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1pPr>
    <a:lvl2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2pPr>
    <a:lvl3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3pPr>
    <a:lvl4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4pPr>
    <a:lvl5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5pPr>
    <a:lvl6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6pPr>
    <a:lvl7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7pPr>
    <a:lvl8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8pPr>
    <a:lvl9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chemeClr val="accent1"/>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chemeClr val="accent1">
              <a:hueOff val="178262"/>
              <a:satOff val="-8651"/>
              <a:lumOff val="-7254"/>
              <a:alpha val="29000"/>
            </a:scheme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chemeClr val="accent6">
              <a:alpha val="25000"/>
            </a:schemeClr>
          </a:solidFill>
        </a:fill>
      </a:tcStyle>
    </a:band2H>
    <a:firstCol>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01D73"/>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1873"/>
          </a:solidFill>
        </a:fill>
      </a:tcStyle>
    </a:firstRow>
  </a:tblStyle>
  <a:tblStyle styleId="{EEE7283C-3CF3-47DC-8721-378D4A62B228}"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solidFill>
            <a:schemeClr val="accent5">
              <a:hueOff val="-239254"/>
              <a:lumOff val="-1399"/>
            </a:schemeClr>
          </a:solidFill>
        </a:fill>
      </a:tcStyle>
    </a:firstRow>
  </a:tblStyle>
  <a:tblStyle styleId="{CF821DB8-F4EB-4A41-A1BA-3FCAFE7338EE}" styleName="">
    <a:tblBg/>
    <a:wholeTbl>
      <a:tcTxStyle b="off" i="off">
        <a:font>
          <a:latin typeface="Avenir Next Medium"/>
          <a:ea typeface="Avenir Next Medium"/>
          <a:cs typeface="Avenir Next Medium"/>
        </a:font>
        <a:srgbClr val="838787"/>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wholeTbl>
    <a:band2H>
      <a:tcTxStyle b="def" i="def"/>
      <a:tcStyle>
        <a:tcBdr/>
        <a:fill>
          <a:solidFill>
            <a:srgbClr val="D4EB9B">
              <a:alpha val="26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88900" cap="flat">
              <a:solidFill>
                <a:srgbClr val="5F6568"/>
              </a:solidFill>
              <a:prstDash val="solid"/>
              <a:miter lim="400000"/>
            </a:ln>
          </a:top>
          <a:bottom>
            <a:ln w="12700" cap="flat">
              <a:noFill/>
              <a:miter lim="400000"/>
            </a:ln>
          </a:bottom>
          <a:insideH>
            <a:ln w="25400" cap="flat">
              <a:solidFill>
                <a:srgbClr val="D4EB9B">
                  <a:alpha val="26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noFill/>
              <a:miter lim="400000"/>
            </a:ln>
          </a:top>
          <a:bottom>
            <a:ln w="63500" cap="flat">
              <a:solidFill>
                <a:srgbClr val="5F6568"/>
              </a:solidFill>
              <a:prstDash val="solid"/>
              <a:miter lim="400000"/>
            </a:ln>
          </a:bottom>
          <a:insideH>
            <a:ln w="25400" cap="flat">
              <a:solidFill>
                <a:srgbClr val="D4EB9B">
                  <a:alpha val="26000"/>
                </a:srgbClr>
              </a:solidFill>
              <a:prstDash val="solid"/>
              <a:miter lim="400000"/>
            </a:ln>
          </a:insideH>
          <a:insideV>
            <a:ln w="12700" cap="flat">
              <a:noFill/>
              <a:miter lim="400000"/>
            </a:ln>
          </a:insideV>
        </a:tcBdr>
        <a:fill>
          <a:solidFill>
            <a:srgbClr val="147882"/>
          </a:solidFill>
        </a:fill>
      </a:tcStyle>
    </a:firstRow>
  </a:tblStyle>
  <a:tblStyle styleId="{33BA23B1-9221-436E-865A-0063620EA4FD}" styleName="">
    <a:tblBg/>
    <a:wholeTbl>
      <a:tcTxStyle b="off" i="off">
        <a:font>
          <a:latin typeface="Avenir Next Medium"/>
          <a:ea typeface="Avenir Next Medium"/>
          <a:cs typeface="Avenir Next Medium"/>
        </a:font>
        <a:srgbClr val="FFFFFF"/>
      </a:tcTxStyle>
      <a:tcStyle>
        <a:tcBdr>
          <a:left>
            <a:ln w="12700" cap="flat">
              <a:noFill/>
              <a:miter lim="400000"/>
            </a:ln>
          </a:left>
          <a:right>
            <a:ln w="12700" cap="flat">
              <a:noFill/>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alpha val="75000"/>
            </a:srgbClr>
          </a:solidFill>
        </a:fill>
      </a:tcStyle>
    </a:wholeTbl>
    <a:band2H>
      <a:tcTxStyle b="def" i="def"/>
      <a:tcStyle>
        <a:tcBdr/>
        <a:fill>
          <a:solidFill>
            <a:srgbClr val="686A6A">
              <a:alpha val="85000"/>
            </a:srgbClr>
          </a:solidFill>
        </a:fill>
      </a:tcStyle>
    </a:band2H>
    <a:firstCol>
      <a:tcTxStyle b="on" i="off">
        <a:font>
          <a:latin typeface="Avenir Next Demi Bold"/>
          <a:ea typeface="Avenir Next Demi Bold"/>
          <a:cs typeface="Avenir Next Demi Bold"/>
        </a:font>
        <a:srgbClr val="222222"/>
      </a:tcTxStyle>
      <a:tcStyle>
        <a:tcBdr>
          <a:left>
            <a:ln w="12700" cap="flat">
              <a:noFill/>
              <a:miter lim="400000"/>
            </a:ln>
          </a:left>
          <a:right>
            <a:ln w="63500" cap="flat">
              <a:solidFill>
                <a:srgbClr val="222222"/>
              </a:solidFill>
              <a:prstDash val="solid"/>
              <a:miter lim="400000"/>
            </a:ln>
          </a:right>
          <a:top>
            <a:ln w="25400" cap="flat">
              <a:solidFill>
                <a:srgbClr val="222222"/>
              </a:solidFill>
              <a:prstDash val="solid"/>
              <a:miter lim="400000"/>
            </a:ln>
          </a:top>
          <a:bottom>
            <a:ln w="254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686A6A">
              <a:alpha val="85000"/>
            </a:srgbClr>
          </a:solidFill>
        </a:fill>
      </a:tcStyle>
    </a:firstCol>
    <a:la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63500" cap="flat">
              <a:solidFill>
                <a:srgbClr val="222222"/>
              </a:solidFill>
              <a:prstDash val="solid"/>
              <a:miter lim="400000"/>
            </a:ln>
          </a:top>
          <a:bottom>
            <a:ln w="12700" cap="flat">
              <a:noFill/>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lastRow>
    <a:firstRow>
      <a:tcTxStyle b="on" i="off">
        <a:font>
          <a:latin typeface="Avenir Next Demi Bold"/>
          <a:ea typeface="Avenir Next Demi Bold"/>
          <a:cs typeface="Avenir Next Demi Bold"/>
        </a:font>
        <a:srgbClr val="3D3D3D"/>
      </a:tcTxStyle>
      <a:tcStyle>
        <a:tcBdr>
          <a:left>
            <a:ln w="12700" cap="flat">
              <a:noFill/>
              <a:miter lim="400000"/>
            </a:ln>
          </a:left>
          <a:right>
            <a:ln w="12700" cap="flat">
              <a:noFill/>
              <a:miter lim="400000"/>
            </a:ln>
          </a:right>
          <a:top>
            <a:ln w="12700" cap="flat">
              <a:noFill/>
              <a:miter lim="400000"/>
            </a:ln>
          </a:top>
          <a:bottom>
            <a:ln w="63500" cap="flat">
              <a:solidFill>
                <a:srgbClr val="222222"/>
              </a:solidFill>
              <a:prstDash val="solid"/>
              <a:miter lim="400000"/>
            </a:ln>
          </a:bottom>
          <a:insideH>
            <a:ln w="25400" cap="flat">
              <a:solidFill>
                <a:srgbClr val="222222"/>
              </a:solidFill>
              <a:prstDash val="solid"/>
              <a:miter lim="400000"/>
            </a:ln>
          </a:insideH>
          <a:insideV>
            <a:ln w="12700" cap="flat">
              <a:noFill/>
              <a:miter lim="400000"/>
            </a:ln>
          </a:insideV>
        </a:tcBdr>
        <a:fill>
          <a:solidFill>
            <a:srgbClr val="838787"/>
          </a:solidFill>
        </a:fill>
      </a:tcStyle>
    </a:firstRow>
  </a:tblStyle>
  <a:tblStyle styleId="{2708684C-4D16-4618-839F-0558EEFCDFE6}" styleName="">
    <a:tblBg/>
    <a:wholeTbl>
      <a:tcTxStyle b="off" i="off">
        <a:font>
          <a:latin typeface="Avenir Next Medium"/>
          <a:ea typeface="Avenir Next Medium"/>
          <a:cs typeface="Avenir Next Medium"/>
        </a:font>
        <a:srgbClr val="838787"/>
      </a:tcTxStyle>
      <a:tcStyle>
        <a:tcBdr>
          <a:left>
            <a:ln w="25400" cap="flat">
              <a:solidFill>
                <a:srgbClr val="5F6568"/>
              </a:solidFill>
              <a:prstDash val="solid"/>
              <a:miter lim="400000"/>
            </a:ln>
          </a:left>
          <a:right>
            <a:ln w="254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wholeTbl>
    <a:band2H>
      <a:tcTxStyle b="def" i="def"/>
      <a:tcStyle>
        <a:tcBdr/>
        <a:fill>
          <a:solidFill>
            <a:srgbClr val="DCDEE0">
              <a:alpha val="18000"/>
            </a:srgbClr>
          </a:solidFill>
        </a:fill>
      </a:tcStyle>
    </a:band2H>
    <a:firstCol>
      <a:tcTxStyle b="on" i="off">
        <a:font>
          <a:latin typeface="Avenir Next Demi Bold"/>
          <a:ea typeface="Avenir Next Demi Bold"/>
          <a:cs typeface="Avenir Next Demi Bold"/>
        </a:font>
        <a:srgbClr val="A6AAA9"/>
      </a:tcTxStyle>
      <a:tcStyle>
        <a:tcBdr>
          <a:left>
            <a:ln w="12700" cap="flat">
              <a:noFill/>
              <a:miter lim="400000"/>
            </a:ln>
          </a:left>
          <a:right>
            <a:ln w="63500" cap="flat">
              <a:solidFill>
                <a:srgbClr val="5F6568"/>
              </a:solidFill>
              <a:prstDash val="solid"/>
              <a:miter lim="400000"/>
            </a:ln>
          </a:right>
          <a:top>
            <a:ln w="25400" cap="flat">
              <a:solidFill>
                <a:srgbClr val="5F6568"/>
              </a:solidFill>
              <a:prstDash val="solid"/>
              <a:miter lim="400000"/>
            </a:ln>
          </a:top>
          <a:bottom>
            <a:ln w="254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Col>
    <a:lastRow>
      <a:tcTxStyle b="on" i="off">
        <a:font>
          <a:latin typeface="Avenir Next Demi Bold"/>
          <a:ea typeface="Avenir Next Demi Bold"/>
          <a:cs typeface="Avenir Next Demi Bold"/>
        </a:font>
        <a:srgbClr val="A6AAA9"/>
      </a:tcTxStyle>
      <a:tcStyle>
        <a:tcBdr>
          <a:left>
            <a:ln w="12700" cap="flat">
              <a:noFill/>
              <a:miter lim="400000"/>
            </a:ln>
          </a:left>
          <a:right>
            <a:ln w="12700" cap="flat">
              <a:noFill/>
              <a:miter lim="400000"/>
            </a:ln>
          </a:right>
          <a:top>
            <a:ln w="63500" cap="flat">
              <a:solidFill>
                <a:srgbClr val="5F6568"/>
              </a:solidFill>
              <a:prstDash val="solid"/>
              <a:miter lim="400000"/>
            </a:ln>
          </a:top>
          <a:bottom>
            <a:ln w="12700" cap="flat">
              <a:noFill/>
              <a:miter lim="400000"/>
            </a:ln>
          </a:bottom>
          <a:insideH>
            <a:ln w="25400" cap="flat">
              <a:solidFill>
                <a:srgbClr val="5F6568"/>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A6AAA9"/>
      </a:tcTxStyle>
      <a:tcStyle>
        <a:tcBdr>
          <a:left>
            <a:ln w="25400" cap="flat">
              <a:solidFill>
                <a:srgbClr val="5F6568"/>
              </a:solidFill>
              <a:prstDash val="solid"/>
              <a:miter lim="400000"/>
            </a:ln>
          </a:left>
          <a:right>
            <a:ln w="25400" cap="flat">
              <a:solidFill>
                <a:srgbClr val="5F6568"/>
              </a:solidFill>
              <a:prstDash val="solid"/>
              <a:miter lim="400000"/>
            </a:ln>
          </a:right>
          <a:top>
            <a:ln w="12700" cap="flat">
              <a:noFill/>
              <a:miter lim="400000"/>
            </a:ln>
          </a:top>
          <a:bottom>
            <a:ln w="63500" cap="flat">
              <a:solidFill>
                <a:srgbClr val="5F6568"/>
              </a:solidFill>
              <a:prstDash val="solid"/>
              <a:miter lim="400000"/>
            </a:ln>
          </a:bottom>
          <a:insideH>
            <a:ln w="25400" cap="flat">
              <a:solidFill>
                <a:srgbClr val="5F6568"/>
              </a:solidFill>
              <a:prstDash val="solid"/>
              <a:miter lim="400000"/>
            </a:ln>
          </a:insideH>
          <a:insideV>
            <a:ln w="25400" cap="flat">
              <a:solidFill>
                <a:srgbClr val="5F656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p:nvPr>
            <p:ph type="sldImg"/>
          </p:nvPr>
        </p:nvSpPr>
        <p:spPr>
          <a:xfrm>
            <a:off x="1143000" y="685800"/>
            <a:ext cx="4572000" cy="3429000"/>
          </a:xfrm>
          <a:prstGeom prst="rect">
            <a:avLst/>
          </a:prstGeom>
        </p:spPr>
        <p:txBody>
          <a:bodyPr/>
          <a:lstStyle/>
          <a:p>
            <a:pPr/>
          </a:p>
        </p:txBody>
      </p:sp>
      <p:sp>
        <p:nvSpPr>
          <p:cNvPr id="164" name="Shape 16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amp; Subtitle">
    <p:bg>
      <p:bgPr>
        <a:solidFill>
          <a:srgbClr val="222222"/>
        </a:solidFill>
      </p:bgPr>
    </p:bg>
    <p:spTree>
      <p:nvGrpSpPr>
        <p:cNvPr id="1" name=""/>
        <p:cNvGrpSpPr/>
        <p:nvPr/>
      </p:nvGrpSpPr>
      <p:grpSpPr>
        <a:xfrm>
          <a:off x="0" y="0"/>
          <a:ext cx="0" cy="0"/>
          <a:chOff x="0" y="0"/>
          <a:chExt cx="0" cy="0"/>
        </a:xfrm>
      </p:grpSpPr>
      <p:sp>
        <p:nvSpPr>
          <p:cNvPr id="12"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13"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14"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solidFill>
          <a:srgbClr val="222222"/>
        </a:solidFill>
      </p:bgPr>
    </p:bg>
    <p:spTree>
      <p:nvGrpSpPr>
        <p:cNvPr id="1" name=""/>
        <p:cNvGrpSpPr/>
        <p:nvPr/>
      </p:nvGrpSpPr>
      <p:grpSpPr>
        <a:xfrm>
          <a:off x="0" y="0"/>
          <a:ext cx="0" cy="0"/>
          <a:chOff x="0" y="0"/>
          <a:chExt cx="0" cy="0"/>
        </a:xfrm>
      </p:grpSpPr>
      <p:sp>
        <p:nvSpPr>
          <p:cNvPr id="10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0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solidFill>
          <a:srgbClr val="222222"/>
        </a:solidFill>
      </p:bgPr>
    </p:bg>
    <p:spTree>
      <p:nvGrpSpPr>
        <p:cNvPr id="1" name=""/>
        <p:cNvGrpSpPr/>
        <p:nvPr/>
      </p:nvGrpSpPr>
      <p:grpSpPr>
        <a:xfrm>
          <a:off x="0" y="0"/>
          <a:ext cx="0" cy="0"/>
          <a:chOff x="0" y="0"/>
          <a:chExt cx="0" cy="0"/>
        </a:xfrm>
      </p:grpSpPr>
      <p:sp>
        <p:nvSpPr>
          <p:cNvPr id="111" name="Image"/>
          <p:cNvSpPr/>
          <p:nvPr>
            <p:ph type="pic" sz="half" idx="13"/>
          </p:nvPr>
        </p:nvSpPr>
        <p:spPr>
          <a:xfrm>
            <a:off x="6503154" y="0"/>
            <a:ext cx="6502401" cy="4864100"/>
          </a:xfrm>
          <a:prstGeom prst="rect">
            <a:avLst/>
          </a:prstGeom>
        </p:spPr>
        <p:txBody>
          <a:bodyPr lIns="91439" tIns="45719" rIns="91439" bIns="45719">
            <a:noAutofit/>
          </a:bodyPr>
          <a:lstStyle/>
          <a:p>
            <a:pPr/>
          </a:p>
        </p:txBody>
      </p:sp>
      <p:sp>
        <p:nvSpPr>
          <p:cNvPr id="112" name="Image"/>
          <p:cNvSpPr/>
          <p:nvPr>
            <p:ph type="pic" sz="half" idx="14"/>
          </p:nvPr>
        </p:nvSpPr>
        <p:spPr>
          <a:xfrm>
            <a:off x="6502400" y="4902200"/>
            <a:ext cx="6502400" cy="4864100"/>
          </a:xfrm>
          <a:prstGeom prst="rect">
            <a:avLst/>
          </a:prstGeom>
        </p:spPr>
        <p:txBody>
          <a:bodyPr lIns="91439" tIns="45719" rIns="91439" bIns="45719">
            <a:noAutofit/>
          </a:bodyPr>
          <a:lstStyle/>
          <a:p>
            <a:pPr/>
          </a:p>
        </p:txBody>
      </p:sp>
      <p:sp>
        <p:nvSpPr>
          <p:cNvPr id="113" name="Image"/>
          <p:cNvSpPr/>
          <p:nvPr>
            <p:ph type="pic" idx="15"/>
          </p:nvPr>
        </p:nvSpPr>
        <p:spPr>
          <a:xfrm>
            <a:off x="0" y="0"/>
            <a:ext cx="6468534" cy="9753600"/>
          </a:xfrm>
          <a:prstGeom prst="rect">
            <a:avLst/>
          </a:prstGeom>
        </p:spPr>
        <p:txBody>
          <a:bodyPr lIns="91439" tIns="45719" rIns="91439" bIns="45719">
            <a:noAutofit/>
          </a:bodyPr>
          <a:lstStyle/>
          <a:p>
            <a:pPr/>
          </a:p>
        </p:txBody>
      </p:sp>
      <p:sp>
        <p:nvSpPr>
          <p:cNvPr id="1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solidFill>
          <a:srgbClr val="222222"/>
        </a:solidFill>
      </p:bgPr>
    </p:bg>
    <p:spTree>
      <p:nvGrpSpPr>
        <p:cNvPr id="1" name=""/>
        <p:cNvGrpSpPr/>
        <p:nvPr/>
      </p:nvGrpSpPr>
      <p:grpSpPr>
        <a:xfrm>
          <a:off x="0" y="0"/>
          <a:ext cx="0" cy="0"/>
          <a:chOff x="0" y="0"/>
          <a:chExt cx="0" cy="0"/>
        </a:xfrm>
      </p:grpSpPr>
      <p:sp>
        <p:nvSpPr>
          <p:cNvPr id="121" name="Callout"/>
          <p:cNvSpPr/>
          <p:nvPr/>
        </p:nvSpPr>
        <p:spPr>
          <a:xfrm>
            <a:off x="469900" y="1439154"/>
            <a:ext cx="12065000" cy="61519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24" y="0"/>
                </a:moveTo>
                <a:cubicBezTo>
                  <a:pt x="100" y="0"/>
                  <a:pt x="0" y="197"/>
                  <a:pt x="0" y="439"/>
                </a:cubicBezTo>
                <a:lnTo>
                  <a:pt x="0" y="19212"/>
                </a:lnTo>
                <a:cubicBezTo>
                  <a:pt x="0" y="19454"/>
                  <a:pt x="100" y="19651"/>
                  <a:pt x="224" y="19651"/>
                </a:cubicBezTo>
                <a:lnTo>
                  <a:pt x="17228" y="19651"/>
                </a:lnTo>
                <a:lnTo>
                  <a:pt x="17850" y="21600"/>
                </a:lnTo>
                <a:lnTo>
                  <a:pt x="18471" y="19651"/>
                </a:lnTo>
                <a:lnTo>
                  <a:pt x="21376" y="19651"/>
                </a:lnTo>
                <a:cubicBezTo>
                  <a:pt x="21500" y="19651"/>
                  <a:pt x="21600" y="19454"/>
                  <a:pt x="21600" y="19212"/>
                </a:cubicBezTo>
                <a:lnTo>
                  <a:pt x="21600" y="439"/>
                </a:lnTo>
                <a:cubicBezTo>
                  <a:pt x="21600" y="197"/>
                  <a:pt x="21500" y="0"/>
                  <a:pt x="21376" y="0"/>
                </a:cubicBezTo>
                <a:lnTo>
                  <a:pt x="224" y="0"/>
                </a:lnTo>
                <a:close/>
              </a:path>
            </a:pathLst>
          </a:custGeom>
          <a:solidFill>
            <a:schemeClr val="accent1"/>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22" name="Type a quote here."/>
          <p:cNvSpPr txBox="1"/>
          <p:nvPr>
            <p:ph type="body" sz="quarter" idx="13"/>
          </p:nvPr>
        </p:nvSpPr>
        <p:spPr>
          <a:xfrm>
            <a:off x="889000" y="1818369"/>
            <a:ext cx="11226800" cy="1297945"/>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23" name="Johnny Appleseed"/>
          <p:cNvSpPr txBox="1"/>
          <p:nvPr>
            <p:ph type="body" sz="quarter" idx="14"/>
          </p:nvPr>
        </p:nvSpPr>
        <p:spPr>
          <a:xfrm>
            <a:off x="406400" y="7789333"/>
            <a:ext cx="12192000" cy="863604"/>
          </a:xfrm>
          <a:prstGeom prst="rect">
            <a:avLst/>
          </a:prstGeom>
        </p:spPr>
        <p:txBody>
          <a:bodyPr>
            <a:spAutoFit/>
          </a:bodyPr>
          <a:lstStyle>
            <a:lvl1pPr marL="0" indent="0" algn="r">
              <a:lnSpc>
                <a:spcPct val="80000"/>
              </a:lnSpc>
              <a:spcBef>
                <a:spcPts val="0"/>
              </a:spcBef>
              <a:buClrTx/>
              <a:buSzTx/>
              <a:buFontTx/>
              <a:buNone/>
              <a:defRPr sz="6000">
                <a:latin typeface="+mn-lt"/>
                <a:ea typeface="+mn-ea"/>
                <a:cs typeface="+mn-cs"/>
                <a:sym typeface="DIN Condensed"/>
              </a:defRPr>
            </a:lvl1pPr>
          </a:lstStyle>
          <a:p>
            <a:pPr/>
            <a:r>
              <a:t>Johnny Appleseed</a:t>
            </a:r>
          </a:p>
        </p:txBody>
      </p:sp>
      <p:sp>
        <p:nvSpPr>
          <p:cNvPr id="124" name="Text"/>
          <p:cNvSpPr txBox="1"/>
          <p:nvPr>
            <p:ph type="body" sz="quarter" idx="15"/>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Quote Alt">
    <p:bg>
      <p:bgPr>
        <a:solidFill>
          <a:schemeClr val="accent1"/>
        </a:solidFill>
      </p:bgPr>
    </p:bg>
    <p:spTree>
      <p:nvGrpSpPr>
        <p:cNvPr id="1" name=""/>
        <p:cNvGrpSpPr/>
        <p:nvPr/>
      </p:nvGrpSpPr>
      <p:grpSpPr>
        <a:xfrm>
          <a:off x="0" y="0"/>
          <a:ext cx="0" cy="0"/>
          <a:chOff x="0" y="0"/>
          <a:chExt cx="0" cy="0"/>
        </a:xfrm>
      </p:grpSpPr>
      <p:sp>
        <p:nvSpPr>
          <p:cNvPr id="132" name="Type a quote here."/>
          <p:cNvSpPr txBox="1"/>
          <p:nvPr>
            <p:ph type="body" sz="quarter" idx="13"/>
          </p:nvPr>
        </p:nvSpPr>
        <p:spPr>
          <a:xfrm>
            <a:off x="5892800" y="2641600"/>
            <a:ext cx="6705600" cy="2501900"/>
          </a:xfrm>
          <a:prstGeom prst="rect">
            <a:avLst/>
          </a:prstGeom>
        </p:spPr>
        <p:txBody>
          <a:bodyPr>
            <a:spAutoFit/>
          </a:bodyPr>
          <a:lstStyle>
            <a:lvl1pPr marL="0" indent="0">
              <a:lnSpc>
                <a:spcPct val="80000"/>
              </a:lnSpc>
              <a:spcBef>
                <a:spcPts val="0"/>
              </a:spcBef>
              <a:buClrTx/>
              <a:buSzTx/>
              <a:buFontTx/>
              <a:buNone/>
              <a:defRPr cap="all" sz="9400">
                <a:solidFill>
                  <a:srgbClr val="FFFFFF"/>
                </a:solidFill>
                <a:latin typeface="+mn-lt"/>
                <a:ea typeface="+mn-ea"/>
                <a:cs typeface="+mn-cs"/>
                <a:sym typeface="DIN Condensed"/>
              </a:defRPr>
            </a:lvl1pPr>
          </a:lstStyle>
          <a:p>
            <a:pPr/>
            <a:r>
              <a:t>Type a quote here.</a:t>
            </a:r>
          </a:p>
        </p:txBody>
      </p:sp>
      <p:sp>
        <p:nvSpPr>
          <p:cNvPr id="133" name="Image"/>
          <p:cNvSpPr/>
          <p:nvPr>
            <p:ph type="pic" idx="14"/>
          </p:nvPr>
        </p:nvSpPr>
        <p:spPr>
          <a:xfrm>
            <a:off x="0" y="0"/>
            <a:ext cx="5486400" cy="9753600"/>
          </a:xfrm>
          <a:prstGeom prst="rect">
            <a:avLst/>
          </a:prstGeom>
        </p:spPr>
        <p:txBody>
          <a:bodyPr lIns="91439" tIns="45719" rIns="91439" bIns="45719">
            <a:noAutofit/>
          </a:bodyPr>
          <a:lstStyle/>
          <a:p>
            <a:pPr/>
          </a:p>
        </p:txBody>
      </p:sp>
      <p:sp>
        <p:nvSpPr>
          <p:cNvPr id="134" name="Johnny Appleseed"/>
          <p:cNvSpPr txBox="1"/>
          <p:nvPr>
            <p:ph type="body" sz="quarter" idx="15"/>
          </p:nvPr>
        </p:nvSpPr>
        <p:spPr>
          <a:xfrm>
            <a:off x="5892800" y="7789333"/>
            <a:ext cx="6705600" cy="863604"/>
          </a:xfrm>
          <a:prstGeom prst="rect">
            <a:avLst/>
          </a:prstGeom>
        </p:spPr>
        <p:txBody>
          <a:bodyPr anchor="ctr">
            <a:spAutoFit/>
          </a:bodyPr>
          <a:lstStyle>
            <a:lvl1pPr marL="0" indent="0" defTabSz="457200">
              <a:spcBef>
                <a:spcPts val="0"/>
              </a:spcBef>
              <a:buClrTx/>
              <a:buSzTx/>
              <a:buFontTx/>
              <a:buNone/>
              <a:defRPr sz="6000">
                <a:solidFill>
                  <a:srgbClr val="232323"/>
                </a:solidFill>
                <a:latin typeface="+mn-lt"/>
                <a:ea typeface="+mn-ea"/>
                <a:cs typeface="+mn-cs"/>
                <a:sym typeface="DIN Condensed"/>
              </a:defRPr>
            </a:lvl1pPr>
          </a:lstStyle>
          <a:p>
            <a:pPr/>
            <a:r>
              <a:t>Johnny Appleseed</a:t>
            </a: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p:bg>
      <p:bgPr>
        <a:solidFill>
          <a:srgbClr val="222222"/>
        </a:solidFill>
      </p:bgPr>
    </p:bg>
    <p:spTree>
      <p:nvGrpSpPr>
        <p:cNvPr id="1" name=""/>
        <p:cNvGrpSpPr/>
        <p:nvPr/>
      </p:nvGrpSpPr>
      <p:grpSpPr>
        <a:xfrm>
          <a:off x="0" y="0"/>
          <a:ext cx="0" cy="0"/>
          <a:chOff x="0" y="0"/>
          <a:chExt cx="0" cy="0"/>
        </a:xfrm>
      </p:grpSpPr>
      <p:sp>
        <p:nvSpPr>
          <p:cNvPr id="142"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Blank">
    <p:bg>
      <p:bgPr>
        <a:solidFill>
          <a:srgbClr val="222222"/>
        </a:solidFill>
      </p:bgPr>
    </p:bg>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Blank Alt">
    <p:spTree>
      <p:nvGrpSpPr>
        <p:cNvPr id="1" name=""/>
        <p:cNvGrpSpPr/>
        <p:nvPr/>
      </p:nvGrpSpPr>
      <p:grpSpPr>
        <a:xfrm>
          <a:off x="0" y="0"/>
          <a:ext cx="0" cy="0"/>
          <a:chOff x="0" y="0"/>
          <a:chExt cx="0" cy="0"/>
        </a:xfrm>
      </p:grpSpPr>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solidFill>
          <a:srgbClr val="222222"/>
        </a:solidFill>
      </p:bgPr>
    </p:bg>
    <p:spTree>
      <p:nvGrpSpPr>
        <p:cNvPr id="1" name=""/>
        <p:cNvGrpSpPr/>
        <p:nvPr/>
      </p:nvGrpSpPr>
      <p:grpSpPr>
        <a:xfrm>
          <a:off x="0" y="0"/>
          <a:ext cx="0" cy="0"/>
          <a:chOff x="0" y="0"/>
          <a:chExt cx="0" cy="0"/>
        </a:xfrm>
      </p:grpSpPr>
      <p:sp>
        <p:nvSpPr>
          <p:cNvPr id="22" name="Image"/>
          <p:cNvSpPr/>
          <p:nvPr>
            <p:ph type="pic" idx="13"/>
          </p:nvPr>
        </p:nvSpPr>
        <p:spPr>
          <a:xfrm>
            <a:off x="0" y="0"/>
            <a:ext cx="13004800" cy="9753600"/>
          </a:xfrm>
          <a:prstGeom prst="rect">
            <a:avLst/>
          </a:prstGeom>
        </p:spPr>
        <p:txBody>
          <a:bodyPr lIns="91439" tIns="45719" rIns="91439" bIns="45719">
            <a:noAutofit/>
          </a:bodyPr>
          <a:lstStyle/>
          <a:p>
            <a:pPr/>
          </a:p>
        </p:txBody>
      </p:sp>
      <p:sp>
        <p:nvSpPr>
          <p:cNvPr id="23" name="Line"/>
          <p:cNvSpPr/>
          <p:nvPr>
            <p:ph type="body" sz="quarter" idx="14"/>
          </p:nvPr>
        </p:nvSpPr>
        <p:spPr>
          <a:xfrm flipV="1">
            <a:off x="406400" y="6140894"/>
            <a:ext cx="12192000" cy="263"/>
          </a:xfrm>
          <a:prstGeom prst="line">
            <a:avLst/>
          </a:prstGeom>
          <a:ln w="38100">
            <a:solidFill>
              <a:srgbClr val="A6AAA9"/>
            </a:solidFill>
          </a:ln>
        </p:spPr>
        <p:txBody>
          <a:bodyPr anchor="ctr">
            <a:noAutofit/>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2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Alt">
    <p:spTree>
      <p:nvGrpSpPr>
        <p:cNvPr id="1" name=""/>
        <p:cNvGrpSpPr/>
        <p:nvPr/>
      </p:nvGrpSpPr>
      <p:grpSpPr>
        <a:xfrm>
          <a:off x="0" y="0"/>
          <a:ext cx="0" cy="0"/>
          <a:chOff x="0" y="0"/>
          <a:chExt cx="0" cy="0"/>
        </a:xfrm>
      </p:grpSpPr>
      <p:sp>
        <p:nvSpPr>
          <p:cNvPr id="33" name="Line"/>
          <p:cNvSpPr/>
          <p:nvPr/>
        </p:nvSpPr>
        <p:spPr>
          <a:xfrm flipV="1">
            <a:off x="406400" y="6140894"/>
            <a:ext cx="12192000" cy="263"/>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4" name="Title Text"/>
          <p:cNvSpPr txBox="1"/>
          <p:nvPr>
            <p:ph type="title"/>
          </p:nvPr>
        </p:nvSpPr>
        <p:spPr>
          <a:xfrm>
            <a:off x="406400" y="6426200"/>
            <a:ext cx="12192000" cy="2705100"/>
          </a:xfrm>
          <a:prstGeom prst="rect">
            <a:avLst/>
          </a:prstGeom>
        </p:spPr>
        <p:txBody>
          <a:bodyPr/>
          <a:lstStyle>
            <a:lvl1pPr>
              <a:spcBef>
                <a:spcPts val="0"/>
              </a:spcBef>
              <a:defRPr sz="17000"/>
            </a:lvl1pPr>
          </a:lstStyle>
          <a:p>
            <a:pPr/>
            <a:r>
              <a:t>Title Text</a:t>
            </a:r>
          </a:p>
        </p:txBody>
      </p:sp>
      <p:sp>
        <p:nvSpPr>
          <p:cNvPr id="35" name="Body Level One…"/>
          <p:cNvSpPr txBox="1"/>
          <p:nvPr>
            <p:ph type="body" sz="quarter" idx="1"/>
          </p:nvPr>
        </p:nvSpPr>
        <p:spPr>
          <a:xfrm>
            <a:off x="406400" y="4267200"/>
            <a:ext cx="121920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36" name="Slide Number"/>
          <p:cNvSpPr txBox="1"/>
          <p:nvPr>
            <p:ph type="sldNum" sz="quarter" idx="2"/>
          </p:nvPr>
        </p:nvSpPr>
        <p:spPr>
          <a:xfrm>
            <a:off x="12161859" y="4191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Title - Center">
    <p:bg>
      <p:bgPr>
        <a:solidFill>
          <a:srgbClr val="222222"/>
        </a:solidFill>
      </p:bgPr>
    </p:bg>
    <p:spTree>
      <p:nvGrpSpPr>
        <p:cNvPr id="1" name=""/>
        <p:cNvGrpSpPr/>
        <p:nvPr/>
      </p:nvGrpSpPr>
      <p:grpSpPr>
        <a:xfrm>
          <a:off x="0" y="0"/>
          <a:ext cx="0" cy="0"/>
          <a:chOff x="0" y="0"/>
          <a:chExt cx="0" cy="0"/>
        </a:xfrm>
      </p:grpSpPr>
      <p:sp>
        <p:nvSpPr>
          <p:cNvPr id="43" name="Title Text"/>
          <p:cNvSpPr txBox="1"/>
          <p:nvPr>
            <p:ph type="title"/>
          </p:nvPr>
        </p:nvSpPr>
        <p:spPr>
          <a:xfrm>
            <a:off x="406400" y="4038600"/>
            <a:ext cx="12192000" cy="4521200"/>
          </a:xfrm>
          <a:prstGeom prst="rect">
            <a:avLst/>
          </a:prstGeom>
        </p:spPr>
        <p:txBody>
          <a:bodyPr/>
          <a:lstStyle>
            <a:lvl1pPr>
              <a:spcBef>
                <a:spcPts val="0"/>
              </a:spcBef>
              <a:defRPr sz="17000"/>
            </a:lvl1pPr>
          </a:lstStyle>
          <a:p>
            <a:pPr/>
            <a:r>
              <a:t>Title Text</a:t>
            </a:r>
          </a:p>
        </p:txBody>
      </p:sp>
      <p:sp>
        <p:nvSpPr>
          <p:cNvPr id="44"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solidFill>
          <a:srgbClr val="222222"/>
        </a:solidFill>
      </p:bgPr>
    </p:bg>
    <p:spTree>
      <p:nvGrpSpPr>
        <p:cNvPr id="1" name=""/>
        <p:cNvGrpSpPr/>
        <p:nvPr/>
      </p:nvGrpSpPr>
      <p:grpSpPr>
        <a:xfrm>
          <a:off x="0" y="0"/>
          <a:ext cx="0" cy="0"/>
          <a:chOff x="0" y="0"/>
          <a:chExt cx="0" cy="0"/>
        </a:xfrm>
      </p:grpSpPr>
      <p:sp>
        <p:nvSpPr>
          <p:cNvPr id="51" name="Line"/>
          <p:cNvSpPr/>
          <p:nvPr/>
        </p:nvSpPr>
        <p:spPr>
          <a:xfrm flipV="1">
            <a:off x="5892800" y="6141012"/>
            <a:ext cx="6705600" cy="145"/>
          </a:xfrm>
          <a:prstGeom prst="line">
            <a:avLst/>
          </a:prstGeom>
          <a:ln w="381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52" name="Image"/>
          <p:cNvSpPr/>
          <p:nvPr>
            <p:ph type="pic" idx="13"/>
          </p:nvPr>
        </p:nvSpPr>
        <p:spPr>
          <a:xfrm>
            <a:off x="0" y="0"/>
            <a:ext cx="5486400" cy="9753600"/>
          </a:xfrm>
          <a:prstGeom prst="rect">
            <a:avLst/>
          </a:prstGeom>
        </p:spPr>
        <p:txBody>
          <a:bodyPr lIns="91439" tIns="45719" rIns="91439" bIns="45719">
            <a:noAutofit/>
          </a:bodyPr>
          <a:lstStyle/>
          <a:p>
            <a:pPr/>
          </a:p>
        </p:txBody>
      </p:sp>
      <p:sp>
        <p:nvSpPr>
          <p:cNvPr id="53" name="Title Text"/>
          <p:cNvSpPr txBox="1"/>
          <p:nvPr>
            <p:ph type="title"/>
          </p:nvPr>
        </p:nvSpPr>
        <p:spPr>
          <a:xfrm>
            <a:off x="5892800" y="6426200"/>
            <a:ext cx="6705600" cy="2705100"/>
          </a:xfrm>
          <a:prstGeom prst="rect">
            <a:avLst/>
          </a:prstGeom>
        </p:spPr>
        <p:txBody>
          <a:bodyPr/>
          <a:lstStyle>
            <a:lvl1pPr>
              <a:spcBef>
                <a:spcPts val="0"/>
              </a:spcBef>
              <a:defRPr sz="17000"/>
            </a:lvl1pPr>
          </a:lstStyle>
          <a:p>
            <a:pPr/>
            <a:r>
              <a:t>Title Text</a:t>
            </a:r>
          </a:p>
        </p:txBody>
      </p:sp>
      <p:sp>
        <p:nvSpPr>
          <p:cNvPr id="54" name="Body Level One…"/>
          <p:cNvSpPr txBox="1"/>
          <p:nvPr>
            <p:ph type="body" sz="quarter" idx="1"/>
          </p:nvPr>
        </p:nvSpPr>
        <p:spPr>
          <a:xfrm>
            <a:off x="5892800" y="4267200"/>
            <a:ext cx="6705600" cy="1803400"/>
          </a:xfrm>
          <a:prstGeom prst="rect">
            <a:avLst/>
          </a:prstGeom>
        </p:spPr>
        <p:txBody>
          <a:bodyPr anchor="b"/>
          <a:lstStyle>
            <a:lvl1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1pPr>
            <a:lvl2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2pPr>
            <a:lvl3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3pPr>
            <a:lvl4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4pPr>
            <a:lvl5pPr marL="0" indent="0">
              <a:lnSpc>
                <a:spcPct val="80000"/>
              </a:lnSpc>
              <a:spcBef>
                <a:spcPts val="2300"/>
              </a:spcBef>
              <a:buClrTx/>
              <a:buSzTx/>
              <a:buFontTx/>
              <a:buNone/>
              <a:defRPr cap="all" sz="5400">
                <a:solidFill>
                  <a:srgbClr val="A6AAA9"/>
                </a:solidFill>
                <a:latin typeface="DIN Alternate"/>
                <a:ea typeface="DIN Alternate"/>
                <a:cs typeface="DIN Alternate"/>
                <a:sym typeface="DIN Alternate"/>
              </a:defRPr>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xfrm>
            <a:off x="12194440" y="431800"/>
            <a:ext cx="406898"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62"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63" name="Title Text"/>
          <p:cNvSpPr txBox="1"/>
          <p:nvPr>
            <p:ph type="title"/>
          </p:nvPr>
        </p:nvSpPr>
        <p:spPr>
          <a:prstGeom prst="rect">
            <a:avLst/>
          </a:prstGeom>
        </p:spPr>
        <p:txBody>
          <a:bodyPr/>
          <a:lstStyle/>
          <a:p>
            <a:pPr/>
            <a:r>
              <a:t>Title Text</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solidFill>
          <a:srgbClr val="222222"/>
        </a:solidFill>
      </p:bgPr>
    </p:bg>
    <p:spTree>
      <p:nvGrpSpPr>
        <p:cNvPr id="1" name=""/>
        <p:cNvGrpSpPr/>
        <p:nvPr/>
      </p:nvGrpSpPr>
      <p:grpSpPr>
        <a:xfrm>
          <a:off x="0" y="0"/>
          <a:ext cx="0" cy="0"/>
          <a:chOff x="0" y="0"/>
          <a:chExt cx="0" cy="0"/>
        </a:xfrm>
      </p:grpSpPr>
      <p:sp>
        <p:nvSpPr>
          <p:cNvPr id="7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Alt">
    <p:spTree>
      <p:nvGrpSpPr>
        <p:cNvPr id="1" name=""/>
        <p:cNvGrpSpPr/>
        <p:nvPr/>
      </p:nvGrpSpPr>
      <p:grpSpPr>
        <a:xfrm>
          <a:off x="0" y="0"/>
          <a:ext cx="0" cy="0"/>
          <a:chOff x="0" y="0"/>
          <a:chExt cx="0" cy="0"/>
        </a:xfrm>
      </p:grpSpPr>
      <p:sp>
        <p:nvSpPr>
          <p:cNvPr id="8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82" name="Title Text"/>
          <p:cNvSpPr txBox="1"/>
          <p:nvPr>
            <p:ph type="title"/>
          </p:nvPr>
        </p:nvSpPr>
        <p:spPr>
          <a:prstGeom prst="rect">
            <a:avLst/>
          </a:prstGeom>
        </p:spPr>
        <p:txBody>
          <a:bodyPr/>
          <a:lstStyle/>
          <a:p>
            <a:pPr/>
            <a:r>
              <a:t>Title Text</a:t>
            </a:r>
          </a:p>
        </p:txBody>
      </p:sp>
      <p:sp>
        <p:nvSpPr>
          <p:cNvPr id="83" name="Body Level One…"/>
          <p:cNvSpPr txBox="1"/>
          <p:nvPr>
            <p:ph type="body" idx="1"/>
          </p:nvPr>
        </p:nvSpPr>
        <p:spPr>
          <a:prstGeom prst="rect">
            <a:avLst/>
          </a:prstGeom>
        </p:spPr>
        <p:txBody>
          <a:bodyPr/>
          <a:lstStyle>
            <a:lvl1pPr>
              <a:buClr>
                <a:schemeClr val="accent1"/>
              </a:buClr>
              <a:buChar char="▸"/>
            </a:lvl1pPr>
            <a:lvl2pPr>
              <a:buClr>
                <a:schemeClr val="accent1"/>
              </a:buClr>
              <a:buChar char="▸"/>
            </a:lvl2pPr>
            <a:lvl3pPr>
              <a:buClr>
                <a:schemeClr val="accent1"/>
              </a:buClr>
              <a:buChar char="▸"/>
            </a:lvl3pPr>
            <a:lvl4pPr>
              <a:buClr>
                <a:schemeClr val="accent1"/>
              </a:buClr>
              <a:buChar char="▸"/>
            </a:lvl4pPr>
            <a:lvl5pPr>
              <a:buClr>
                <a:schemeClr val="accent1"/>
              </a:buClr>
              <a:buChar char="▸"/>
            </a:lvl5pPr>
          </a:lstStyle>
          <a:p>
            <a:pPr/>
            <a:r>
              <a:t>Body Level One</a:t>
            </a:r>
          </a:p>
          <a:p>
            <a:pPr lvl="1"/>
            <a:r>
              <a:t>Body Level Two</a:t>
            </a:r>
          </a:p>
          <a:p>
            <a:pPr lvl="2"/>
            <a:r>
              <a:t>Body Level Three</a:t>
            </a:r>
          </a:p>
          <a:p>
            <a:pPr lvl="3"/>
            <a:r>
              <a:t>Body Level Four</a:t>
            </a:r>
          </a:p>
          <a:p>
            <a:pPr lvl="4"/>
            <a:r>
              <a:t>Body Level Five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solidFill>
          <a:srgbClr val="222222"/>
        </a:solidFill>
      </p:bgPr>
    </p:bg>
    <p:spTree>
      <p:nvGrpSpPr>
        <p:cNvPr id="1" name=""/>
        <p:cNvGrpSpPr/>
        <p:nvPr/>
      </p:nvGrpSpPr>
      <p:grpSpPr>
        <a:xfrm>
          <a:off x="0" y="0"/>
          <a:ext cx="0" cy="0"/>
          <a:chOff x="0" y="0"/>
          <a:chExt cx="0" cy="0"/>
        </a:xfrm>
      </p:grpSpPr>
      <p:sp>
        <p:nvSpPr>
          <p:cNvPr id="91" name="Text"/>
          <p:cNvSpPr txBox="1"/>
          <p:nvPr>
            <p:ph type="body" sz="quarter" idx="13"/>
          </p:nvPr>
        </p:nvSpPr>
        <p:spPr>
          <a:xfrm>
            <a:off x="406400" y="457200"/>
            <a:ext cx="11176000" cy="457200"/>
          </a:xfrm>
          <a:prstGeom prst="rect">
            <a:avLst/>
          </a:prstGeom>
        </p:spPr>
        <p:txBody>
          <a:bodyPr anchor="b">
            <a:spAutoFit/>
          </a:bodyPr>
          <a:lstStyle>
            <a:lvl1pPr marL="0" indent="0" defTabSz="457200">
              <a:lnSpc>
                <a:spcPct val="80000"/>
              </a:lnSpc>
              <a:spcBef>
                <a:spcPts val="0"/>
              </a:spcBef>
              <a:buClrTx/>
              <a:buSzTx/>
              <a:buFontTx/>
              <a:buNone/>
              <a:defRPr cap="all" spc="120" sz="2400">
                <a:latin typeface="DIN Alternate"/>
                <a:ea typeface="DIN Alternate"/>
                <a:cs typeface="DIN Alternate"/>
                <a:sym typeface="DIN Alternate"/>
              </a:defRPr>
            </a:lvl1pPr>
          </a:lstStyle>
          <a:p>
            <a:pPr/>
            <a:r>
              <a:t>Text</a:t>
            </a:r>
          </a:p>
        </p:txBody>
      </p:sp>
      <p:sp>
        <p:nvSpPr>
          <p:cNvPr id="92" name="Image"/>
          <p:cNvSpPr/>
          <p:nvPr>
            <p:ph type="pic" sz="half" idx="14"/>
          </p:nvPr>
        </p:nvSpPr>
        <p:spPr>
          <a:xfrm>
            <a:off x="7112000" y="1536700"/>
            <a:ext cx="5486400" cy="7797800"/>
          </a:xfrm>
          <a:prstGeom prst="rect">
            <a:avLst/>
          </a:prstGeom>
        </p:spPr>
        <p:txBody>
          <a:bodyPr lIns="91439" tIns="45719" rIns="91439" bIns="45719">
            <a:noAutofit/>
          </a:bodyPr>
          <a:lstStyle/>
          <a:p>
            <a:pPr/>
          </a:p>
        </p:txBody>
      </p:sp>
      <p:sp>
        <p:nvSpPr>
          <p:cNvPr id="93" name="Title Text"/>
          <p:cNvSpPr txBox="1"/>
          <p:nvPr>
            <p:ph type="title"/>
          </p:nvPr>
        </p:nvSpPr>
        <p:spPr>
          <a:xfrm>
            <a:off x="406400" y="1536700"/>
            <a:ext cx="6299200" cy="723900"/>
          </a:xfrm>
          <a:prstGeom prst="rect">
            <a:avLst/>
          </a:prstGeom>
        </p:spPr>
        <p:txBody>
          <a:bodyPr/>
          <a:lstStyle/>
          <a:p>
            <a:pPr/>
            <a:r>
              <a:t>Title Text</a:t>
            </a:r>
          </a:p>
        </p:txBody>
      </p:sp>
      <p:sp>
        <p:nvSpPr>
          <p:cNvPr id="94" name="Body Level One…"/>
          <p:cNvSpPr txBox="1"/>
          <p:nvPr>
            <p:ph type="body" sz="half" idx="1"/>
          </p:nvPr>
        </p:nvSpPr>
        <p:spPr>
          <a:xfrm>
            <a:off x="406400" y="2743200"/>
            <a:ext cx="6299200" cy="6108700"/>
          </a:xfrm>
          <a:prstGeom prst="rect">
            <a:avLst/>
          </a:prstGeom>
        </p:spPr>
        <p:txBody>
          <a:bodyPr/>
          <a:lstStyle>
            <a:lvl1pPr>
              <a:buClr>
                <a:schemeClr val="accent1"/>
              </a:buClr>
              <a:buChar char="▸"/>
              <a:defRPr sz="2800"/>
            </a:lvl1pPr>
            <a:lvl2pPr>
              <a:buClr>
                <a:schemeClr val="accent1"/>
              </a:buClr>
              <a:buChar char="▸"/>
              <a:defRPr sz="2800"/>
            </a:lvl2pPr>
            <a:lvl3pPr>
              <a:buClr>
                <a:schemeClr val="accent1"/>
              </a:buClr>
              <a:buChar char="▸"/>
              <a:defRPr sz="2800"/>
            </a:lvl3pPr>
            <a:lvl4pPr>
              <a:buClr>
                <a:schemeClr val="accent1"/>
              </a:buClr>
              <a:buChar char="▸"/>
              <a:defRPr sz="2800"/>
            </a:lvl4pPr>
            <a:lvl5pPr>
              <a:buClr>
                <a:schemeClr val="accent1"/>
              </a:buClr>
              <a:buChar char="▸"/>
              <a:defRPr sz="2800"/>
            </a:lvl5pPr>
          </a:lstStyle>
          <a:p>
            <a:pPr/>
            <a:r>
              <a:t>Body Level One</a:t>
            </a:r>
          </a:p>
          <a:p>
            <a:pPr lvl="1"/>
            <a:r>
              <a:t>Body Level Two</a:t>
            </a:r>
          </a:p>
          <a:p>
            <a:pPr lvl="2"/>
            <a:r>
              <a:t>Body Level Three</a:t>
            </a:r>
          </a:p>
          <a:p>
            <a:pPr lvl="3"/>
            <a:r>
              <a:t>Body Level Four</a:t>
            </a:r>
          </a:p>
          <a:p>
            <a:pPr lvl="4"/>
            <a:r>
              <a:t>Body Level Five</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Line"/>
          <p:cNvSpPr/>
          <p:nvPr/>
        </p:nvSpPr>
        <p:spPr>
          <a:xfrm flipV="1">
            <a:off x="406400" y="993160"/>
            <a:ext cx="12192000" cy="263"/>
          </a:xfrm>
          <a:prstGeom prst="line">
            <a:avLst/>
          </a:prstGeom>
          <a:ln w="25400">
            <a:solidFill>
              <a:srgbClr val="A6AAA9"/>
            </a:solidFill>
            <a:miter lim="400000"/>
          </a:ln>
        </p:spPr>
        <p:txBody>
          <a:bodyPr lIns="50800" tIns="50800" rIns="50800" bIns="50800" anchor="ctr"/>
          <a:lstStyle/>
          <a:p>
            <a:pPr defTabSz="457200">
              <a:spcBef>
                <a:spcPts val="0"/>
              </a:spcBef>
              <a:defRPr sz="1200">
                <a:solidFill>
                  <a:srgbClr val="000000"/>
                </a:solidFill>
                <a:latin typeface="Helvetica"/>
                <a:ea typeface="Helvetica"/>
                <a:cs typeface="Helvetica"/>
                <a:sym typeface="Helvetica"/>
              </a:defRPr>
            </a:pPr>
          </a:p>
        </p:txBody>
      </p:sp>
      <p:sp>
        <p:nvSpPr>
          <p:cNvPr id="3" name="Title Text"/>
          <p:cNvSpPr txBox="1"/>
          <p:nvPr>
            <p:ph type="title"/>
          </p:nvPr>
        </p:nvSpPr>
        <p:spPr>
          <a:xfrm>
            <a:off x="406400" y="1536700"/>
            <a:ext cx="12192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Body Level One…"/>
          <p:cNvSpPr txBox="1"/>
          <p:nvPr>
            <p:ph type="body" idx="1"/>
          </p:nvPr>
        </p:nvSpPr>
        <p:spPr>
          <a:xfrm>
            <a:off x="406400" y="2743200"/>
            <a:ext cx="12192000" cy="6108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2186622" y="431800"/>
            <a:ext cx="406897" cy="457200"/>
          </a:xfrm>
          <a:prstGeom prst="rect">
            <a:avLst/>
          </a:prstGeom>
          <a:ln w="12700">
            <a:miter lim="400000"/>
          </a:ln>
        </p:spPr>
        <p:txBody>
          <a:bodyPr wrap="none" lIns="50800" tIns="50800" rIns="50800" bIns="50800">
            <a:spAutoFit/>
          </a:bodyPr>
          <a:lstStyle>
            <a:lvl1pPr algn="r">
              <a:lnSpc>
                <a:spcPct val="80000"/>
              </a:lnSpc>
              <a:spcBef>
                <a:spcPts val="0"/>
              </a:spcBef>
              <a:defRPr sz="2400">
                <a:latin typeface="DIN Alternate"/>
                <a:ea typeface="DIN Alternate"/>
                <a:cs typeface="DIN Alternate"/>
                <a:sym typeface="DIN Alternat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b="0" baseline="0" cap="all" i="0" spc="0" strike="noStrike" sz="6000" u="none">
          <a:ln>
            <a:noFill/>
          </a:ln>
          <a:solidFill>
            <a:schemeClr val="accent1"/>
          </a:solidFill>
          <a:uFillTx/>
          <a:latin typeface="+mn-lt"/>
          <a:ea typeface="+mn-ea"/>
          <a:cs typeface="+mn-cs"/>
          <a:sym typeface="DIN Condensed"/>
        </a:defRPr>
      </a:lvl9pPr>
    </p:titleStyle>
    <p:bodyStyle>
      <a:lvl1pPr marL="444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1pPr>
      <a:lvl2pPr marL="889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2pPr>
      <a:lvl3pPr marL="1333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3pPr>
      <a:lvl4pPr marL="1778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4pPr>
      <a:lvl5pPr marL="2222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5pPr>
      <a:lvl6pPr marL="2667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6pPr>
      <a:lvl7pPr marL="3111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7pPr>
      <a:lvl8pPr marL="35560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8pPr>
      <a:lvl9pPr marL="4000500" marR="0" indent="-444500" algn="l" defTabSz="584200" latinLnBrk="0">
        <a:lnSpc>
          <a:spcPct val="100000"/>
        </a:lnSpc>
        <a:spcBef>
          <a:spcPts val="2800"/>
        </a:spcBef>
        <a:spcAft>
          <a:spcPts val="0"/>
        </a:spcAft>
        <a:buClr>
          <a:schemeClr val="accent1">
            <a:satOff val="-4060"/>
          </a:schemeClr>
        </a:buClr>
        <a:buSzPct val="104999"/>
        <a:buFont typeface="Avenir Next"/>
        <a:buChar char="‣"/>
        <a:tabLst/>
        <a:defRPr b="0" baseline="0" cap="none" i="0" spc="0" strike="noStrike" sz="3400" u="none">
          <a:ln>
            <a:noFill/>
          </a:ln>
          <a:solidFill>
            <a:srgbClr val="838787"/>
          </a:solidFill>
          <a:uFillTx/>
          <a:latin typeface="Avenir Next Medium"/>
          <a:ea typeface="Avenir Next Medium"/>
          <a:cs typeface="Avenir Next Medium"/>
          <a:sym typeface="Avenir Next Medium"/>
        </a:defRPr>
      </a:lvl9pPr>
    </p:bodyStyle>
    <p:otherStyle>
      <a:lvl1pPr marL="0" marR="0" indent="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1pPr>
      <a:lvl2pPr marL="0" marR="0" indent="228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2pPr>
      <a:lvl3pPr marL="0" marR="0" indent="457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3pPr>
      <a:lvl4pPr marL="0" marR="0" indent="685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4pPr>
      <a:lvl5pPr marL="0" marR="0" indent="9144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5pPr>
      <a:lvl6pPr marL="0" marR="0" indent="11430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6pPr>
      <a:lvl7pPr marL="0" marR="0" indent="13716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7pPr>
      <a:lvl8pPr marL="0" marR="0" indent="16002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8pPr>
      <a:lvl9pPr marL="0" marR="0" indent="1828800" algn="r" defTabSz="584200" latinLnBrk="0">
        <a:lnSpc>
          <a:spcPct val="8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DIN Alternat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6" name="old testament.jpg" descr="old testament.jpg"/>
          <p:cNvPicPr>
            <a:picLocks noChangeAspect="1"/>
          </p:cNvPicPr>
          <p:nvPr>
            <p:ph type="pic" idx="13"/>
          </p:nvPr>
        </p:nvPicPr>
        <p:blipFill>
          <a:blip r:embed="rId2">
            <a:extLst/>
          </a:blip>
          <a:srcRect l="5533" t="0" r="5533" b="0"/>
          <a:stretch>
            <a:fillRect/>
          </a:stretch>
        </p:blipFill>
        <p:spPr>
          <a:prstGeom prst="rect">
            <a:avLst/>
          </a:prstGeom>
        </p:spPr>
      </p:pic>
      <p:sp>
        <p:nvSpPr>
          <p:cNvPr id="167" name="Rectangle"/>
          <p:cNvSpPr/>
          <p:nvPr/>
        </p:nvSpPr>
        <p:spPr>
          <a:xfrm>
            <a:off x="-347161" y="5110897"/>
            <a:ext cx="13444739" cy="3809545"/>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cap="all" sz="2800">
                <a:solidFill>
                  <a:srgbClr val="232323"/>
                </a:solidFill>
                <a:latin typeface="+mn-lt"/>
                <a:ea typeface="+mn-ea"/>
                <a:cs typeface="+mn-cs"/>
                <a:sym typeface="DIN Condensed"/>
              </a:defRPr>
            </a:pPr>
          </a:p>
        </p:txBody>
      </p:sp>
      <p:sp>
        <p:nvSpPr>
          <p:cNvPr id="168" name="Line"/>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169" name="lessons from the old testament"/>
          <p:cNvSpPr txBox="1"/>
          <p:nvPr>
            <p:ph type="title"/>
          </p:nvPr>
        </p:nvSpPr>
        <p:spPr>
          <a:prstGeom prst="rect">
            <a:avLst/>
          </a:prstGeom>
        </p:spPr>
        <p:txBody>
          <a:bodyPr/>
          <a:lstStyle>
            <a:lvl1pPr defTabSz="350520">
              <a:defRPr sz="10200"/>
            </a:lvl1pPr>
          </a:lstStyle>
          <a:p>
            <a:pPr/>
            <a:r>
              <a:t>lessons from the old testament</a:t>
            </a:r>
          </a:p>
        </p:txBody>
      </p:sp>
      <p:sp>
        <p:nvSpPr>
          <p:cNvPr id="170" name="judges 3:12-30"/>
          <p:cNvSpPr txBox="1"/>
          <p:nvPr>
            <p:ph type="body" sz="quarter" idx="1"/>
          </p:nvPr>
        </p:nvSpPr>
        <p:spPr>
          <a:prstGeom prst="rect">
            <a:avLst/>
          </a:prstGeom>
        </p:spPr>
        <p:txBody>
          <a:bodyPr/>
          <a:lstStyle/>
          <a:p>
            <a:pPr/>
            <a:r>
              <a:t>judges 3:12-30</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Rectangle"/>
          <p:cNvSpPr/>
          <p:nvPr/>
        </p:nvSpPr>
        <p:spPr>
          <a:xfrm>
            <a:off x="-339234" y="-345712"/>
            <a:ext cx="13683268" cy="10326688"/>
          </a:xfrm>
          <a:prstGeom prst="rect">
            <a:avLst/>
          </a:prstGeom>
          <a:solidFill>
            <a:srgbClr val="FFFFFF"/>
          </a:solidFill>
          <a:ln w="12700">
            <a:miter lim="400000"/>
          </a:ln>
        </p:spPr>
        <p:txBody>
          <a:bodyPr lIns="50800" tIns="50800" rIns="50800" bIns="50800" anchor="ctr"/>
          <a:lstStyle/>
          <a:p>
            <a:pPr algn="ctr">
              <a:lnSpc>
                <a:spcPct val="80000"/>
              </a:lnSpc>
              <a:spcBef>
                <a:spcPts val="0"/>
              </a:spcBef>
              <a:defRPr cap="all" sz="2800">
                <a:solidFill>
                  <a:srgbClr val="232323"/>
                </a:solidFill>
                <a:latin typeface="+mn-lt"/>
                <a:ea typeface="+mn-ea"/>
                <a:cs typeface="+mn-cs"/>
                <a:sym typeface="DIN Condensed"/>
              </a:defRPr>
            </a:pPr>
          </a:p>
        </p:txBody>
      </p:sp>
      <p:pic>
        <p:nvPicPr>
          <p:cNvPr id="206" name="cycle_judges.png" descr="cycle_judges.png"/>
          <p:cNvPicPr>
            <a:picLocks noChangeAspect="1"/>
          </p:cNvPicPr>
          <p:nvPr>
            <p:ph type="pic" idx="13"/>
          </p:nvPr>
        </p:nvPicPr>
        <p:blipFill>
          <a:blip r:embed="rId2">
            <a:extLst/>
          </a:blip>
          <a:srcRect l="0" t="13779" r="0" b="2574"/>
          <a:stretch>
            <a:fillRect/>
          </a:stretch>
        </p:blipFill>
        <p:spPr>
          <a:xfrm>
            <a:off x="2137695" y="-573172"/>
            <a:ext cx="8729689" cy="10326685"/>
          </a:xfrm>
          <a:prstGeom prst="rect">
            <a:avLst/>
          </a:prstGeom>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sword-1.jpg" descr="sword-1.jpg"/>
          <p:cNvPicPr>
            <a:picLocks noChangeAspect="1"/>
          </p:cNvPicPr>
          <p:nvPr>
            <p:ph type="pic" idx="13"/>
          </p:nvPr>
        </p:nvPicPr>
        <p:blipFill>
          <a:blip r:embed="rId2">
            <a:extLst/>
          </a:blip>
          <a:srcRect l="5372" t="0" r="5372" b="0"/>
          <a:stretch>
            <a:fillRect/>
          </a:stretch>
        </p:blipFill>
        <p:spPr>
          <a:prstGeom prst="rect">
            <a:avLst/>
          </a:prstGeom>
        </p:spPr>
      </p:pic>
      <p:sp>
        <p:nvSpPr>
          <p:cNvPr id="209" name="Rectangle"/>
          <p:cNvSpPr/>
          <p:nvPr/>
        </p:nvSpPr>
        <p:spPr>
          <a:xfrm>
            <a:off x="-228505" y="5056413"/>
            <a:ext cx="13461809" cy="3131125"/>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10" name="Line"/>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11" name="The story of ehud"/>
          <p:cNvSpPr txBox="1"/>
          <p:nvPr>
            <p:ph type="title"/>
          </p:nvPr>
        </p:nvSpPr>
        <p:spPr>
          <a:prstGeom prst="rect">
            <a:avLst/>
          </a:prstGeom>
        </p:spPr>
        <p:txBody>
          <a:bodyPr/>
          <a:lstStyle>
            <a:lvl1pPr defTabSz="537463">
              <a:defRPr sz="15640"/>
            </a:lvl1pPr>
          </a:lstStyle>
          <a:p>
            <a:pPr/>
            <a:r>
              <a:t>The story of ehud</a:t>
            </a:r>
          </a:p>
        </p:txBody>
      </p:sp>
      <p:sp>
        <p:nvSpPr>
          <p:cNvPr id="212" name="Judges 3:12-30"/>
          <p:cNvSpPr txBox="1"/>
          <p:nvPr>
            <p:ph type="body" sz="quarter" idx="1"/>
          </p:nvPr>
        </p:nvSpPr>
        <p:spPr>
          <a:prstGeom prst="rect">
            <a:avLst/>
          </a:prstGeom>
        </p:spPr>
        <p:txBody>
          <a:bodyPr/>
          <a:lstStyle/>
          <a:p>
            <a:pPr/>
            <a:r>
              <a:t>Judges 3:12-30</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The story of ehud"/>
          <p:cNvSpPr txBox="1"/>
          <p:nvPr>
            <p:ph type="body" idx="13"/>
          </p:nvPr>
        </p:nvSpPr>
        <p:spPr>
          <a:prstGeom prst="rect">
            <a:avLst/>
          </a:prstGeom>
        </p:spPr>
        <p:txBody>
          <a:bodyPr/>
          <a:lstStyle/>
          <a:p>
            <a:pPr/>
            <a:r>
              <a:t>The story of ehud</a:t>
            </a:r>
          </a:p>
        </p:txBody>
      </p:sp>
      <p:sp>
        <p:nvSpPr>
          <p:cNvPr id="215" name="judges 3:12-14"/>
          <p:cNvSpPr txBox="1"/>
          <p:nvPr>
            <p:ph type="title"/>
          </p:nvPr>
        </p:nvSpPr>
        <p:spPr>
          <a:prstGeom prst="rect">
            <a:avLst/>
          </a:prstGeom>
        </p:spPr>
        <p:txBody>
          <a:bodyPr/>
          <a:lstStyle>
            <a:lvl1pPr defTabSz="467359">
              <a:spcBef>
                <a:spcPts val="2200"/>
              </a:spcBef>
              <a:defRPr sz="4800"/>
            </a:lvl1pPr>
          </a:lstStyle>
          <a:p>
            <a:pPr/>
            <a:r>
              <a:t>judges 3:12-14</a:t>
            </a:r>
          </a:p>
        </p:txBody>
      </p:sp>
      <p:sp>
        <p:nvSpPr>
          <p:cNvPr id="216" name="12 And again the Israelites did evil in the eyes of Yahweh. So Yahweh strengthened Eglon king of Moab against Israel, because they did evil in the eyes of Yahweh. 13 He gathered to himself the Ammonites and Amalekites, and he went and defeated Israel, and they took possession of the city of palms. 14 And the Israelites served Eglon king of Moab eighteen years."/>
          <p:cNvSpPr txBox="1"/>
          <p:nvPr>
            <p:ph type="body" idx="1"/>
          </p:nvPr>
        </p:nvSpPr>
        <p:spPr>
          <a:prstGeom prst="rect">
            <a:avLst/>
          </a:prstGeom>
        </p:spPr>
        <p:txBody>
          <a:bodyPr/>
          <a:lstStyle/>
          <a:p>
            <a:pPr/>
            <a:r>
              <a:t> </a:t>
            </a:r>
            <a:r>
              <a:rPr b="1" sz="1200">
                <a:latin typeface="Arial"/>
                <a:ea typeface="Arial"/>
                <a:cs typeface="Arial"/>
                <a:sym typeface="Arial"/>
              </a:rPr>
              <a:t>12 </a:t>
            </a:r>
            <a:r>
              <a:t>And again the Israelites did evil in the eyes of Yahweh. So Yahweh strengthened Eglon king of Moab against Israel, because they did evil in the eyes of Yahweh. </a:t>
            </a:r>
            <a:r>
              <a:rPr b="1" sz="1200">
                <a:latin typeface="Arial"/>
                <a:ea typeface="Arial"/>
                <a:cs typeface="Arial"/>
                <a:sym typeface="Arial"/>
              </a:rPr>
              <a:t>13 </a:t>
            </a:r>
            <a:r>
              <a:t>He gathered to himself the Ammonites</a:t>
            </a:r>
            <a:r>
              <a:rPr i="1">
                <a:latin typeface="Avenir Next"/>
                <a:ea typeface="Avenir Next"/>
                <a:cs typeface="Avenir Next"/>
                <a:sym typeface="Avenir Next"/>
              </a:rPr>
              <a:t> </a:t>
            </a:r>
            <a:r>
              <a:t>and</a:t>
            </a:r>
            <a:r>
              <a:rPr i="1">
                <a:latin typeface="Avenir Next"/>
                <a:ea typeface="Avenir Next"/>
                <a:cs typeface="Avenir Next"/>
                <a:sym typeface="Avenir Next"/>
              </a:rPr>
              <a:t> </a:t>
            </a:r>
            <a:r>
              <a:t>Amalekites, and he went and defeated Israel, and they took possession of the city of palms. </a:t>
            </a:r>
            <a:r>
              <a:rPr b="1" sz="1200">
                <a:latin typeface="Arial"/>
                <a:ea typeface="Arial"/>
                <a:cs typeface="Arial"/>
                <a:sym typeface="Arial"/>
              </a:rPr>
              <a:t>14 </a:t>
            </a:r>
            <a:r>
              <a:t>And the Israelites served Eglon king of Moab eighteen years.</a:t>
            </a:r>
          </a:p>
        </p:txBody>
      </p:sp>
    </p:spTree>
  </p:cSld>
  <p:clrMapOvr>
    <a:masterClrMapping/>
  </p:clrMapOvr>
  <mc:AlternateContent xmlns:mc="http://schemas.openxmlformats.org/markup-compatibility/2006">
    <mc:Choice xmlns:p14="http://schemas.microsoft.com/office/powerpoint/2010/main" Requires="p14">
      <p:transition spd="med" advClick="1" p14:dur="1000">
        <p:push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the story of ehud"/>
          <p:cNvSpPr txBox="1"/>
          <p:nvPr>
            <p:ph type="body" idx="13"/>
          </p:nvPr>
        </p:nvSpPr>
        <p:spPr>
          <a:prstGeom prst="rect">
            <a:avLst/>
          </a:prstGeom>
        </p:spPr>
        <p:txBody>
          <a:bodyPr/>
          <a:lstStyle/>
          <a:p>
            <a:pPr/>
            <a:r>
              <a:t>the story of ehud</a:t>
            </a:r>
          </a:p>
        </p:txBody>
      </p:sp>
      <p:sp>
        <p:nvSpPr>
          <p:cNvPr id="219" name="Judges 3:15-18"/>
          <p:cNvSpPr txBox="1"/>
          <p:nvPr>
            <p:ph type="title"/>
          </p:nvPr>
        </p:nvSpPr>
        <p:spPr>
          <a:prstGeom prst="rect">
            <a:avLst/>
          </a:prstGeom>
        </p:spPr>
        <p:txBody>
          <a:bodyPr/>
          <a:lstStyle>
            <a:lvl1pPr defTabSz="467359">
              <a:spcBef>
                <a:spcPts val="2200"/>
              </a:spcBef>
              <a:defRPr sz="4800"/>
            </a:lvl1pPr>
          </a:lstStyle>
          <a:p>
            <a:pPr/>
            <a:r>
              <a:t>Judges 3:15-18</a:t>
            </a:r>
          </a:p>
        </p:txBody>
      </p:sp>
      <p:sp>
        <p:nvSpPr>
          <p:cNvPr id="220" name="15 And the Israelites cried out to Yahweh, and Yahweh raised up for them a deliverer, Ehud son of Gera, a Benjaminite and a left-handed man. And the Israelites sent a tribute to Eglon king of Moab through him. 16 Ehud made for himself a short, two-edged sword (a cubit in length), and he fastened it under his clothes on his right thigh. 17 Then he presented the tribute to Eglon king of Moab. Now Eglon was a very fat man. 18 When Ehud had finished presenting the tribute, he sent away the people who carried the tribute."/>
          <p:cNvSpPr txBox="1"/>
          <p:nvPr>
            <p:ph type="body" idx="1"/>
          </p:nvPr>
        </p:nvSpPr>
        <p:spPr>
          <a:prstGeom prst="rect">
            <a:avLst/>
          </a:prstGeom>
        </p:spPr>
        <p:txBody>
          <a:bodyPr/>
          <a:lstStyle/>
          <a:p>
            <a:pPr/>
            <a:r>
              <a:t> </a:t>
            </a:r>
            <a:r>
              <a:rPr b="1" sz="1200">
                <a:latin typeface="Arial"/>
                <a:ea typeface="Arial"/>
                <a:cs typeface="Arial"/>
                <a:sym typeface="Arial"/>
              </a:rPr>
              <a:t>15 </a:t>
            </a:r>
            <a:r>
              <a:t>And the Israelites cried out to Yahweh, and Yahweh raised up for them a deliverer, Ehud son of Gera, a Benjaminite and a left-handed man. And the Israelites sent a tribute to Eglon king of Moab through</a:t>
            </a:r>
            <a:r>
              <a:rPr i="1">
                <a:latin typeface="Avenir Next"/>
                <a:ea typeface="Avenir Next"/>
                <a:cs typeface="Avenir Next"/>
                <a:sym typeface="Avenir Next"/>
              </a:rPr>
              <a:t> </a:t>
            </a:r>
            <a:r>
              <a:t>him. </a:t>
            </a:r>
            <a:r>
              <a:rPr b="1" sz="1200">
                <a:latin typeface="Arial"/>
                <a:ea typeface="Arial"/>
                <a:cs typeface="Arial"/>
                <a:sym typeface="Arial"/>
              </a:rPr>
              <a:t>16 </a:t>
            </a:r>
            <a:r>
              <a:t>Ehud made for himself a short, two</a:t>
            </a:r>
            <a:r>
              <a:rPr i="1">
                <a:latin typeface="Avenir Next"/>
                <a:ea typeface="Avenir Next"/>
                <a:cs typeface="Avenir Next"/>
                <a:sym typeface="Avenir Next"/>
              </a:rPr>
              <a:t>-</a:t>
            </a:r>
            <a:r>
              <a:t>edged sword (a cubit in length), and he fastened it under his clothes on his right thigh. </a:t>
            </a:r>
            <a:r>
              <a:rPr b="1" sz="1200">
                <a:latin typeface="Arial"/>
                <a:ea typeface="Arial"/>
                <a:cs typeface="Arial"/>
                <a:sym typeface="Arial"/>
              </a:rPr>
              <a:t>17 </a:t>
            </a:r>
            <a:r>
              <a:t>Then he presented the tribute to Eglon king of Moab. Now Eglon was a very fat man. </a:t>
            </a:r>
            <a:r>
              <a:rPr b="1" sz="1200">
                <a:latin typeface="Arial"/>
                <a:ea typeface="Arial"/>
                <a:cs typeface="Arial"/>
                <a:sym typeface="Arial"/>
              </a:rPr>
              <a:t>18 </a:t>
            </a:r>
            <a:r>
              <a:t>When Ehud had finished presenting the tribute, he sent away the people who carried the tribute.</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2" name="the story of ehud"/>
          <p:cNvSpPr txBox="1"/>
          <p:nvPr>
            <p:ph type="body" idx="13"/>
          </p:nvPr>
        </p:nvSpPr>
        <p:spPr>
          <a:prstGeom prst="rect">
            <a:avLst/>
          </a:prstGeom>
        </p:spPr>
        <p:txBody>
          <a:bodyPr/>
          <a:lstStyle/>
          <a:p>
            <a:pPr/>
            <a:r>
              <a:t>the story of ehud</a:t>
            </a:r>
          </a:p>
        </p:txBody>
      </p:sp>
      <p:sp>
        <p:nvSpPr>
          <p:cNvPr id="223" name="judges 3:19-23"/>
          <p:cNvSpPr txBox="1"/>
          <p:nvPr>
            <p:ph type="title"/>
          </p:nvPr>
        </p:nvSpPr>
        <p:spPr>
          <a:prstGeom prst="rect">
            <a:avLst/>
          </a:prstGeom>
        </p:spPr>
        <p:txBody>
          <a:bodyPr/>
          <a:lstStyle>
            <a:lvl1pPr defTabSz="467359">
              <a:spcBef>
                <a:spcPts val="2200"/>
              </a:spcBef>
              <a:defRPr sz="4800"/>
            </a:lvl1pPr>
          </a:lstStyle>
          <a:p>
            <a:pPr/>
            <a:r>
              <a:t>judges 3:19-23</a:t>
            </a:r>
          </a:p>
        </p:txBody>
      </p:sp>
      <p:sp>
        <p:nvSpPr>
          <p:cNvPr id="224" name="19 But he turned back from the sculptured stones that were near Gilgal, and he said, “I have a secret message for you, O king.” And he said, “Silence!” So all those standing in his presence went out, 20 and Ehud came to him while he was sitting alone in his cool upper room. And Ehud said, “I have a message from God for you.” So he got up from his seat. 21 Then Ehud reached with his left hand for the sword on his right thigh, and he thrust it into his stomach. 22 And the handle also went in after the blade, and the fat closed over the blade because he did not draw back the sword from his stomach; and it went protruding out the back. 23 And Ehud went out the vestibule, and he closed the doors of the upper room and locked them behind him."/>
          <p:cNvSpPr txBox="1"/>
          <p:nvPr>
            <p:ph type="body" idx="1"/>
          </p:nvPr>
        </p:nvSpPr>
        <p:spPr>
          <a:prstGeom prst="rect">
            <a:avLst/>
          </a:prstGeom>
        </p:spPr>
        <p:txBody>
          <a:bodyPr/>
          <a:lstStyle/>
          <a:p>
            <a:pPr marL="377825" indent="-377825" defTabSz="496570">
              <a:spcBef>
                <a:spcPts val="2300"/>
              </a:spcBef>
              <a:defRPr sz="2890"/>
            </a:pPr>
            <a:r>
              <a:t> </a:t>
            </a:r>
            <a:r>
              <a:rPr b="1" sz="1020">
                <a:latin typeface="Arial"/>
                <a:ea typeface="Arial"/>
                <a:cs typeface="Arial"/>
                <a:sym typeface="Arial"/>
              </a:rPr>
              <a:t>19 </a:t>
            </a:r>
            <a:r>
              <a:t>But he turned back from the sculptured stones that were near Gilgal, and he said, “I have a secret message for you, O king.” And he said, “Silence!” So all those standing in his presence went out, </a:t>
            </a:r>
            <a:r>
              <a:rPr b="1" sz="1020">
                <a:latin typeface="Arial"/>
                <a:ea typeface="Arial"/>
                <a:cs typeface="Arial"/>
                <a:sym typeface="Arial"/>
              </a:rPr>
              <a:t>20 </a:t>
            </a:r>
            <a:r>
              <a:t>and Ehud came to him while he was sitting alone in his cool upper room. And Ehud said, “I have a message from God for you.” So he got up from his seat. </a:t>
            </a:r>
            <a:r>
              <a:rPr b="1" sz="1020">
                <a:latin typeface="Arial"/>
                <a:ea typeface="Arial"/>
                <a:cs typeface="Arial"/>
                <a:sym typeface="Arial"/>
              </a:rPr>
              <a:t>21 </a:t>
            </a:r>
            <a:r>
              <a:t>Then Ehud reached with his left hand for the sword on his right thigh, and he thrust it into his stomach. </a:t>
            </a:r>
            <a:r>
              <a:rPr b="1" sz="1020">
                <a:latin typeface="Arial"/>
                <a:ea typeface="Arial"/>
                <a:cs typeface="Arial"/>
                <a:sym typeface="Arial"/>
              </a:rPr>
              <a:t>22 </a:t>
            </a:r>
            <a:r>
              <a:t>And the handle also went in after the blade, and the fat closed over the blade because he did not draw back the sword from his stomach; and it went protruding out the back. </a:t>
            </a:r>
            <a:r>
              <a:rPr b="1" sz="1020">
                <a:latin typeface="Arial"/>
                <a:ea typeface="Arial"/>
                <a:cs typeface="Arial"/>
                <a:sym typeface="Arial"/>
              </a:rPr>
              <a:t>23 </a:t>
            </a:r>
            <a:r>
              <a:t>And Ehud went out the vestibule, and he closed the doors of the upper room and locked them behind him.</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6" name="the story of ehud"/>
          <p:cNvSpPr txBox="1"/>
          <p:nvPr>
            <p:ph type="body" idx="13"/>
          </p:nvPr>
        </p:nvSpPr>
        <p:spPr>
          <a:prstGeom prst="rect">
            <a:avLst/>
          </a:prstGeom>
        </p:spPr>
        <p:txBody>
          <a:bodyPr/>
          <a:lstStyle/>
          <a:p>
            <a:pPr/>
            <a:r>
              <a:t>the story of ehud</a:t>
            </a:r>
          </a:p>
        </p:txBody>
      </p:sp>
      <p:sp>
        <p:nvSpPr>
          <p:cNvPr id="227" name="judges 3:24-25"/>
          <p:cNvSpPr txBox="1"/>
          <p:nvPr>
            <p:ph type="title"/>
          </p:nvPr>
        </p:nvSpPr>
        <p:spPr>
          <a:prstGeom prst="rect">
            <a:avLst/>
          </a:prstGeom>
        </p:spPr>
        <p:txBody>
          <a:bodyPr/>
          <a:lstStyle>
            <a:lvl1pPr defTabSz="467359">
              <a:spcBef>
                <a:spcPts val="2200"/>
              </a:spcBef>
              <a:defRPr sz="4800"/>
            </a:lvl1pPr>
          </a:lstStyle>
          <a:p>
            <a:pPr/>
            <a:r>
              <a:t>judges 3:24-25</a:t>
            </a:r>
          </a:p>
        </p:txBody>
      </p:sp>
      <p:sp>
        <p:nvSpPr>
          <p:cNvPr id="228" name="24 After he left, his servants returned. When they saw that the doors of the upper room were locked, they thought, “Surely he is relieving himself in the cool inner room.” 25 And they waited so long they became embarrassed because he did not open the doors of the upper room. So they took the key and opened the doors, and there their lord was lying on the ground dead."/>
          <p:cNvSpPr txBox="1"/>
          <p:nvPr>
            <p:ph type="body" idx="1"/>
          </p:nvPr>
        </p:nvSpPr>
        <p:spPr>
          <a:prstGeom prst="rect">
            <a:avLst/>
          </a:prstGeom>
        </p:spPr>
        <p:txBody>
          <a:bodyPr/>
          <a:lstStyle/>
          <a:p>
            <a:pPr/>
            <a:r>
              <a:t> </a:t>
            </a:r>
            <a:r>
              <a:rPr b="1" sz="1200">
                <a:latin typeface="Arial"/>
                <a:ea typeface="Arial"/>
                <a:cs typeface="Arial"/>
                <a:sym typeface="Arial"/>
              </a:rPr>
              <a:t>24 </a:t>
            </a:r>
            <a:r>
              <a:t>After he left, his servants returned. When they saw that the doors of the upper room were locked, they</a:t>
            </a:r>
            <a:r>
              <a:rPr i="1">
                <a:latin typeface="Avenir Next"/>
                <a:ea typeface="Avenir Next"/>
                <a:cs typeface="Avenir Next"/>
                <a:sym typeface="Avenir Next"/>
              </a:rPr>
              <a:t> </a:t>
            </a:r>
            <a:r>
              <a:t>thought, “Surely he is relieving</a:t>
            </a:r>
            <a:r>
              <a:rPr i="1">
                <a:latin typeface="Avenir Next"/>
                <a:ea typeface="Avenir Next"/>
                <a:cs typeface="Avenir Next"/>
                <a:sym typeface="Avenir Next"/>
              </a:rPr>
              <a:t> </a:t>
            </a:r>
            <a:r>
              <a:t>himself in the cool inner room.” </a:t>
            </a:r>
            <a:r>
              <a:rPr b="1" sz="1200">
                <a:latin typeface="Arial"/>
                <a:ea typeface="Arial"/>
                <a:cs typeface="Arial"/>
                <a:sym typeface="Arial"/>
              </a:rPr>
              <a:t>25 </a:t>
            </a:r>
            <a:r>
              <a:t>And they waited so long they became embarrassed because he did not open the doors of the upper room. So they took the key and opened the</a:t>
            </a:r>
            <a:r>
              <a:rPr i="1">
                <a:latin typeface="Avenir Next"/>
                <a:ea typeface="Avenir Next"/>
                <a:cs typeface="Avenir Next"/>
                <a:sym typeface="Avenir Next"/>
              </a:rPr>
              <a:t> </a:t>
            </a:r>
            <a:r>
              <a:t>doors, and there their lord was lying on the ground dead.</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the story of ehud"/>
          <p:cNvSpPr txBox="1"/>
          <p:nvPr>
            <p:ph type="body" idx="13"/>
          </p:nvPr>
        </p:nvSpPr>
        <p:spPr>
          <a:prstGeom prst="rect">
            <a:avLst/>
          </a:prstGeom>
        </p:spPr>
        <p:txBody>
          <a:bodyPr/>
          <a:lstStyle/>
          <a:p>
            <a:pPr/>
            <a:r>
              <a:t>the story of ehud</a:t>
            </a:r>
          </a:p>
        </p:txBody>
      </p:sp>
      <p:sp>
        <p:nvSpPr>
          <p:cNvPr id="231" name="judges 3:26-30"/>
          <p:cNvSpPr txBox="1"/>
          <p:nvPr>
            <p:ph type="title"/>
          </p:nvPr>
        </p:nvSpPr>
        <p:spPr>
          <a:prstGeom prst="rect">
            <a:avLst/>
          </a:prstGeom>
        </p:spPr>
        <p:txBody>
          <a:bodyPr/>
          <a:lstStyle>
            <a:lvl1pPr defTabSz="467359">
              <a:spcBef>
                <a:spcPts val="2200"/>
              </a:spcBef>
              <a:defRPr sz="4800"/>
            </a:lvl1pPr>
          </a:lstStyle>
          <a:p>
            <a:pPr/>
            <a:r>
              <a:t>judges 3:26-30</a:t>
            </a:r>
          </a:p>
        </p:txBody>
      </p:sp>
      <p:sp>
        <p:nvSpPr>
          <p:cNvPr id="232" name="26 And Ehud escaped while they delayed. He passed by the sculptured stones and escaped to Seirah. 27 And when he arrived he sounded the trumpet in the hill country of Ephraim, and the Israelites went down from the hill country with him leading them. 28 And he said to them, “Follow after me! Yahweh has given Moab your enemies into your hand.” So they went down after him, and they captured the fords of the Jordan toward Moab; and they did not allow anyone to cross over. 29 And they struck Moab at that time, about ten thousand men, all strong and able men; no one escaped. 30 And Moab was subdued on that day under the hand of Israel. And the land rested eighty years."/>
          <p:cNvSpPr txBox="1"/>
          <p:nvPr>
            <p:ph type="body" idx="1"/>
          </p:nvPr>
        </p:nvSpPr>
        <p:spPr>
          <a:prstGeom prst="rect">
            <a:avLst/>
          </a:prstGeom>
        </p:spPr>
        <p:txBody>
          <a:bodyPr/>
          <a:lstStyle/>
          <a:p>
            <a:pPr marL="408940" indent="-408940" defTabSz="537463">
              <a:spcBef>
                <a:spcPts val="2500"/>
              </a:spcBef>
              <a:defRPr sz="3128"/>
            </a:pPr>
            <a:r>
              <a:t> </a:t>
            </a:r>
            <a:r>
              <a:rPr b="1" sz="1104">
                <a:latin typeface="Arial"/>
                <a:ea typeface="Arial"/>
                <a:cs typeface="Arial"/>
                <a:sym typeface="Arial"/>
              </a:rPr>
              <a:t>26 </a:t>
            </a:r>
            <a:r>
              <a:t>And Ehud escaped while they delayed. He passed by the sculptured stones and escaped to Seirah. </a:t>
            </a:r>
            <a:r>
              <a:rPr b="1" sz="1104">
                <a:latin typeface="Arial"/>
                <a:ea typeface="Arial"/>
                <a:cs typeface="Arial"/>
                <a:sym typeface="Arial"/>
              </a:rPr>
              <a:t>27 </a:t>
            </a:r>
            <a:r>
              <a:t>And when he arrived he sounded the trumpet in the hill country of Ephraim, and the Israelites went down from the hill country with him leading them. </a:t>
            </a:r>
            <a:r>
              <a:rPr b="1" sz="1104">
                <a:latin typeface="Arial"/>
                <a:ea typeface="Arial"/>
                <a:cs typeface="Arial"/>
                <a:sym typeface="Arial"/>
              </a:rPr>
              <a:t>28 </a:t>
            </a:r>
            <a:r>
              <a:t>And he said to them, “Follow after me! Yahweh has given Moab your enemies into your hand.” So they went down after him, and they captured the fords of the Jordan toward Moab; and they did not allow anyone to cross over. </a:t>
            </a:r>
            <a:r>
              <a:rPr b="1" sz="1104">
                <a:latin typeface="Arial"/>
                <a:ea typeface="Arial"/>
                <a:cs typeface="Arial"/>
                <a:sym typeface="Arial"/>
              </a:rPr>
              <a:t>29 </a:t>
            </a:r>
            <a:r>
              <a:t>And they struck Moab at that time, about ten thousand men, all</a:t>
            </a:r>
            <a:r>
              <a:rPr i="1">
                <a:latin typeface="Avenir Next"/>
                <a:ea typeface="Avenir Next"/>
                <a:cs typeface="Avenir Next"/>
                <a:sym typeface="Avenir Next"/>
              </a:rPr>
              <a:t> </a:t>
            </a:r>
            <a:r>
              <a:t>strong and able men; no one escaped. </a:t>
            </a:r>
            <a:r>
              <a:rPr b="1" sz="1104">
                <a:latin typeface="Arial"/>
                <a:ea typeface="Arial"/>
                <a:cs typeface="Arial"/>
                <a:sym typeface="Arial"/>
              </a:rPr>
              <a:t>30 </a:t>
            </a:r>
            <a:r>
              <a:t>And Moab was subdued on that day under the hand of Israel. And the land rested eighty years.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4" name="jenga.jpg" descr="jenga.jpg"/>
          <p:cNvPicPr>
            <a:picLocks noChangeAspect="1"/>
          </p:cNvPicPr>
          <p:nvPr>
            <p:ph type="pic" idx="13"/>
          </p:nvPr>
        </p:nvPicPr>
        <p:blipFill>
          <a:blip r:embed="rId2">
            <a:extLst/>
          </a:blip>
          <a:srcRect l="0" t="13548" r="0" b="11451"/>
          <a:stretch>
            <a:fillRect/>
          </a:stretch>
        </p:blipFill>
        <p:spPr>
          <a:xfrm>
            <a:off x="0" y="0"/>
            <a:ext cx="13004800" cy="9753600"/>
          </a:xfrm>
          <a:prstGeom prst="rect">
            <a:avLst/>
          </a:prstGeom>
        </p:spPr>
      </p:pic>
      <p:sp>
        <p:nvSpPr>
          <p:cNvPr id="235" name="Rectangle"/>
          <p:cNvSpPr/>
          <p:nvPr/>
        </p:nvSpPr>
        <p:spPr>
          <a:xfrm>
            <a:off x="-228505" y="5056413"/>
            <a:ext cx="13461809" cy="3194969"/>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236" name="Line"/>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237" name="The breakdown"/>
          <p:cNvSpPr txBox="1"/>
          <p:nvPr>
            <p:ph type="title"/>
          </p:nvPr>
        </p:nvSpPr>
        <p:spPr>
          <a:prstGeom prst="rect">
            <a:avLst/>
          </a:prstGeom>
        </p:spPr>
        <p:txBody>
          <a:bodyPr/>
          <a:lstStyle/>
          <a:p>
            <a:pPr/>
            <a:r>
              <a:t>The breakdown</a:t>
            </a:r>
          </a:p>
        </p:txBody>
      </p:sp>
      <p:sp>
        <p:nvSpPr>
          <p:cNvPr id="238" name="Judges 3:12-30"/>
          <p:cNvSpPr txBox="1"/>
          <p:nvPr>
            <p:ph type="body" sz="quarter" idx="1"/>
          </p:nvPr>
        </p:nvSpPr>
        <p:spPr>
          <a:prstGeom prst="rect">
            <a:avLst/>
          </a:prstGeom>
        </p:spPr>
        <p:txBody>
          <a:bodyPr/>
          <a:lstStyle/>
          <a:p>
            <a:pPr/>
            <a:r>
              <a:t>Judges 3:12-30</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0" name="The story of ehud"/>
          <p:cNvSpPr txBox="1"/>
          <p:nvPr>
            <p:ph type="body" idx="13"/>
          </p:nvPr>
        </p:nvSpPr>
        <p:spPr>
          <a:prstGeom prst="rect">
            <a:avLst/>
          </a:prstGeom>
        </p:spPr>
        <p:txBody>
          <a:bodyPr/>
          <a:lstStyle/>
          <a:p>
            <a:pPr/>
            <a:r>
              <a:t>The story of ehud</a:t>
            </a:r>
          </a:p>
        </p:txBody>
      </p:sp>
      <p:sp>
        <p:nvSpPr>
          <p:cNvPr id="241" name="judges 3:12-14"/>
          <p:cNvSpPr txBox="1"/>
          <p:nvPr>
            <p:ph type="title"/>
          </p:nvPr>
        </p:nvSpPr>
        <p:spPr>
          <a:prstGeom prst="rect">
            <a:avLst/>
          </a:prstGeom>
        </p:spPr>
        <p:txBody>
          <a:bodyPr/>
          <a:lstStyle>
            <a:lvl1pPr defTabSz="467359">
              <a:spcBef>
                <a:spcPts val="2200"/>
              </a:spcBef>
              <a:defRPr sz="4800"/>
            </a:lvl1pPr>
          </a:lstStyle>
          <a:p>
            <a:pPr/>
            <a:r>
              <a:t>judges 3:12-14</a:t>
            </a:r>
          </a:p>
        </p:txBody>
      </p:sp>
      <p:sp>
        <p:nvSpPr>
          <p:cNvPr id="242" name="12 And again the Israelites did evil in the eyes of Yahweh. So Yahweh strengthened Eglon king of Moab against Israel, because they did evil in the eyes of Yahweh. 13 He gathered to himself the Ammonites and Amalekites, and he went and defeated Israel, and they took possession of the city of palms. 14 And the Israelites served Eglon king of Moab eighteen years."/>
          <p:cNvSpPr txBox="1"/>
          <p:nvPr>
            <p:ph type="body" idx="1"/>
          </p:nvPr>
        </p:nvSpPr>
        <p:spPr>
          <a:prstGeom prst="rect">
            <a:avLst/>
          </a:prstGeom>
        </p:spPr>
        <p:txBody>
          <a:bodyPr/>
          <a:lstStyle/>
          <a:p>
            <a:pPr/>
            <a:r>
              <a:t> </a:t>
            </a:r>
            <a:r>
              <a:rPr b="1" sz="1200">
                <a:solidFill>
                  <a:srgbClr val="34A5D4"/>
                </a:solidFill>
                <a:latin typeface="Arial"/>
                <a:ea typeface="Arial"/>
                <a:cs typeface="Arial"/>
                <a:sym typeface="Arial"/>
              </a:rPr>
              <a:t>12 </a:t>
            </a:r>
            <a:r>
              <a:rPr>
                <a:solidFill>
                  <a:srgbClr val="34A5D4"/>
                </a:solidFill>
              </a:rPr>
              <a:t>And again the Israelites did evil in the eyes of Yahweh.</a:t>
            </a:r>
            <a:r>
              <a:t> So Yahweh strengthened Eglon king of Moab against Israel, because they did evil in the eyes of Yahweh. </a:t>
            </a:r>
            <a:r>
              <a:rPr b="1" sz="1200">
                <a:latin typeface="Arial"/>
                <a:ea typeface="Arial"/>
                <a:cs typeface="Arial"/>
                <a:sym typeface="Arial"/>
              </a:rPr>
              <a:t>13 </a:t>
            </a:r>
            <a:r>
              <a:t>He gathered to himself the Ammonites</a:t>
            </a:r>
            <a:r>
              <a:rPr i="1">
                <a:latin typeface="Avenir Next"/>
                <a:ea typeface="Avenir Next"/>
                <a:cs typeface="Avenir Next"/>
                <a:sym typeface="Avenir Next"/>
              </a:rPr>
              <a:t> </a:t>
            </a:r>
            <a:r>
              <a:t>and</a:t>
            </a:r>
            <a:r>
              <a:rPr i="1">
                <a:latin typeface="Avenir Next"/>
                <a:ea typeface="Avenir Next"/>
                <a:cs typeface="Avenir Next"/>
                <a:sym typeface="Avenir Next"/>
              </a:rPr>
              <a:t> </a:t>
            </a:r>
            <a:r>
              <a:t>Amalekites, and he went and defeated Israel, and they took possession of the city of palms. </a:t>
            </a:r>
            <a:r>
              <a:rPr b="1" sz="1200">
                <a:latin typeface="Arial"/>
                <a:ea typeface="Arial"/>
                <a:cs typeface="Arial"/>
                <a:sym typeface="Arial"/>
              </a:rPr>
              <a:t>14 </a:t>
            </a:r>
            <a:r>
              <a:t>And the Israelites served Eglon king of Moab eighteen years.</a:t>
            </a:r>
          </a:p>
        </p:txBody>
      </p:sp>
    </p:spTree>
  </p:cSld>
  <p:clrMapOvr>
    <a:masterClrMapping/>
  </p:clrMapOvr>
  <mc:AlternateContent xmlns:mc="http://schemas.openxmlformats.org/markup-compatibility/2006">
    <mc:Choice xmlns:p14="http://schemas.microsoft.com/office/powerpoint/2010/main" Requires="p14">
      <p:transition spd="med" advClick="1" p14:dur="1000">
        <p:push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The story of ehud"/>
          <p:cNvSpPr txBox="1"/>
          <p:nvPr>
            <p:ph type="body" idx="13"/>
          </p:nvPr>
        </p:nvSpPr>
        <p:spPr>
          <a:prstGeom prst="rect">
            <a:avLst/>
          </a:prstGeom>
        </p:spPr>
        <p:txBody>
          <a:bodyPr/>
          <a:lstStyle/>
          <a:p>
            <a:pPr/>
            <a:r>
              <a:t>The story of ehud</a:t>
            </a:r>
          </a:p>
        </p:txBody>
      </p:sp>
      <p:sp>
        <p:nvSpPr>
          <p:cNvPr id="245" name="judges 3:12-14"/>
          <p:cNvSpPr txBox="1"/>
          <p:nvPr>
            <p:ph type="title"/>
          </p:nvPr>
        </p:nvSpPr>
        <p:spPr>
          <a:prstGeom prst="rect">
            <a:avLst/>
          </a:prstGeom>
        </p:spPr>
        <p:txBody>
          <a:bodyPr/>
          <a:lstStyle>
            <a:lvl1pPr defTabSz="467359">
              <a:spcBef>
                <a:spcPts val="2200"/>
              </a:spcBef>
              <a:defRPr sz="4800"/>
            </a:lvl1pPr>
          </a:lstStyle>
          <a:p>
            <a:pPr/>
            <a:r>
              <a:t>judges 3:12-14</a:t>
            </a:r>
          </a:p>
        </p:txBody>
      </p:sp>
      <p:sp>
        <p:nvSpPr>
          <p:cNvPr id="246" name="12 And again the Israelites did evil in the eyes of Yahweh. So Yahweh strengthened Eglon king of Moab against Israel, because they did evil in the eyes of Yahweh. 13 He gathered to himself the Ammonites and Amalekites, and he went and defeated Israel, and they took possession of the city of palms. 14 And the Israelites served Eglon king of Moab eighteen years."/>
          <p:cNvSpPr txBox="1"/>
          <p:nvPr>
            <p:ph type="body" idx="1"/>
          </p:nvPr>
        </p:nvSpPr>
        <p:spPr>
          <a:prstGeom prst="rect">
            <a:avLst/>
          </a:prstGeom>
        </p:spPr>
        <p:txBody>
          <a:bodyPr/>
          <a:lstStyle/>
          <a:p>
            <a:pPr/>
            <a:r>
              <a:t> </a:t>
            </a:r>
            <a:r>
              <a:rPr b="1" sz="1200">
                <a:latin typeface="Arial"/>
                <a:ea typeface="Arial"/>
                <a:cs typeface="Arial"/>
                <a:sym typeface="Arial"/>
              </a:rPr>
              <a:t>12 </a:t>
            </a:r>
            <a:r>
              <a:t>And again the Israelites did evil in the eyes of Yahweh. </a:t>
            </a:r>
            <a:r>
              <a:rPr>
                <a:solidFill>
                  <a:srgbClr val="35A6D5"/>
                </a:solidFill>
              </a:rPr>
              <a:t>So Yahweh strengthened Eglon king of Moab against Israel, because they did evil in the eyes of Yahweh. </a:t>
            </a:r>
            <a:r>
              <a:rPr b="1" sz="1200">
                <a:solidFill>
                  <a:srgbClr val="35A6D5"/>
                </a:solidFill>
                <a:latin typeface="Arial"/>
                <a:ea typeface="Arial"/>
                <a:cs typeface="Arial"/>
                <a:sym typeface="Arial"/>
              </a:rPr>
              <a:t>13 </a:t>
            </a:r>
            <a:r>
              <a:rPr>
                <a:solidFill>
                  <a:srgbClr val="35A6D5"/>
                </a:solidFill>
              </a:rPr>
              <a:t>He gathered to himself the Ammonites</a:t>
            </a:r>
            <a:r>
              <a:rPr i="1">
                <a:solidFill>
                  <a:srgbClr val="35A6D5"/>
                </a:solidFill>
                <a:latin typeface="Avenir Next"/>
                <a:ea typeface="Avenir Next"/>
                <a:cs typeface="Avenir Next"/>
                <a:sym typeface="Avenir Next"/>
              </a:rPr>
              <a:t> </a:t>
            </a:r>
            <a:r>
              <a:rPr>
                <a:solidFill>
                  <a:srgbClr val="35A6D5"/>
                </a:solidFill>
              </a:rPr>
              <a:t>and</a:t>
            </a:r>
            <a:r>
              <a:rPr i="1">
                <a:solidFill>
                  <a:srgbClr val="35A6D5"/>
                </a:solidFill>
                <a:latin typeface="Avenir Next"/>
                <a:ea typeface="Avenir Next"/>
                <a:cs typeface="Avenir Next"/>
                <a:sym typeface="Avenir Next"/>
              </a:rPr>
              <a:t> </a:t>
            </a:r>
            <a:r>
              <a:rPr>
                <a:solidFill>
                  <a:srgbClr val="35A6D5"/>
                </a:solidFill>
              </a:rPr>
              <a:t>Amalekites,</a:t>
            </a:r>
            <a:r>
              <a:t> and he went and defeated Israel, and they took possession of the city of palms. </a:t>
            </a:r>
            <a:r>
              <a:rPr b="1" sz="1200">
                <a:latin typeface="Arial"/>
                <a:ea typeface="Arial"/>
                <a:cs typeface="Arial"/>
                <a:sym typeface="Arial"/>
              </a:rPr>
              <a:t>14 </a:t>
            </a:r>
            <a:r>
              <a:t>And the Israelites served Eglon king of Moab eighteen years.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fullsizeoutput_2189.jpeg" descr="fullsizeoutput_2189.jpeg"/>
          <p:cNvPicPr>
            <a:picLocks noChangeAspect="1"/>
          </p:cNvPicPr>
          <p:nvPr>
            <p:ph type="pic" idx="13"/>
          </p:nvPr>
        </p:nvPicPr>
        <p:blipFill>
          <a:blip r:embed="rId2">
            <a:extLst/>
          </a:blip>
          <a:srcRect l="5555" t="0" r="5555" b="0"/>
          <a:stretch>
            <a:fillRect/>
          </a:stretch>
        </p:blipFill>
        <p:spPr>
          <a:prstGeom prst="rect">
            <a:avLst/>
          </a:prstGeom>
        </p:spPr>
      </p:pic>
      <p:sp>
        <p:nvSpPr>
          <p:cNvPr id="173" name="Rectangle"/>
          <p:cNvSpPr/>
          <p:nvPr/>
        </p:nvSpPr>
        <p:spPr>
          <a:xfrm>
            <a:off x="-245695" y="5130748"/>
            <a:ext cx="13496190" cy="3230842"/>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174" name="Line"/>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175" name="The judges cycle"/>
          <p:cNvSpPr txBox="1"/>
          <p:nvPr>
            <p:ph type="title"/>
          </p:nvPr>
        </p:nvSpPr>
        <p:spPr>
          <a:prstGeom prst="rect">
            <a:avLst/>
          </a:prstGeom>
        </p:spPr>
        <p:txBody>
          <a:bodyPr/>
          <a:lstStyle>
            <a:lvl1pPr defTabSz="560831">
              <a:defRPr sz="16320"/>
            </a:lvl1pPr>
          </a:lstStyle>
          <a:p>
            <a:pPr/>
            <a:r>
              <a:t>The judges cycle</a:t>
            </a:r>
          </a:p>
        </p:txBody>
      </p:sp>
      <p:sp>
        <p:nvSpPr>
          <p:cNvPr id="176" name="An overview of"/>
          <p:cNvSpPr txBox="1"/>
          <p:nvPr>
            <p:ph type="body" sz="quarter" idx="1"/>
          </p:nvPr>
        </p:nvSpPr>
        <p:spPr>
          <a:prstGeom prst="rect">
            <a:avLst/>
          </a:prstGeom>
        </p:spPr>
        <p:txBody>
          <a:bodyPr/>
          <a:lstStyle/>
          <a:p>
            <a:pPr/>
            <a:r>
              <a:t>An overview of</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The story of ehud"/>
          <p:cNvSpPr txBox="1"/>
          <p:nvPr>
            <p:ph type="body" idx="13"/>
          </p:nvPr>
        </p:nvSpPr>
        <p:spPr>
          <a:prstGeom prst="rect">
            <a:avLst/>
          </a:prstGeom>
        </p:spPr>
        <p:txBody>
          <a:bodyPr/>
          <a:lstStyle/>
          <a:p>
            <a:pPr/>
            <a:r>
              <a:t>The story of ehud</a:t>
            </a:r>
          </a:p>
        </p:txBody>
      </p:sp>
      <p:sp>
        <p:nvSpPr>
          <p:cNvPr id="249" name="judges 3:12-14"/>
          <p:cNvSpPr txBox="1"/>
          <p:nvPr>
            <p:ph type="title"/>
          </p:nvPr>
        </p:nvSpPr>
        <p:spPr>
          <a:prstGeom prst="rect">
            <a:avLst/>
          </a:prstGeom>
        </p:spPr>
        <p:txBody>
          <a:bodyPr/>
          <a:lstStyle>
            <a:lvl1pPr defTabSz="467359">
              <a:spcBef>
                <a:spcPts val="2200"/>
              </a:spcBef>
              <a:defRPr sz="4800"/>
            </a:lvl1pPr>
          </a:lstStyle>
          <a:p>
            <a:pPr/>
            <a:r>
              <a:t>judges 3:12-14</a:t>
            </a:r>
          </a:p>
        </p:txBody>
      </p:sp>
      <p:sp>
        <p:nvSpPr>
          <p:cNvPr id="250" name="12 And again the Israelites did evil in the eyes of Yahweh. So Yahweh strengthened Eglon king of Moab against Israel, because they did evil in the eyes of Yahweh. 13 He gathered to himself the Ammonites and Amalekites, and he went and defeated Israel, and they took possession of the city of palms. 14 And the Israelites served Eglon king of Moab eighteen years."/>
          <p:cNvSpPr txBox="1"/>
          <p:nvPr>
            <p:ph type="body" idx="1"/>
          </p:nvPr>
        </p:nvSpPr>
        <p:spPr>
          <a:prstGeom prst="rect">
            <a:avLst/>
          </a:prstGeom>
        </p:spPr>
        <p:txBody>
          <a:bodyPr/>
          <a:lstStyle/>
          <a:p>
            <a:pPr/>
            <a:r>
              <a:t> </a:t>
            </a:r>
            <a:r>
              <a:rPr b="1" sz="1200">
                <a:latin typeface="Arial"/>
                <a:ea typeface="Arial"/>
                <a:cs typeface="Arial"/>
                <a:sym typeface="Arial"/>
              </a:rPr>
              <a:t>12 </a:t>
            </a:r>
            <a:r>
              <a:t>And again the Israelites did evil in the eyes of Yahweh. So Yahweh strengthened Eglon king of Moab against Israel, because they did evil in the eyes of Yahweh. </a:t>
            </a:r>
            <a:r>
              <a:rPr b="1" sz="1200">
                <a:latin typeface="Arial"/>
                <a:ea typeface="Arial"/>
                <a:cs typeface="Arial"/>
                <a:sym typeface="Arial"/>
              </a:rPr>
              <a:t>13 </a:t>
            </a:r>
            <a:r>
              <a:t>He gathered to himself the Ammonites</a:t>
            </a:r>
            <a:r>
              <a:rPr i="1">
                <a:latin typeface="Avenir Next"/>
                <a:ea typeface="Avenir Next"/>
                <a:cs typeface="Avenir Next"/>
                <a:sym typeface="Avenir Next"/>
              </a:rPr>
              <a:t> </a:t>
            </a:r>
            <a:r>
              <a:t>and</a:t>
            </a:r>
            <a:r>
              <a:rPr i="1">
                <a:latin typeface="Avenir Next"/>
                <a:ea typeface="Avenir Next"/>
                <a:cs typeface="Avenir Next"/>
                <a:sym typeface="Avenir Next"/>
              </a:rPr>
              <a:t> </a:t>
            </a:r>
            <a:r>
              <a:t>Amalekites, and he went and defeated Israel, and they took possession of </a:t>
            </a:r>
            <a:r>
              <a:rPr>
                <a:solidFill>
                  <a:srgbClr val="34A2D0"/>
                </a:solidFill>
              </a:rPr>
              <a:t>the city of palms.</a:t>
            </a:r>
            <a:r>
              <a:t> </a:t>
            </a:r>
            <a:r>
              <a:rPr b="1" sz="1200">
                <a:latin typeface="Arial"/>
                <a:ea typeface="Arial"/>
                <a:cs typeface="Arial"/>
                <a:sym typeface="Arial"/>
              </a:rPr>
              <a:t>14 </a:t>
            </a:r>
            <a:r>
              <a:t>And the Israelites served Eglon king of Moab eighteen years.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he story of ehud"/>
          <p:cNvSpPr txBox="1"/>
          <p:nvPr>
            <p:ph type="body" idx="13"/>
          </p:nvPr>
        </p:nvSpPr>
        <p:spPr>
          <a:prstGeom prst="rect">
            <a:avLst/>
          </a:prstGeom>
        </p:spPr>
        <p:txBody>
          <a:bodyPr/>
          <a:lstStyle/>
          <a:p>
            <a:pPr/>
            <a:r>
              <a:t>the story of ehud</a:t>
            </a:r>
          </a:p>
        </p:txBody>
      </p:sp>
      <p:sp>
        <p:nvSpPr>
          <p:cNvPr id="253" name="Judges 3:15-18"/>
          <p:cNvSpPr txBox="1"/>
          <p:nvPr>
            <p:ph type="title"/>
          </p:nvPr>
        </p:nvSpPr>
        <p:spPr>
          <a:prstGeom prst="rect">
            <a:avLst/>
          </a:prstGeom>
        </p:spPr>
        <p:txBody>
          <a:bodyPr/>
          <a:lstStyle>
            <a:lvl1pPr defTabSz="467359">
              <a:spcBef>
                <a:spcPts val="2200"/>
              </a:spcBef>
              <a:defRPr sz="4800"/>
            </a:lvl1pPr>
          </a:lstStyle>
          <a:p>
            <a:pPr/>
            <a:r>
              <a:t>Judges 3:15-18</a:t>
            </a:r>
          </a:p>
        </p:txBody>
      </p:sp>
      <p:sp>
        <p:nvSpPr>
          <p:cNvPr id="254" name="15 And the Israelites cried out to Yahweh, and Yahweh raised up for them a deliverer, Ehud son of Gera, a Benjaminite and a left-handed man. And the Israelites sent a tribute to Eglon king of Moab through him. 16 Ehud made for himself a short, two-edged sword (a cubit in length), and he fastened it under his clothes on his right thigh 17 Then he presented the tribute to Eglon king of Moab. Now Eglon was a very fat man. 18 When Ehud had finished presenting the tribute, he sent away the people who carried the tribute."/>
          <p:cNvSpPr txBox="1"/>
          <p:nvPr>
            <p:ph type="body" idx="1"/>
          </p:nvPr>
        </p:nvSpPr>
        <p:spPr>
          <a:prstGeom prst="rect">
            <a:avLst/>
          </a:prstGeom>
        </p:spPr>
        <p:txBody>
          <a:bodyPr/>
          <a:lstStyle/>
          <a:p>
            <a:pPr/>
            <a:r>
              <a:t> </a:t>
            </a:r>
            <a:r>
              <a:rPr b="1" sz="1200">
                <a:solidFill>
                  <a:srgbClr val="35A6D5"/>
                </a:solidFill>
                <a:latin typeface="Arial"/>
                <a:ea typeface="Arial"/>
                <a:cs typeface="Arial"/>
                <a:sym typeface="Arial"/>
              </a:rPr>
              <a:t>15 </a:t>
            </a:r>
            <a:r>
              <a:rPr>
                <a:solidFill>
                  <a:srgbClr val="35A6D5"/>
                </a:solidFill>
              </a:rPr>
              <a:t>And the Israelites cried out to Yahweh,</a:t>
            </a:r>
            <a:r>
              <a:t> and Yahweh raised up for them a deliverer, Ehud son of Gera, a Benjaminite and a left-handed man. And the Israelites sent a tribute to Eglon king of Moab through him. </a:t>
            </a:r>
            <a:r>
              <a:rPr b="1" sz="1200">
                <a:latin typeface="Arial"/>
                <a:ea typeface="Arial"/>
                <a:cs typeface="Arial"/>
                <a:sym typeface="Arial"/>
              </a:rPr>
              <a:t>16 </a:t>
            </a:r>
            <a:r>
              <a:t>Ehud made for himself a short, two</a:t>
            </a:r>
            <a:r>
              <a:rPr i="1">
                <a:latin typeface="Avenir Next"/>
                <a:ea typeface="Avenir Next"/>
                <a:cs typeface="Avenir Next"/>
                <a:sym typeface="Avenir Next"/>
              </a:rPr>
              <a:t>-</a:t>
            </a:r>
            <a:r>
              <a:t>edged sword (a cubit in length), and he fastened it under his clothes on his right thigh </a:t>
            </a:r>
            <a:r>
              <a:rPr b="1" sz="1200">
                <a:latin typeface="Arial"/>
                <a:ea typeface="Arial"/>
                <a:cs typeface="Arial"/>
                <a:sym typeface="Arial"/>
              </a:rPr>
              <a:t>17 </a:t>
            </a:r>
            <a:r>
              <a:t>Then he presented the tribute to Eglon king of Moab. Now Eglon was a very fat man. </a:t>
            </a:r>
            <a:r>
              <a:rPr b="1" sz="1200">
                <a:latin typeface="Arial"/>
                <a:ea typeface="Arial"/>
                <a:cs typeface="Arial"/>
                <a:sym typeface="Arial"/>
              </a:rPr>
              <a:t>18 </a:t>
            </a:r>
            <a:r>
              <a:t>When Ehud had finished presenting the tribute, he sent away the people who carried the tribute.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Then he cried out to the Lord, “Lord my God, have you brought tragedy even on this widow I am staying with, by causing her son to die?” Then he stretched himself out on the boy three times and cried out to the Lord, “Lord my God, let this boy’s life return to him!” the Lord heard Elijah’s cry, and the boy’s life returned to him, and he lived."/>
          <p:cNvSpPr txBox="1"/>
          <p:nvPr>
            <p:ph type="body" idx="13"/>
          </p:nvPr>
        </p:nvSpPr>
        <p:spPr>
          <a:xfrm>
            <a:off x="889000" y="1818369"/>
            <a:ext cx="11226800" cy="4620769"/>
          </a:xfrm>
          <a:prstGeom prst="rect">
            <a:avLst/>
          </a:prstGeom>
        </p:spPr>
        <p:txBody>
          <a:bodyPr/>
          <a:lstStyle>
            <a:lvl1pPr>
              <a:defRPr sz="5100">
                <a:solidFill>
                  <a:srgbClr val="ECF5FE"/>
                </a:solidFill>
              </a:defRPr>
            </a:lvl1pPr>
          </a:lstStyle>
          <a:p>
            <a:pPr/>
            <a:r>
              <a:t>Then he cried out to the Lord, “Lord my God, have you brought tragedy even on this widow I am staying with, by causing her son to die?” Then he stretched himself out on the boy three times and cried out to the Lord, “Lord my God, let this boy’s life return to him!” the Lord heard Elijah’s cry, and the boy’s life returned to him, and he lived.</a:t>
            </a:r>
          </a:p>
        </p:txBody>
      </p:sp>
      <p:sp>
        <p:nvSpPr>
          <p:cNvPr id="257" name="I Kings 17:20-22"/>
          <p:cNvSpPr txBox="1"/>
          <p:nvPr>
            <p:ph type="body" idx="14"/>
          </p:nvPr>
        </p:nvSpPr>
        <p:spPr>
          <a:prstGeom prst="rect">
            <a:avLst/>
          </a:prstGeom>
        </p:spPr>
        <p:txBody>
          <a:bodyPr/>
          <a:lstStyle/>
          <a:p>
            <a:pPr/>
            <a:r>
              <a:t>I Kings 17:20-22</a:t>
            </a:r>
          </a:p>
        </p:txBody>
      </p:sp>
      <p:sp>
        <p:nvSpPr>
          <p:cNvPr id="258" name="lessons from the old testament"/>
          <p:cNvSpPr txBox="1"/>
          <p:nvPr>
            <p:ph type="body" idx="15"/>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When the chariot commanders saw Jehoshaphat, they thought, “This is the king of Israel.” So they turned to attack him, but Jehoshaphat cried out, and the Lord helped him. God drew them away from him."/>
          <p:cNvSpPr txBox="1"/>
          <p:nvPr>
            <p:ph type="body" idx="13"/>
          </p:nvPr>
        </p:nvSpPr>
        <p:spPr>
          <a:xfrm>
            <a:off x="889000" y="1818369"/>
            <a:ext cx="11226800" cy="5118101"/>
          </a:xfrm>
          <a:prstGeom prst="rect">
            <a:avLst/>
          </a:prstGeom>
        </p:spPr>
        <p:txBody>
          <a:bodyPr/>
          <a:lstStyle>
            <a:lvl1pPr>
              <a:defRPr sz="6600"/>
            </a:lvl1pPr>
          </a:lstStyle>
          <a:p>
            <a:pPr/>
            <a:r>
              <a:t>When the chariot commanders saw Jehoshaphat, they thought, “This is the king of Israel.” So they turned to attack him, but Jehoshaphat cried out, and the Lord helped him. God drew them away from him. </a:t>
            </a:r>
          </a:p>
        </p:txBody>
      </p:sp>
      <p:sp>
        <p:nvSpPr>
          <p:cNvPr id="261" name="II Chronicles 18:31"/>
          <p:cNvSpPr txBox="1"/>
          <p:nvPr>
            <p:ph type="body" idx="14"/>
          </p:nvPr>
        </p:nvSpPr>
        <p:spPr>
          <a:prstGeom prst="rect">
            <a:avLst/>
          </a:prstGeom>
        </p:spPr>
        <p:txBody>
          <a:bodyPr/>
          <a:lstStyle/>
          <a:p>
            <a:pPr/>
            <a:r>
              <a:t>II Chronicles 18:31</a:t>
            </a:r>
          </a:p>
        </p:txBody>
      </p:sp>
      <p:sp>
        <p:nvSpPr>
          <p:cNvPr id="262" name="Lessons from the old testament"/>
          <p:cNvSpPr txBox="1"/>
          <p:nvPr>
            <p:ph type="body" idx="15"/>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King Hezekiah and the prophet Isaiah son of Amoz cried out in prayer to heaven about this. And the Lord sent an angel, who annihilated all the fighting men and the commanders and officers in the camp of the Assyrian king."/>
          <p:cNvSpPr txBox="1"/>
          <p:nvPr>
            <p:ph type="body" idx="13"/>
          </p:nvPr>
        </p:nvSpPr>
        <p:spPr>
          <a:xfrm>
            <a:off x="889000" y="1818369"/>
            <a:ext cx="11226800" cy="4673601"/>
          </a:xfrm>
          <a:prstGeom prst="rect">
            <a:avLst/>
          </a:prstGeom>
        </p:spPr>
        <p:txBody>
          <a:bodyPr/>
          <a:lstStyle>
            <a:lvl1pPr>
              <a:defRPr sz="6000"/>
            </a:lvl1pPr>
          </a:lstStyle>
          <a:p>
            <a:pPr/>
            <a:r>
              <a:t>King Hezekiah and the prophet Isaiah son of Amoz cried out in prayer to heaven about this. And the Lord sent an angel, who annihilated all the fighting men and the commanders and officers in the camp of the Assyrian king.</a:t>
            </a:r>
          </a:p>
        </p:txBody>
      </p:sp>
      <p:sp>
        <p:nvSpPr>
          <p:cNvPr id="265" name="II Chronicles 32:20-21"/>
          <p:cNvSpPr txBox="1"/>
          <p:nvPr>
            <p:ph type="body" idx="14"/>
          </p:nvPr>
        </p:nvSpPr>
        <p:spPr>
          <a:prstGeom prst="rect">
            <a:avLst/>
          </a:prstGeom>
        </p:spPr>
        <p:txBody>
          <a:bodyPr/>
          <a:lstStyle/>
          <a:p>
            <a:pPr/>
            <a:r>
              <a:t>II Chronicles 32:20-21</a:t>
            </a:r>
          </a:p>
        </p:txBody>
      </p:sp>
      <p:sp>
        <p:nvSpPr>
          <p:cNvPr id="266" name="lessons from the old testament"/>
          <p:cNvSpPr txBox="1"/>
          <p:nvPr>
            <p:ph type="body" idx="15"/>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As they sailed, he fell asleep. A squall came down on the lake, so that the boat was being swamped, and they were in great danger. The disciples went and woke him, saying, “Master, Master, we’re going to drown!” He got up and rebuked the wind and the raging waters; the storm subsided, and all was calm."/>
          <p:cNvSpPr txBox="1"/>
          <p:nvPr>
            <p:ph type="body" idx="13"/>
          </p:nvPr>
        </p:nvSpPr>
        <p:spPr>
          <a:xfrm>
            <a:off x="889000" y="1818369"/>
            <a:ext cx="11226800" cy="4991101"/>
          </a:xfrm>
          <a:prstGeom prst="rect">
            <a:avLst/>
          </a:prstGeom>
        </p:spPr>
        <p:txBody>
          <a:bodyPr/>
          <a:lstStyle>
            <a:lvl1pPr>
              <a:defRPr sz="5500"/>
            </a:lvl1pPr>
          </a:lstStyle>
          <a:p>
            <a:pPr/>
            <a:r>
              <a:t>As they sailed, he fell asleep. A squall came down on the lake, so that the boat was being swamped, and they were in great danger. The disciples went and woke him, saying, “Master, Master, we’re going to drown!” He got up and rebuked the wind and the raging waters; the storm subsided, and all was calm.</a:t>
            </a:r>
          </a:p>
        </p:txBody>
      </p:sp>
      <p:sp>
        <p:nvSpPr>
          <p:cNvPr id="269" name="Luke 8:23-24"/>
          <p:cNvSpPr txBox="1"/>
          <p:nvPr>
            <p:ph type="body" idx="14"/>
          </p:nvPr>
        </p:nvSpPr>
        <p:spPr>
          <a:prstGeom prst="rect">
            <a:avLst/>
          </a:prstGeom>
        </p:spPr>
        <p:txBody>
          <a:bodyPr/>
          <a:lstStyle/>
          <a:p>
            <a:pPr/>
            <a:r>
              <a:t>Luke 8:23-24</a:t>
            </a:r>
          </a:p>
        </p:txBody>
      </p:sp>
      <p:sp>
        <p:nvSpPr>
          <p:cNvPr id="270" name="lessons from the old testament"/>
          <p:cNvSpPr txBox="1"/>
          <p:nvPr>
            <p:ph type="body" idx="15"/>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Many rebuked him and told him to be quiet, but he shouted all the more, “Son of David, have mercy on me!” Jesus stopped and said, “Call him.” So they called to the blind man, “Cheer up! On your feet! He’s calling you.” Throwing his cloak aside, he jumped to his feet and came to Jesus. “What do you want me to do for you?” Jesus asked him. The blind man said, “Rabbi, I want to see.” “Go,” said Jesus, “your faith has healed you.”"/>
          <p:cNvSpPr txBox="1"/>
          <p:nvPr>
            <p:ph type="body" idx="13"/>
          </p:nvPr>
        </p:nvSpPr>
        <p:spPr>
          <a:xfrm>
            <a:off x="889000" y="1818369"/>
            <a:ext cx="11226800" cy="4673600"/>
          </a:xfrm>
          <a:prstGeom prst="rect">
            <a:avLst/>
          </a:prstGeom>
        </p:spPr>
        <p:txBody>
          <a:bodyPr/>
          <a:lstStyle>
            <a:lvl1pPr>
              <a:defRPr sz="4500"/>
            </a:lvl1pPr>
          </a:lstStyle>
          <a:p>
            <a:pPr/>
            <a:r>
              <a:t>Many rebuked him and told him to be quiet, but he shouted all the more, “Son of David, have mercy on me!” Jesus stopped and said, “Call him.” So they called to the blind man, “Cheer up! On your feet! He’s calling you.” Throwing his cloak aside, he jumped to his feet and came to Jesus. “What do you want me to do for you?” Jesus asked him. The blind man said, “Rabbi, I want to see.” “Go,” said Jesus, “your faith has healed you.”</a:t>
            </a:r>
          </a:p>
        </p:txBody>
      </p:sp>
      <p:sp>
        <p:nvSpPr>
          <p:cNvPr id="273" name="Mark 8:48-52"/>
          <p:cNvSpPr txBox="1"/>
          <p:nvPr>
            <p:ph type="body" idx="14"/>
          </p:nvPr>
        </p:nvSpPr>
        <p:spPr>
          <a:prstGeom prst="rect">
            <a:avLst/>
          </a:prstGeom>
        </p:spPr>
        <p:txBody>
          <a:bodyPr/>
          <a:lstStyle/>
          <a:p>
            <a:pPr/>
            <a:r>
              <a:t>Mark 8:48-52</a:t>
            </a:r>
          </a:p>
        </p:txBody>
      </p:sp>
      <p:sp>
        <p:nvSpPr>
          <p:cNvPr id="274" name="lessons from the old testament"/>
          <p:cNvSpPr txBox="1"/>
          <p:nvPr>
            <p:ph type="body" idx="15"/>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6" name="lessons from the old testament"/>
          <p:cNvSpPr txBox="1"/>
          <p:nvPr>
            <p:ph type="body" idx="13"/>
          </p:nvPr>
        </p:nvSpPr>
        <p:spPr>
          <a:prstGeom prst="rect">
            <a:avLst/>
          </a:prstGeom>
        </p:spPr>
        <p:txBody>
          <a:bodyPr/>
          <a:lstStyle/>
          <a:p>
            <a:pPr/>
            <a:r>
              <a:t>lessons from the old testament</a:t>
            </a:r>
          </a:p>
        </p:txBody>
      </p:sp>
      <p:sp>
        <p:nvSpPr>
          <p:cNvPr id="277"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9" name="lessons from the old testament"/>
          <p:cNvSpPr txBox="1"/>
          <p:nvPr>
            <p:ph type="body" idx="13"/>
          </p:nvPr>
        </p:nvSpPr>
        <p:spPr>
          <a:prstGeom prst="rect">
            <a:avLst/>
          </a:prstGeom>
        </p:spPr>
        <p:txBody>
          <a:bodyPr/>
          <a:lstStyle/>
          <a:p>
            <a:pPr/>
            <a:r>
              <a:t>lessons from the old testament</a:t>
            </a:r>
          </a:p>
        </p:txBody>
      </p:sp>
      <p:sp>
        <p:nvSpPr>
          <p:cNvPr id="280"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281" name="Genuine humility"/>
          <p:cNvSpPr txBox="1"/>
          <p:nvPr>
            <p:ph type="body" idx="1"/>
          </p:nvPr>
        </p:nvSpPr>
        <p:spPr>
          <a:prstGeom prst="rect">
            <a:avLst/>
          </a:prstGeom>
        </p:spPr>
        <p:txBody>
          <a:bodyPr/>
          <a:lstStyle/>
          <a:p>
            <a:pPr/>
            <a:r>
              <a:t>Genuine humility</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lessons from the old testament"/>
          <p:cNvSpPr txBox="1"/>
          <p:nvPr>
            <p:ph type="body" idx="13"/>
          </p:nvPr>
        </p:nvSpPr>
        <p:spPr>
          <a:prstGeom prst="rect">
            <a:avLst/>
          </a:prstGeom>
        </p:spPr>
        <p:txBody>
          <a:bodyPr/>
          <a:lstStyle/>
          <a:p>
            <a:pPr/>
            <a:r>
              <a:t>lessons from the old testament</a:t>
            </a:r>
          </a:p>
        </p:txBody>
      </p:sp>
      <p:sp>
        <p:nvSpPr>
          <p:cNvPr id="284"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285" name="Genuine humility…"/>
          <p:cNvSpPr txBox="1"/>
          <p:nvPr>
            <p:ph type="body" idx="1"/>
          </p:nvPr>
        </p:nvSpPr>
        <p:spPr>
          <a:prstGeom prst="rect">
            <a:avLst/>
          </a:prstGeom>
        </p:spPr>
        <p:txBody>
          <a:bodyPr/>
          <a:lstStyle/>
          <a:p>
            <a:pPr/>
            <a:r>
              <a:t>Genuine humility</a:t>
            </a:r>
          </a:p>
          <a:p>
            <a:pPr/>
            <a:r>
              <a:t>Unconditional surrender</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The judges cycle"/>
          <p:cNvSpPr txBox="1"/>
          <p:nvPr>
            <p:ph type="body" idx="13"/>
          </p:nvPr>
        </p:nvSpPr>
        <p:spPr>
          <a:prstGeom prst="rect">
            <a:avLst/>
          </a:prstGeom>
        </p:spPr>
        <p:txBody>
          <a:bodyPr/>
          <a:lstStyle/>
          <a:p>
            <a:pPr/>
            <a:r>
              <a:t>The judges cycle</a:t>
            </a:r>
          </a:p>
        </p:txBody>
      </p:sp>
      <p:sp>
        <p:nvSpPr>
          <p:cNvPr id="179"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Tree>
  </p:cSld>
  <p:clrMapOvr>
    <a:masterClrMapping/>
  </p:clrMapOvr>
  <mc:AlternateContent xmlns:mc="http://schemas.openxmlformats.org/markup-compatibility/2006">
    <mc:Choice xmlns:p14="http://schemas.microsoft.com/office/powerpoint/2010/main" Requires="p14">
      <p:transition spd="fast" advClick="1" p14:dur="750">
        <p:push dir="l"/>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7" name="lessons from the old testament"/>
          <p:cNvSpPr txBox="1"/>
          <p:nvPr>
            <p:ph type="body" idx="13"/>
          </p:nvPr>
        </p:nvSpPr>
        <p:spPr>
          <a:prstGeom prst="rect">
            <a:avLst/>
          </a:prstGeom>
        </p:spPr>
        <p:txBody>
          <a:bodyPr/>
          <a:lstStyle/>
          <a:p>
            <a:pPr/>
            <a:r>
              <a:t>lessons from the old testament</a:t>
            </a:r>
          </a:p>
        </p:txBody>
      </p:sp>
      <p:sp>
        <p:nvSpPr>
          <p:cNvPr id="288"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289" name="Genuine humility…"/>
          <p:cNvSpPr txBox="1"/>
          <p:nvPr>
            <p:ph type="body" idx="1"/>
          </p:nvPr>
        </p:nvSpPr>
        <p:spPr>
          <a:prstGeom prst="rect">
            <a:avLst/>
          </a:prstGeom>
        </p:spPr>
        <p:txBody>
          <a:bodyPr/>
          <a:lstStyle/>
          <a:p>
            <a:pPr/>
            <a:r>
              <a:t>Genuine humility</a:t>
            </a:r>
          </a:p>
          <a:p>
            <a:pPr/>
            <a:r>
              <a:t>Unconditional surrender</a:t>
            </a:r>
          </a:p>
          <a:p>
            <a:pPr/>
            <a:r>
              <a:t>A plea for mercy</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lessons from the old testament"/>
          <p:cNvSpPr txBox="1"/>
          <p:nvPr>
            <p:ph type="body" idx="13"/>
          </p:nvPr>
        </p:nvSpPr>
        <p:spPr>
          <a:prstGeom prst="rect">
            <a:avLst/>
          </a:prstGeom>
        </p:spPr>
        <p:txBody>
          <a:bodyPr/>
          <a:lstStyle/>
          <a:p>
            <a:pPr/>
            <a:r>
              <a:t>lessons from the old testament</a:t>
            </a:r>
          </a:p>
        </p:txBody>
      </p:sp>
      <p:sp>
        <p:nvSpPr>
          <p:cNvPr id="292"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293" name="Genuine humility…"/>
          <p:cNvSpPr txBox="1"/>
          <p:nvPr>
            <p:ph type="body" idx="1"/>
          </p:nvPr>
        </p:nvSpPr>
        <p:spPr>
          <a:prstGeom prst="rect">
            <a:avLst/>
          </a:prstGeom>
        </p:spPr>
        <p:txBody>
          <a:bodyPr/>
          <a:lstStyle/>
          <a:p>
            <a:pPr/>
            <a:r>
              <a:t>Genuine humility</a:t>
            </a:r>
          </a:p>
          <a:p>
            <a:pPr/>
            <a:r>
              <a:t>Unconditional surrender</a:t>
            </a:r>
          </a:p>
          <a:p>
            <a:pPr/>
            <a:r>
              <a:t>A plea for mercy</a:t>
            </a:r>
          </a:p>
          <a:p>
            <a:pPr/>
            <a:r>
              <a:t>Personal helplessness</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lessons from the old testament"/>
          <p:cNvSpPr txBox="1"/>
          <p:nvPr>
            <p:ph type="body" idx="13"/>
          </p:nvPr>
        </p:nvSpPr>
        <p:spPr>
          <a:prstGeom prst="rect">
            <a:avLst/>
          </a:prstGeom>
        </p:spPr>
        <p:txBody>
          <a:bodyPr/>
          <a:lstStyle/>
          <a:p>
            <a:pPr/>
            <a:r>
              <a:t>lessons from the old testament</a:t>
            </a:r>
          </a:p>
        </p:txBody>
      </p:sp>
      <p:sp>
        <p:nvSpPr>
          <p:cNvPr id="296"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297" name="Genuine humility…"/>
          <p:cNvSpPr txBox="1"/>
          <p:nvPr>
            <p:ph type="body" idx="1"/>
          </p:nvPr>
        </p:nvSpPr>
        <p:spPr>
          <a:prstGeom prst="rect">
            <a:avLst/>
          </a:prstGeom>
        </p:spPr>
        <p:txBody>
          <a:bodyPr/>
          <a:lstStyle/>
          <a:p>
            <a:pPr/>
            <a:r>
              <a:t>Genuine humility</a:t>
            </a:r>
          </a:p>
          <a:p>
            <a:pPr/>
            <a:r>
              <a:t>Unconditional surrender</a:t>
            </a:r>
          </a:p>
          <a:p>
            <a:pPr/>
            <a:r>
              <a:t>A plea for mercy</a:t>
            </a:r>
          </a:p>
          <a:p>
            <a:pPr/>
            <a:r>
              <a:t>Personal helplessness</a:t>
            </a:r>
          </a:p>
          <a:p>
            <a:pPr/>
            <a:r>
              <a:t>Faith in God’s power and resources</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9" name="lessons from the old testament"/>
          <p:cNvSpPr txBox="1"/>
          <p:nvPr>
            <p:ph type="body" idx="13"/>
          </p:nvPr>
        </p:nvSpPr>
        <p:spPr>
          <a:prstGeom prst="rect">
            <a:avLst/>
          </a:prstGeom>
        </p:spPr>
        <p:txBody>
          <a:bodyPr/>
          <a:lstStyle/>
          <a:p>
            <a:pPr/>
            <a:r>
              <a:t>lessons from the old testament</a:t>
            </a:r>
          </a:p>
        </p:txBody>
      </p:sp>
      <p:sp>
        <p:nvSpPr>
          <p:cNvPr id="300" name="The characteristics of ‘crying out’"/>
          <p:cNvSpPr txBox="1"/>
          <p:nvPr>
            <p:ph type="title"/>
          </p:nvPr>
        </p:nvSpPr>
        <p:spPr>
          <a:prstGeom prst="rect">
            <a:avLst/>
          </a:prstGeom>
        </p:spPr>
        <p:txBody>
          <a:bodyPr/>
          <a:lstStyle>
            <a:lvl1pPr defTabSz="467359">
              <a:spcBef>
                <a:spcPts val="2200"/>
              </a:spcBef>
              <a:defRPr sz="4800"/>
            </a:lvl1pPr>
          </a:lstStyle>
          <a:p>
            <a:pPr/>
            <a:r>
              <a:t>The characteristics of ‘crying out’</a:t>
            </a:r>
          </a:p>
        </p:txBody>
      </p:sp>
      <p:sp>
        <p:nvSpPr>
          <p:cNvPr id="301" name="Genuine humility…"/>
          <p:cNvSpPr txBox="1"/>
          <p:nvPr>
            <p:ph type="body" idx="1"/>
          </p:nvPr>
        </p:nvSpPr>
        <p:spPr>
          <a:prstGeom prst="rect">
            <a:avLst/>
          </a:prstGeom>
        </p:spPr>
        <p:txBody>
          <a:bodyPr/>
          <a:lstStyle/>
          <a:p>
            <a:pPr/>
            <a:r>
              <a:t>Genuine humility</a:t>
            </a:r>
          </a:p>
          <a:p>
            <a:pPr/>
            <a:r>
              <a:t>Unconditional surrender</a:t>
            </a:r>
          </a:p>
          <a:p>
            <a:pPr/>
            <a:r>
              <a:t>A plea for mercy</a:t>
            </a:r>
          </a:p>
          <a:p>
            <a:pPr/>
            <a:r>
              <a:t>Personal helplessness</a:t>
            </a:r>
          </a:p>
          <a:p>
            <a:pPr/>
            <a:r>
              <a:t>Faith in God’s power and resources</a:t>
            </a:r>
          </a:p>
          <a:p>
            <a:pPr/>
            <a:r>
              <a:t>Desperation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the story of ehud"/>
          <p:cNvSpPr txBox="1"/>
          <p:nvPr>
            <p:ph type="body" idx="13"/>
          </p:nvPr>
        </p:nvSpPr>
        <p:spPr>
          <a:prstGeom prst="rect">
            <a:avLst/>
          </a:prstGeom>
        </p:spPr>
        <p:txBody>
          <a:bodyPr/>
          <a:lstStyle/>
          <a:p>
            <a:pPr/>
            <a:r>
              <a:t>the story of ehud</a:t>
            </a:r>
          </a:p>
        </p:txBody>
      </p:sp>
      <p:sp>
        <p:nvSpPr>
          <p:cNvPr id="304" name="Judges 3:15-18"/>
          <p:cNvSpPr txBox="1"/>
          <p:nvPr>
            <p:ph type="title"/>
          </p:nvPr>
        </p:nvSpPr>
        <p:spPr>
          <a:prstGeom prst="rect">
            <a:avLst/>
          </a:prstGeom>
        </p:spPr>
        <p:txBody>
          <a:bodyPr/>
          <a:lstStyle>
            <a:lvl1pPr defTabSz="467359">
              <a:spcBef>
                <a:spcPts val="2200"/>
              </a:spcBef>
              <a:defRPr sz="4800"/>
            </a:lvl1pPr>
          </a:lstStyle>
          <a:p>
            <a:pPr/>
            <a:r>
              <a:t>Judges 3:15-18</a:t>
            </a:r>
          </a:p>
        </p:txBody>
      </p:sp>
      <p:sp>
        <p:nvSpPr>
          <p:cNvPr id="305" name="15 And the Israelites cried out to Yahweh, and Yahweh raised up for them a deliverer, Ehud son of Gera, a Benjaminite and a left-handed man. And the Israelites sent a tribute to Eglon king of Moab through him. 16 Ehud made for himself a short, two-edged sword (a cubit in length), and he fastened it under his clothes on his right thigh. 17 Then he presented the tribute to Eglon king of Moab. Now Eglon was a very fat man. 18 When Ehud had finished presenting the tribute, he sent away the people who carried the tribute."/>
          <p:cNvSpPr txBox="1"/>
          <p:nvPr>
            <p:ph type="body" idx="1"/>
          </p:nvPr>
        </p:nvSpPr>
        <p:spPr>
          <a:prstGeom prst="rect">
            <a:avLst/>
          </a:prstGeom>
        </p:spPr>
        <p:txBody>
          <a:bodyPr/>
          <a:lstStyle/>
          <a:p>
            <a:pPr/>
            <a:r>
              <a:t> </a:t>
            </a:r>
            <a:r>
              <a:rPr b="1" sz="1200">
                <a:latin typeface="Arial"/>
                <a:ea typeface="Arial"/>
                <a:cs typeface="Arial"/>
                <a:sym typeface="Arial"/>
              </a:rPr>
              <a:t>15 </a:t>
            </a:r>
            <a:r>
              <a:t>And the Israelites cried out to Yahweh, </a:t>
            </a:r>
            <a:r>
              <a:rPr>
                <a:solidFill>
                  <a:srgbClr val="35A6D5"/>
                </a:solidFill>
              </a:rPr>
              <a:t>and Yahweh raised up for them a deliverer, Ehud son of Gera, a Benjaminite and a left-handed man.</a:t>
            </a:r>
            <a:r>
              <a:t> And the Israelites sent a tribute to Eglon king of Moab through him. </a:t>
            </a:r>
            <a:r>
              <a:rPr b="1" sz="1200">
                <a:latin typeface="Arial"/>
                <a:ea typeface="Arial"/>
                <a:cs typeface="Arial"/>
                <a:sym typeface="Arial"/>
              </a:rPr>
              <a:t>16 </a:t>
            </a:r>
            <a:r>
              <a:t>Ehud made for himself a short, two</a:t>
            </a:r>
            <a:r>
              <a:rPr i="1">
                <a:latin typeface="Avenir Next"/>
                <a:ea typeface="Avenir Next"/>
                <a:cs typeface="Avenir Next"/>
                <a:sym typeface="Avenir Next"/>
              </a:rPr>
              <a:t>-</a:t>
            </a:r>
            <a:r>
              <a:t>edged sword (a cubit in length), and he fastened it under his clothes on his right thigh. </a:t>
            </a:r>
            <a:r>
              <a:rPr b="1" sz="1200">
                <a:latin typeface="Arial"/>
                <a:ea typeface="Arial"/>
                <a:cs typeface="Arial"/>
                <a:sym typeface="Arial"/>
              </a:rPr>
              <a:t>17 </a:t>
            </a:r>
            <a:r>
              <a:t>Then he presented the tribute to Eglon king of Moab. Now Eglon was a very fat man. </a:t>
            </a:r>
            <a:r>
              <a:rPr b="1" sz="1200">
                <a:latin typeface="Arial"/>
                <a:ea typeface="Arial"/>
                <a:cs typeface="Arial"/>
                <a:sym typeface="Arial"/>
              </a:rPr>
              <a:t>18 </a:t>
            </a:r>
            <a:r>
              <a:t>When Ehud had finished presenting the tribute, he sent away the people who carried the tribute.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the story of ehud"/>
          <p:cNvSpPr txBox="1"/>
          <p:nvPr>
            <p:ph type="body" idx="13"/>
          </p:nvPr>
        </p:nvSpPr>
        <p:spPr>
          <a:prstGeom prst="rect">
            <a:avLst/>
          </a:prstGeom>
        </p:spPr>
        <p:txBody>
          <a:bodyPr/>
          <a:lstStyle/>
          <a:p>
            <a:pPr/>
            <a:r>
              <a:t>the story of ehud</a:t>
            </a:r>
          </a:p>
        </p:txBody>
      </p:sp>
      <p:sp>
        <p:nvSpPr>
          <p:cNvPr id="308" name="Judges 3:15-18"/>
          <p:cNvSpPr txBox="1"/>
          <p:nvPr>
            <p:ph type="title"/>
          </p:nvPr>
        </p:nvSpPr>
        <p:spPr>
          <a:prstGeom prst="rect">
            <a:avLst/>
          </a:prstGeom>
        </p:spPr>
        <p:txBody>
          <a:bodyPr/>
          <a:lstStyle>
            <a:lvl1pPr defTabSz="467359">
              <a:spcBef>
                <a:spcPts val="2200"/>
              </a:spcBef>
              <a:defRPr sz="4800"/>
            </a:lvl1pPr>
          </a:lstStyle>
          <a:p>
            <a:pPr/>
            <a:r>
              <a:t>Judges 3:15-18</a:t>
            </a:r>
          </a:p>
        </p:txBody>
      </p:sp>
      <p:sp>
        <p:nvSpPr>
          <p:cNvPr id="309" name="15 And the Israelites cried out to Yahweh, and Yahweh raised up for them a deliverer, Ehud son of Gera, a Benjaminite and a left-handed man. And the Israelites sent a tribute to Eglon king of Moab through him. 16 Ehud made for himself a short, two-edged sword (a cubit in length), and he fastened it under his clothes on his right thigh. 17 Then he presented the tribute to Eglon king of Moab. Now Eglon was a very fat man. 18 When Ehud had finished presenting the tribute, he sent away the people who carried the tribute."/>
          <p:cNvSpPr txBox="1"/>
          <p:nvPr>
            <p:ph type="body" idx="1"/>
          </p:nvPr>
        </p:nvSpPr>
        <p:spPr>
          <a:prstGeom prst="rect">
            <a:avLst/>
          </a:prstGeom>
        </p:spPr>
        <p:txBody>
          <a:bodyPr/>
          <a:lstStyle/>
          <a:p>
            <a:pPr/>
            <a:r>
              <a:t> </a:t>
            </a:r>
            <a:r>
              <a:rPr b="1" sz="1200">
                <a:latin typeface="Arial"/>
                <a:ea typeface="Arial"/>
                <a:cs typeface="Arial"/>
                <a:sym typeface="Arial"/>
              </a:rPr>
              <a:t>15 </a:t>
            </a:r>
            <a:r>
              <a:t>And the Israelites cried out to Yahweh, and Yahweh raised up for them a deliverer, Ehud son of Gera, a Benjaminite and a left-handed man. And the Israelites sent a tribute to Eglon king of Moab through him. </a:t>
            </a:r>
            <a:r>
              <a:rPr b="1" sz="1200">
                <a:solidFill>
                  <a:srgbClr val="35A6D5"/>
                </a:solidFill>
                <a:latin typeface="Arial"/>
                <a:ea typeface="Arial"/>
                <a:cs typeface="Arial"/>
                <a:sym typeface="Arial"/>
              </a:rPr>
              <a:t>16 </a:t>
            </a:r>
            <a:r>
              <a:rPr>
                <a:solidFill>
                  <a:srgbClr val="35A6D5"/>
                </a:solidFill>
              </a:rPr>
              <a:t>Ehud made for himself a short, two</a:t>
            </a:r>
            <a:r>
              <a:rPr i="1">
                <a:solidFill>
                  <a:srgbClr val="35A6D5"/>
                </a:solidFill>
                <a:latin typeface="Avenir Next"/>
                <a:ea typeface="Avenir Next"/>
                <a:cs typeface="Avenir Next"/>
                <a:sym typeface="Avenir Next"/>
              </a:rPr>
              <a:t>-</a:t>
            </a:r>
            <a:r>
              <a:rPr>
                <a:solidFill>
                  <a:srgbClr val="35A6D5"/>
                </a:solidFill>
              </a:rPr>
              <a:t>edged sword (a cubit in length), and he fastened it under his clothes on his right thigh.</a:t>
            </a:r>
            <a:r>
              <a:t> </a:t>
            </a:r>
            <a:r>
              <a:rPr b="1" sz="1200">
                <a:latin typeface="Arial"/>
                <a:ea typeface="Arial"/>
                <a:cs typeface="Arial"/>
                <a:sym typeface="Arial"/>
              </a:rPr>
              <a:t>17 </a:t>
            </a:r>
            <a:r>
              <a:t>Then he presented the tribute to Eglon king of Moab. Now Eglon was a very fat man. </a:t>
            </a:r>
            <a:r>
              <a:rPr b="1" sz="1200">
                <a:latin typeface="Arial"/>
                <a:ea typeface="Arial"/>
                <a:cs typeface="Arial"/>
                <a:sym typeface="Arial"/>
              </a:rPr>
              <a:t>18 </a:t>
            </a:r>
            <a:r>
              <a:t>When Ehud had finished presenting the tribute, he sent away the people who carried the tribute.</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1" name="the story of ehud"/>
          <p:cNvSpPr txBox="1"/>
          <p:nvPr>
            <p:ph type="body" idx="13"/>
          </p:nvPr>
        </p:nvSpPr>
        <p:spPr>
          <a:prstGeom prst="rect">
            <a:avLst/>
          </a:prstGeom>
        </p:spPr>
        <p:txBody>
          <a:bodyPr/>
          <a:lstStyle/>
          <a:p>
            <a:pPr/>
            <a:r>
              <a:t>the story of ehud</a:t>
            </a:r>
          </a:p>
        </p:txBody>
      </p:sp>
      <p:sp>
        <p:nvSpPr>
          <p:cNvPr id="312" name="Judges 3:17-19"/>
          <p:cNvSpPr txBox="1"/>
          <p:nvPr>
            <p:ph type="title"/>
          </p:nvPr>
        </p:nvSpPr>
        <p:spPr>
          <a:prstGeom prst="rect">
            <a:avLst/>
          </a:prstGeom>
        </p:spPr>
        <p:txBody>
          <a:bodyPr/>
          <a:lstStyle>
            <a:lvl1pPr defTabSz="467359">
              <a:spcBef>
                <a:spcPts val="2200"/>
              </a:spcBef>
              <a:defRPr sz="4800"/>
            </a:lvl1pPr>
          </a:lstStyle>
          <a:p>
            <a:pPr/>
            <a:r>
              <a:t>Judges 3:17-19</a:t>
            </a:r>
          </a:p>
        </p:txBody>
      </p:sp>
      <p:sp>
        <p:nvSpPr>
          <p:cNvPr id="313" name="17 Then he presented the tribute to Eglon king of Moab. Now Eglon was a very fat man. 18 When Ehud had finished presenting the tribute, he sent away the people who carried the tribute. 19 But he turned back from the sculptured stones that were near Gilgal, and he said, “I have a secret message for you, O king.” And he said, “Silence!” So all those standing in his presence went out,"/>
          <p:cNvSpPr txBox="1"/>
          <p:nvPr>
            <p:ph type="body" idx="1"/>
          </p:nvPr>
        </p:nvSpPr>
        <p:spPr>
          <a:prstGeom prst="rect">
            <a:avLst/>
          </a:prstGeom>
        </p:spPr>
        <p:txBody>
          <a:bodyPr/>
          <a:lstStyle/>
          <a:p>
            <a:pPr/>
            <a:r>
              <a:t> </a:t>
            </a:r>
            <a:r>
              <a:rPr b="1" sz="1200">
                <a:solidFill>
                  <a:srgbClr val="35A6D5"/>
                </a:solidFill>
                <a:latin typeface="Arial"/>
                <a:ea typeface="Arial"/>
                <a:cs typeface="Arial"/>
                <a:sym typeface="Arial"/>
              </a:rPr>
              <a:t>17 </a:t>
            </a:r>
            <a:r>
              <a:rPr>
                <a:solidFill>
                  <a:srgbClr val="35A6D5"/>
                </a:solidFill>
              </a:rPr>
              <a:t>Then he presented the tribute to Eglon king of Moab. Now Eglon was a very fat man. </a:t>
            </a:r>
            <a:r>
              <a:rPr b="1" sz="1200">
                <a:solidFill>
                  <a:srgbClr val="35A6D5"/>
                </a:solidFill>
                <a:latin typeface="Arial"/>
                <a:ea typeface="Arial"/>
                <a:cs typeface="Arial"/>
                <a:sym typeface="Arial"/>
              </a:rPr>
              <a:t>18 </a:t>
            </a:r>
            <a:r>
              <a:rPr>
                <a:solidFill>
                  <a:srgbClr val="35A6D5"/>
                </a:solidFill>
              </a:rPr>
              <a:t>When Ehud had finished presenting the tribute, he sent away the people who carried the tribute. </a:t>
            </a:r>
            <a:r>
              <a:rPr b="1" sz="1200">
                <a:solidFill>
                  <a:srgbClr val="35A6D5"/>
                </a:solidFill>
                <a:latin typeface="Arial"/>
                <a:ea typeface="Arial"/>
                <a:cs typeface="Arial"/>
                <a:sym typeface="Arial"/>
              </a:rPr>
              <a:t>19 </a:t>
            </a:r>
            <a:r>
              <a:rPr>
                <a:solidFill>
                  <a:srgbClr val="35A6D5"/>
                </a:solidFill>
              </a:rPr>
              <a:t>But he turned back from the sculptured stones that were near Gilgal, and he said, “I have a secret message for you, O king.” And he said, “Silence!” So all those standing in his presence went out,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5" name="the story of ehud"/>
          <p:cNvSpPr txBox="1"/>
          <p:nvPr>
            <p:ph type="body" idx="13"/>
          </p:nvPr>
        </p:nvSpPr>
        <p:spPr>
          <a:prstGeom prst="rect">
            <a:avLst/>
          </a:prstGeom>
        </p:spPr>
        <p:txBody>
          <a:bodyPr/>
          <a:lstStyle/>
          <a:p>
            <a:pPr/>
            <a:r>
              <a:t>the story of ehud</a:t>
            </a:r>
          </a:p>
        </p:txBody>
      </p:sp>
      <p:sp>
        <p:nvSpPr>
          <p:cNvPr id="316" name="judges 3:19-23"/>
          <p:cNvSpPr txBox="1"/>
          <p:nvPr>
            <p:ph type="title"/>
          </p:nvPr>
        </p:nvSpPr>
        <p:spPr>
          <a:prstGeom prst="rect">
            <a:avLst/>
          </a:prstGeom>
        </p:spPr>
        <p:txBody>
          <a:bodyPr/>
          <a:lstStyle>
            <a:lvl1pPr defTabSz="467359">
              <a:spcBef>
                <a:spcPts val="2200"/>
              </a:spcBef>
              <a:defRPr sz="4800"/>
            </a:lvl1pPr>
          </a:lstStyle>
          <a:p>
            <a:pPr/>
            <a:r>
              <a:t>judges 3:19-23</a:t>
            </a:r>
          </a:p>
        </p:txBody>
      </p:sp>
      <p:sp>
        <p:nvSpPr>
          <p:cNvPr id="317" name="19 But he turned back from the sculptured stones that were near Gilgal, and he said, “I have a secret message for you, O king.” And he said, “Silence!” So all those standing in his presence went out, 20 and Ehud came to him while he was sitting alone in his cool upper room. And Ehud said, “I have a message from God for you.” So he got up from his seat. 21 Then Ehud reached with his left hand for the sword on his right thigh, and he thrust it into his stomach. 22 And the handle also went in after the blade, and the fat closed over the blade because he did not draw back the sword from his stomach; and it went protruding out the back. 23 And Ehud went out the vestibule, and he closed the doors of the upper room and locked them behind him."/>
          <p:cNvSpPr txBox="1"/>
          <p:nvPr>
            <p:ph type="body" idx="1"/>
          </p:nvPr>
        </p:nvSpPr>
        <p:spPr>
          <a:prstGeom prst="rect">
            <a:avLst/>
          </a:prstGeom>
        </p:spPr>
        <p:txBody>
          <a:bodyPr/>
          <a:lstStyle/>
          <a:p>
            <a:pPr marL="377825" indent="-377825" defTabSz="496570">
              <a:spcBef>
                <a:spcPts val="2300"/>
              </a:spcBef>
              <a:defRPr sz="2890"/>
            </a:pPr>
            <a:r>
              <a:t> </a:t>
            </a:r>
            <a:r>
              <a:rPr b="1" sz="1020">
                <a:latin typeface="Arial"/>
                <a:ea typeface="Arial"/>
                <a:cs typeface="Arial"/>
                <a:sym typeface="Arial"/>
              </a:rPr>
              <a:t>19 </a:t>
            </a:r>
            <a:r>
              <a:t>But he turned back from the sculptured stones that were near Gilgal, and he said, “I have a secret message for you, O king.” And he said, “Silence!” So all those standing in his presence went out, </a:t>
            </a:r>
            <a:r>
              <a:rPr b="1" sz="1020">
                <a:solidFill>
                  <a:srgbClr val="35A6D5"/>
                </a:solidFill>
                <a:latin typeface="Arial"/>
                <a:ea typeface="Arial"/>
                <a:cs typeface="Arial"/>
                <a:sym typeface="Arial"/>
              </a:rPr>
              <a:t>20 </a:t>
            </a:r>
            <a:r>
              <a:rPr>
                <a:solidFill>
                  <a:srgbClr val="35A6D5"/>
                </a:solidFill>
              </a:rPr>
              <a:t>and Ehud came to him while he was sitting alone in his cool upper room. And Ehud said, “I have a message from God for you.” So he got up from his seat. </a:t>
            </a:r>
            <a:r>
              <a:rPr b="1" sz="1020">
                <a:solidFill>
                  <a:srgbClr val="35A6D5"/>
                </a:solidFill>
                <a:latin typeface="Arial"/>
                <a:ea typeface="Arial"/>
                <a:cs typeface="Arial"/>
                <a:sym typeface="Arial"/>
              </a:rPr>
              <a:t>21 </a:t>
            </a:r>
            <a:r>
              <a:rPr>
                <a:solidFill>
                  <a:srgbClr val="35A6D5"/>
                </a:solidFill>
              </a:rPr>
              <a:t>Then Ehud reached with his left hand for the sword on his right thigh, and he thrust it into his stomach. </a:t>
            </a:r>
            <a:r>
              <a:rPr b="1" sz="1020">
                <a:solidFill>
                  <a:srgbClr val="35A6D5"/>
                </a:solidFill>
                <a:latin typeface="Arial"/>
                <a:ea typeface="Arial"/>
                <a:cs typeface="Arial"/>
                <a:sym typeface="Arial"/>
              </a:rPr>
              <a:t>22 </a:t>
            </a:r>
            <a:r>
              <a:rPr>
                <a:solidFill>
                  <a:srgbClr val="35A6D5"/>
                </a:solidFill>
              </a:rPr>
              <a:t>And the handle also went in after the blade, and the fat closed over the blade because he did not draw back the sword from his stomach; and it went protruding out the back.</a:t>
            </a:r>
            <a:r>
              <a:t> </a:t>
            </a:r>
            <a:r>
              <a:rPr b="1" sz="1020">
                <a:latin typeface="Arial"/>
                <a:ea typeface="Arial"/>
                <a:cs typeface="Arial"/>
                <a:sym typeface="Arial"/>
              </a:rPr>
              <a:t>23 </a:t>
            </a:r>
            <a:r>
              <a:t>And Ehud went out the vestibule, and he closed the doors of the upper room and locked them behind him.</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9" name="wrap.jpg" descr="wrap.jpg"/>
          <p:cNvPicPr>
            <a:picLocks noChangeAspect="1"/>
          </p:cNvPicPr>
          <p:nvPr>
            <p:ph type="pic" idx="13"/>
          </p:nvPr>
        </p:nvPicPr>
        <p:blipFill>
          <a:blip r:embed="rId2">
            <a:extLst/>
          </a:blip>
          <a:srcRect l="0" t="3033" r="0" b="3033"/>
          <a:stretch>
            <a:fillRect/>
          </a:stretch>
        </p:blipFill>
        <p:spPr>
          <a:prstGeom prst="rect">
            <a:avLst/>
          </a:prstGeom>
        </p:spPr>
      </p:pic>
      <p:sp>
        <p:nvSpPr>
          <p:cNvPr id="320" name="Rectangle"/>
          <p:cNvSpPr/>
          <p:nvPr/>
        </p:nvSpPr>
        <p:spPr>
          <a:xfrm>
            <a:off x="-228505" y="5056413"/>
            <a:ext cx="13461809" cy="3131125"/>
          </a:xfrm>
          <a:prstGeom prst="rect">
            <a:avLst/>
          </a:prstGeom>
          <a:solidFill>
            <a:srgbClr val="222222"/>
          </a:solidFill>
          <a:ln w="12700">
            <a:miter lim="400000"/>
          </a:ln>
        </p:spPr>
        <p:txBody>
          <a:bodyPr lIns="50800" tIns="50800" rIns="50800" bIns="50800" anchor="ctr"/>
          <a:lstStyle/>
          <a:p>
            <a:pPr algn="ctr">
              <a:lnSpc>
                <a:spcPct val="80000"/>
              </a:lnSpc>
              <a:spcBef>
                <a:spcPts val="0"/>
              </a:spcBef>
              <a:defRPr cap="all" sz="2800">
                <a:solidFill>
                  <a:srgbClr val="FFFFFF"/>
                </a:solidFill>
                <a:latin typeface="+mn-lt"/>
                <a:ea typeface="+mn-ea"/>
                <a:cs typeface="+mn-cs"/>
                <a:sym typeface="DIN Condensed"/>
              </a:defRPr>
            </a:pPr>
          </a:p>
        </p:txBody>
      </p:sp>
      <p:sp>
        <p:nvSpPr>
          <p:cNvPr id="321" name="Line"/>
          <p:cNvSpPr/>
          <p:nvPr>
            <p:ph type="body" idx="14"/>
          </p:nvPr>
        </p:nvSpPr>
        <p:spPr>
          <a:prstGeom prst="line">
            <a:avLst/>
          </a:prstGeom>
        </p:spPr>
        <p:txBody>
          <a:bodyPr/>
          <a:lstStyle/>
          <a:p>
            <a:pPr marL="0" indent="0" defTabSz="457200">
              <a:spcBef>
                <a:spcPts val="0"/>
              </a:spcBef>
              <a:buClrTx/>
              <a:buSzTx/>
              <a:buFontTx/>
              <a:buNone/>
              <a:defRPr sz="1200">
                <a:solidFill>
                  <a:srgbClr val="000000"/>
                </a:solidFill>
                <a:latin typeface="Helvetica"/>
                <a:ea typeface="Helvetica"/>
                <a:cs typeface="Helvetica"/>
                <a:sym typeface="Helvetica"/>
              </a:defRPr>
            </a:pPr>
          </a:p>
        </p:txBody>
      </p:sp>
      <p:sp>
        <p:nvSpPr>
          <p:cNvPr id="322" name="the wrap-up"/>
          <p:cNvSpPr txBox="1"/>
          <p:nvPr>
            <p:ph type="title"/>
          </p:nvPr>
        </p:nvSpPr>
        <p:spPr>
          <a:prstGeom prst="rect">
            <a:avLst/>
          </a:prstGeom>
        </p:spPr>
        <p:txBody>
          <a:bodyPr/>
          <a:lstStyle/>
          <a:p>
            <a:pPr/>
            <a:r>
              <a:t>the wrap-up</a:t>
            </a:r>
          </a:p>
        </p:txBody>
      </p:sp>
      <p:sp>
        <p:nvSpPr>
          <p:cNvPr id="323" name="lessons from the old testament"/>
          <p:cNvSpPr txBox="1"/>
          <p:nvPr>
            <p:ph type="body" sz="quarter" idx="1"/>
          </p:nvPr>
        </p:nvSpPr>
        <p:spPr>
          <a:prstGeom prst="rect">
            <a:avLst/>
          </a:prstGeom>
        </p:spPr>
        <p:txBody>
          <a:bodyPr/>
          <a:lstStyle/>
          <a:p>
            <a:pPr/>
            <a:r>
              <a:t>lessons from the old testament</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lessons from the old testament"/>
          <p:cNvSpPr txBox="1"/>
          <p:nvPr>
            <p:ph type="body" idx="13"/>
          </p:nvPr>
        </p:nvSpPr>
        <p:spPr>
          <a:prstGeom prst="rect">
            <a:avLst/>
          </a:prstGeom>
        </p:spPr>
        <p:txBody>
          <a:bodyPr/>
          <a:lstStyle/>
          <a:p>
            <a:pPr/>
            <a:r>
              <a:t>lessons from the old testament</a:t>
            </a:r>
          </a:p>
        </p:txBody>
      </p:sp>
      <p:sp>
        <p:nvSpPr>
          <p:cNvPr id="326" name="the wrap-up"/>
          <p:cNvSpPr txBox="1"/>
          <p:nvPr>
            <p:ph type="title"/>
          </p:nvPr>
        </p:nvSpPr>
        <p:spPr>
          <a:prstGeom prst="rect">
            <a:avLst/>
          </a:prstGeom>
        </p:spPr>
        <p:txBody>
          <a:bodyPr/>
          <a:lstStyle>
            <a:lvl1pPr defTabSz="467359">
              <a:spcBef>
                <a:spcPts val="2200"/>
              </a:spcBef>
              <a:defRPr sz="4800"/>
            </a:lvl1pPr>
          </a:lstStyle>
          <a:p>
            <a:pPr/>
            <a:r>
              <a:t>the wrap-up</a:t>
            </a:r>
          </a:p>
        </p:txBody>
      </p:sp>
    </p:spTree>
  </p:cSld>
  <p:clrMapOvr>
    <a:masterClrMapping/>
  </p:clrMapOvr>
  <mc:AlternateContent xmlns:mc="http://schemas.openxmlformats.org/markup-compatibility/2006">
    <mc:Choice xmlns:p14="http://schemas.microsoft.com/office/powerpoint/2010/main" Requires="p14">
      <p:transition spd="med" advClick="1" p14:dur="1000">
        <p:push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The judges cycle"/>
          <p:cNvSpPr txBox="1"/>
          <p:nvPr>
            <p:ph type="body" idx="13"/>
          </p:nvPr>
        </p:nvSpPr>
        <p:spPr>
          <a:prstGeom prst="rect">
            <a:avLst/>
          </a:prstGeom>
        </p:spPr>
        <p:txBody>
          <a:bodyPr/>
          <a:lstStyle/>
          <a:p>
            <a:pPr/>
            <a:r>
              <a:t>The judges cycle</a:t>
            </a:r>
          </a:p>
        </p:txBody>
      </p:sp>
      <p:sp>
        <p:nvSpPr>
          <p:cNvPr id="182"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183" name="Israel rejects God and turns to serve false gods"/>
          <p:cNvSpPr txBox="1"/>
          <p:nvPr>
            <p:ph type="body" idx="1"/>
          </p:nvPr>
        </p:nvSpPr>
        <p:spPr>
          <a:prstGeom prst="rect">
            <a:avLst/>
          </a:prstGeom>
        </p:spPr>
        <p:txBody>
          <a:bodyPr/>
          <a:lstStyle/>
          <a:p>
            <a:pPr/>
            <a:r>
              <a:t>Israel rejects God and turns to serve false gods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lessons from the old testament"/>
          <p:cNvSpPr txBox="1"/>
          <p:nvPr>
            <p:ph type="body" idx="13"/>
          </p:nvPr>
        </p:nvSpPr>
        <p:spPr>
          <a:prstGeom prst="rect">
            <a:avLst/>
          </a:prstGeom>
        </p:spPr>
        <p:txBody>
          <a:bodyPr/>
          <a:lstStyle/>
          <a:p>
            <a:pPr/>
            <a:r>
              <a:t>lessons from the old testament</a:t>
            </a:r>
          </a:p>
        </p:txBody>
      </p:sp>
      <p:sp>
        <p:nvSpPr>
          <p:cNvPr id="329"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30" name="Do you turn to God only when you are overwhelmed?"/>
          <p:cNvSpPr txBox="1"/>
          <p:nvPr>
            <p:ph type="body" idx="1"/>
          </p:nvPr>
        </p:nvSpPr>
        <p:spPr>
          <a:prstGeom prst="rect">
            <a:avLst/>
          </a:prstGeom>
        </p:spPr>
        <p:txBody>
          <a:bodyPr/>
          <a:lstStyle/>
          <a:p>
            <a:pPr/>
            <a:r>
              <a:t>Do you turn to God only when you are overwhelmed?</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2" name="lessons from the old testament"/>
          <p:cNvSpPr txBox="1"/>
          <p:nvPr>
            <p:ph type="body" idx="13"/>
          </p:nvPr>
        </p:nvSpPr>
        <p:spPr>
          <a:prstGeom prst="rect">
            <a:avLst/>
          </a:prstGeom>
        </p:spPr>
        <p:txBody>
          <a:bodyPr/>
          <a:lstStyle/>
          <a:p>
            <a:pPr/>
            <a:r>
              <a:t>lessons from the old testament</a:t>
            </a:r>
          </a:p>
        </p:txBody>
      </p:sp>
      <p:sp>
        <p:nvSpPr>
          <p:cNvPr id="333"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34" name="Do you turn to God only when you are overwhelmed?…"/>
          <p:cNvSpPr txBox="1"/>
          <p:nvPr>
            <p:ph type="body" idx="1"/>
          </p:nvPr>
        </p:nvSpPr>
        <p:spPr>
          <a:prstGeom prst="rect">
            <a:avLst/>
          </a:prstGeom>
        </p:spPr>
        <p:txBody>
          <a:bodyPr/>
          <a:lstStyle/>
          <a:p>
            <a:pPr/>
            <a:r>
              <a:t>Do you turn to God only when you are overwhelmed?</a:t>
            </a:r>
          </a:p>
          <a:p>
            <a:pPr lvl="1"/>
            <a:r>
              <a:t>Are you crying out to God because things have become so desperate?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lessons from the old testament"/>
          <p:cNvSpPr txBox="1"/>
          <p:nvPr>
            <p:ph type="body" idx="13"/>
          </p:nvPr>
        </p:nvSpPr>
        <p:spPr>
          <a:prstGeom prst="rect">
            <a:avLst/>
          </a:prstGeom>
        </p:spPr>
        <p:txBody>
          <a:bodyPr/>
          <a:lstStyle/>
          <a:p>
            <a:pPr/>
            <a:r>
              <a:t>lessons from the old testament</a:t>
            </a:r>
          </a:p>
        </p:txBody>
      </p:sp>
      <p:sp>
        <p:nvSpPr>
          <p:cNvPr id="337"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38" name="Do you turn to God only when you are overwhelmed?…"/>
          <p:cNvSpPr txBox="1"/>
          <p:nvPr>
            <p:ph type="body" idx="1"/>
          </p:nvPr>
        </p:nvSpPr>
        <p:spPr>
          <a:prstGeom prst="rect">
            <a:avLst/>
          </a:prstGeom>
        </p:spPr>
        <p:txBody>
          <a:bodyPr/>
          <a:lstStyle/>
          <a:p>
            <a:pPr/>
            <a:r>
              <a:t>Do you turn to God only when you are overwhelmed?</a:t>
            </a:r>
          </a:p>
          <a:p>
            <a:pPr lvl="1"/>
            <a:r>
              <a:t>Are you crying out to God because things have become so desperate?</a:t>
            </a:r>
          </a:p>
          <a:p>
            <a:pPr lvl="1"/>
            <a:r>
              <a:t>Will you forget His goodness when times are easy?</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lessons from the old testament"/>
          <p:cNvSpPr txBox="1"/>
          <p:nvPr>
            <p:ph type="body" idx="13"/>
          </p:nvPr>
        </p:nvSpPr>
        <p:spPr>
          <a:prstGeom prst="rect">
            <a:avLst/>
          </a:prstGeom>
        </p:spPr>
        <p:txBody>
          <a:bodyPr/>
          <a:lstStyle/>
          <a:p>
            <a:pPr/>
            <a:r>
              <a:t>lessons from the old testament</a:t>
            </a:r>
          </a:p>
        </p:txBody>
      </p:sp>
      <p:sp>
        <p:nvSpPr>
          <p:cNvPr id="341"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42" name="God raises us up to face our challenges"/>
          <p:cNvSpPr txBox="1"/>
          <p:nvPr>
            <p:ph type="body" idx="1"/>
          </p:nvPr>
        </p:nvSpPr>
        <p:spPr>
          <a:prstGeom prst="rect">
            <a:avLst/>
          </a:prstGeom>
        </p:spPr>
        <p:txBody>
          <a:bodyPr/>
          <a:lstStyle/>
          <a:p>
            <a:pPr/>
            <a:r>
              <a:t>God raises us up to face our challenges</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lessons from the old testament"/>
          <p:cNvSpPr txBox="1"/>
          <p:nvPr>
            <p:ph type="body" idx="13"/>
          </p:nvPr>
        </p:nvSpPr>
        <p:spPr>
          <a:prstGeom prst="rect">
            <a:avLst/>
          </a:prstGeom>
        </p:spPr>
        <p:txBody>
          <a:bodyPr/>
          <a:lstStyle/>
          <a:p>
            <a:pPr/>
            <a:r>
              <a:t>lessons from the old testament</a:t>
            </a:r>
          </a:p>
        </p:txBody>
      </p:sp>
      <p:sp>
        <p:nvSpPr>
          <p:cNvPr id="345"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46" name="God raises us up to face our challenges…"/>
          <p:cNvSpPr txBox="1"/>
          <p:nvPr>
            <p:ph type="body" idx="1"/>
          </p:nvPr>
        </p:nvSpPr>
        <p:spPr>
          <a:prstGeom prst="rect">
            <a:avLst/>
          </a:prstGeom>
        </p:spPr>
        <p:txBody>
          <a:bodyPr/>
          <a:lstStyle/>
          <a:p>
            <a:pPr/>
            <a:r>
              <a:t>God raises us up to face our challenges</a:t>
            </a:r>
          </a:p>
          <a:p>
            <a:pPr lvl="1"/>
            <a:r>
              <a:t>Is your situation preparing you for something?</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lessons from the old testament"/>
          <p:cNvSpPr txBox="1"/>
          <p:nvPr>
            <p:ph type="body" idx="13"/>
          </p:nvPr>
        </p:nvSpPr>
        <p:spPr>
          <a:prstGeom prst="rect">
            <a:avLst/>
          </a:prstGeom>
        </p:spPr>
        <p:txBody>
          <a:bodyPr/>
          <a:lstStyle/>
          <a:p>
            <a:pPr/>
            <a:r>
              <a:t>lessons from the old testament</a:t>
            </a:r>
          </a:p>
        </p:txBody>
      </p:sp>
      <p:sp>
        <p:nvSpPr>
          <p:cNvPr id="349"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50" name="God raises us up to face our challenges…"/>
          <p:cNvSpPr txBox="1"/>
          <p:nvPr>
            <p:ph type="body" idx="1"/>
          </p:nvPr>
        </p:nvSpPr>
        <p:spPr>
          <a:prstGeom prst="rect">
            <a:avLst/>
          </a:prstGeom>
        </p:spPr>
        <p:txBody>
          <a:bodyPr/>
          <a:lstStyle/>
          <a:p>
            <a:pPr/>
            <a:r>
              <a:t>God raises us up to face our challenges</a:t>
            </a:r>
          </a:p>
          <a:p>
            <a:pPr lvl="1"/>
            <a:r>
              <a:t>Is your situation preparing you for something?</a:t>
            </a:r>
          </a:p>
          <a:p>
            <a:pPr/>
            <a:r>
              <a:t>Our disadvantages can become unique advantages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2" name="lessons from the old testament"/>
          <p:cNvSpPr txBox="1"/>
          <p:nvPr>
            <p:ph type="body" idx="13"/>
          </p:nvPr>
        </p:nvSpPr>
        <p:spPr>
          <a:prstGeom prst="rect">
            <a:avLst/>
          </a:prstGeom>
        </p:spPr>
        <p:txBody>
          <a:bodyPr/>
          <a:lstStyle/>
          <a:p>
            <a:pPr/>
            <a:r>
              <a:t>lessons from the old testament</a:t>
            </a:r>
          </a:p>
        </p:txBody>
      </p:sp>
      <p:sp>
        <p:nvSpPr>
          <p:cNvPr id="353" name="the wrap-up"/>
          <p:cNvSpPr txBox="1"/>
          <p:nvPr>
            <p:ph type="title"/>
          </p:nvPr>
        </p:nvSpPr>
        <p:spPr>
          <a:prstGeom prst="rect">
            <a:avLst/>
          </a:prstGeom>
        </p:spPr>
        <p:txBody>
          <a:bodyPr/>
          <a:lstStyle>
            <a:lvl1pPr defTabSz="467359">
              <a:spcBef>
                <a:spcPts val="2200"/>
              </a:spcBef>
              <a:defRPr sz="4800"/>
            </a:lvl1pPr>
          </a:lstStyle>
          <a:p>
            <a:pPr/>
            <a:r>
              <a:t>the wrap-up</a:t>
            </a:r>
          </a:p>
        </p:txBody>
      </p:sp>
      <p:sp>
        <p:nvSpPr>
          <p:cNvPr id="354" name="God raises us up to face our challenges…"/>
          <p:cNvSpPr txBox="1"/>
          <p:nvPr>
            <p:ph type="body" idx="1"/>
          </p:nvPr>
        </p:nvSpPr>
        <p:spPr>
          <a:prstGeom prst="rect">
            <a:avLst/>
          </a:prstGeom>
        </p:spPr>
        <p:txBody>
          <a:bodyPr/>
          <a:lstStyle/>
          <a:p>
            <a:pPr/>
            <a:r>
              <a:t>God raises us up to face our challenges</a:t>
            </a:r>
          </a:p>
          <a:p>
            <a:pPr lvl="1"/>
            <a:r>
              <a:t>Is your situation preparing you for something?</a:t>
            </a:r>
          </a:p>
          <a:p>
            <a:pPr/>
            <a:r>
              <a:t>Our disadvantages can become unique advantages</a:t>
            </a:r>
          </a:p>
          <a:p>
            <a:pPr lvl="1"/>
            <a:r>
              <a:t>Can God use you no matter what your circumstance is?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The judges cycle"/>
          <p:cNvSpPr txBox="1"/>
          <p:nvPr>
            <p:ph type="body" idx="13"/>
          </p:nvPr>
        </p:nvSpPr>
        <p:spPr>
          <a:prstGeom prst="rect">
            <a:avLst/>
          </a:prstGeom>
        </p:spPr>
        <p:txBody>
          <a:bodyPr/>
          <a:lstStyle/>
          <a:p>
            <a:pPr/>
            <a:r>
              <a:t>The judges cycle</a:t>
            </a:r>
          </a:p>
        </p:txBody>
      </p:sp>
      <p:sp>
        <p:nvSpPr>
          <p:cNvPr id="186"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187" name="Israel rejects God and turns to serve false gods…"/>
          <p:cNvSpPr txBox="1"/>
          <p:nvPr>
            <p:ph type="body" idx="1"/>
          </p:nvPr>
        </p:nvSpPr>
        <p:spPr>
          <a:prstGeom prst="rect">
            <a:avLst/>
          </a:prstGeom>
        </p:spPr>
        <p:txBody>
          <a:bodyPr/>
          <a:lstStyle/>
          <a:p>
            <a:pPr/>
            <a:r>
              <a:t>Israel rejects God and turns to serve false gods</a:t>
            </a:r>
          </a:p>
          <a:p>
            <a:pPr/>
            <a:r>
              <a:t>God reacts to Israel’s idolatry with righteous anger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The judges cycle"/>
          <p:cNvSpPr txBox="1"/>
          <p:nvPr>
            <p:ph type="body" idx="13"/>
          </p:nvPr>
        </p:nvSpPr>
        <p:spPr>
          <a:prstGeom prst="rect">
            <a:avLst/>
          </a:prstGeom>
        </p:spPr>
        <p:txBody>
          <a:bodyPr/>
          <a:lstStyle/>
          <a:p>
            <a:pPr/>
            <a:r>
              <a:t>The judges cycle</a:t>
            </a:r>
          </a:p>
        </p:txBody>
      </p:sp>
      <p:sp>
        <p:nvSpPr>
          <p:cNvPr id="190"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191" name="Israel rejects God and turns to serve false gods…"/>
          <p:cNvSpPr txBox="1"/>
          <p:nvPr>
            <p:ph type="body" idx="1"/>
          </p:nvPr>
        </p:nvSpPr>
        <p:spPr>
          <a:prstGeom prst="rect">
            <a:avLst/>
          </a:prstGeom>
        </p:spPr>
        <p:txBody>
          <a:bodyPr/>
          <a:lstStyle/>
          <a:p>
            <a:pPr/>
            <a:r>
              <a:t>Israel rejects God and turns to serve false gods</a:t>
            </a:r>
          </a:p>
          <a:p>
            <a:pPr/>
            <a:r>
              <a:t>God reacts to Israel’s idolatry with righteous anger</a:t>
            </a:r>
          </a:p>
          <a:p>
            <a:pPr/>
            <a:r>
              <a:t>God hands Israel over to the oppression of her enemies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The judges cycle"/>
          <p:cNvSpPr txBox="1"/>
          <p:nvPr>
            <p:ph type="body" idx="13"/>
          </p:nvPr>
        </p:nvSpPr>
        <p:spPr>
          <a:prstGeom prst="rect">
            <a:avLst/>
          </a:prstGeom>
        </p:spPr>
        <p:txBody>
          <a:bodyPr/>
          <a:lstStyle/>
          <a:p>
            <a:pPr/>
            <a:r>
              <a:t>The judges cycle</a:t>
            </a:r>
          </a:p>
        </p:txBody>
      </p:sp>
      <p:sp>
        <p:nvSpPr>
          <p:cNvPr id="194"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195" name="Israel rejects God and turns to serve false gods…"/>
          <p:cNvSpPr txBox="1"/>
          <p:nvPr>
            <p:ph type="body" idx="1"/>
          </p:nvPr>
        </p:nvSpPr>
        <p:spPr>
          <a:prstGeom prst="rect">
            <a:avLst/>
          </a:prstGeom>
        </p:spPr>
        <p:txBody>
          <a:bodyPr/>
          <a:lstStyle/>
          <a:p>
            <a:pPr/>
            <a:r>
              <a:t>Israel rejects God and turns to serve false gods</a:t>
            </a:r>
          </a:p>
          <a:p>
            <a:pPr/>
            <a:r>
              <a:t>God reacts to Israel’s idolatry with righteous anger</a:t>
            </a:r>
          </a:p>
          <a:p>
            <a:pPr/>
            <a:r>
              <a:t>God hands Israel over to the oppression of her enemies</a:t>
            </a:r>
          </a:p>
          <a:p>
            <a:pPr/>
            <a:r>
              <a:t>Israel repents and cries out to God for mercy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The judges cycle"/>
          <p:cNvSpPr txBox="1"/>
          <p:nvPr>
            <p:ph type="body" idx="13"/>
          </p:nvPr>
        </p:nvSpPr>
        <p:spPr>
          <a:prstGeom prst="rect">
            <a:avLst/>
          </a:prstGeom>
        </p:spPr>
        <p:txBody>
          <a:bodyPr/>
          <a:lstStyle/>
          <a:p>
            <a:pPr/>
            <a:r>
              <a:t>The judges cycle</a:t>
            </a:r>
          </a:p>
        </p:txBody>
      </p:sp>
      <p:sp>
        <p:nvSpPr>
          <p:cNvPr id="198"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199" name="Israel rejects God and turns to serve false gods…"/>
          <p:cNvSpPr txBox="1"/>
          <p:nvPr>
            <p:ph type="body" idx="1"/>
          </p:nvPr>
        </p:nvSpPr>
        <p:spPr>
          <a:prstGeom prst="rect">
            <a:avLst/>
          </a:prstGeom>
        </p:spPr>
        <p:txBody>
          <a:bodyPr/>
          <a:lstStyle/>
          <a:p>
            <a:pPr/>
            <a:r>
              <a:t>Israel rejects God and turns to serve false gods</a:t>
            </a:r>
          </a:p>
          <a:p>
            <a:pPr/>
            <a:r>
              <a:t>God reacts to Israel’s idolatry with righteous anger</a:t>
            </a:r>
          </a:p>
          <a:p>
            <a:pPr/>
            <a:r>
              <a:t>God hands Israel over to the oppression of her enemies</a:t>
            </a:r>
          </a:p>
          <a:p>
            <a:pPr/>
            <a:r>
              <a:t>Israel repents and cries out to God for mercy</a:t>
            </a:r>
          </a:p>
          <a:p>
            <a:pPr/>
            <a:r>
              <a:t>God raises up a judge to rescue Israel from her enemies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The judges cycle"/>
          <p:cNvSpPr txBox="1"/>
          <p:nvPr>
            <p:ph type="body" idx="13"/>
          </p:nvPr>
        </p:nvSpPr>
        <p:spPr>
          <a:prstGeom prst="rect">
            <a:avLst/>
          </a:prstGeom>
        </p:spPr>
        <p:txBody>
          <a:bodyPr/>
          <a:lstStyle/>
          <a:p>
            <a:pPr/>
            <a:r>
              <a:t>The judges cycle</a:t>
            </a:r>
          </a:p>
        </p:txBody>
      </p:sp>
      <p:sp>
        <p:nvSpPr>
          <p:cNvPr id="202" name="the different stages"/>
          <p:cNvSpPr txBox="1"/>
          <p:nvPr>
            <p:ph type="title"/>
          </p:nvPr>
        </p:nvSpPr>
        <p:spPr>
          <a:prstGeom prst="rect">
            <a:avLst/>
          </a:prstGeom>
        </p:spPr>
        <p:txBody>
          <a:bodyPr/>
          <a:lstStyle>
            <a:lvl1pPr defTabSz="467359">
              <a:spcBef>
                <a:spcPts val="2200"/>
              </a:spcBef>
              <a:defRPr sz="4800"/>
            </a:lvl1pPr>
          </a:lstStyle>
          <a:p>
            <a:pPr/>
            <a:r>
              <a:t>the different stages</a:t>
            </a:r>
          </a:p>
        </p:txBody>
      </p:sp>
      <p:sp>
        <p:nvSpPr>
          <p:cNvPr id="203" name="Israel rejects God and turns to serve false gods…"/>
          <p:cNvSpPr txBox="1"/>
          <p:nvPr>
            <p:ph type="body" idx="1"/>
          </p:nvPr>
        </p:nvSpPr>
        <p:spPr>
          <a:prstGeom prst="rect">
            <a:avLst/>
          </a:prstGeom>
        </p:spPr>
        <p:txBody>
          <a:bodyPr/>
          <a:lstStyle/>
          <a:p>
            <a:pPr/>
            <a:r>
              <a:t>Israel rejects God and turns to serve false gods</a:t>
            </a:r>
          </a:p>
          <a:p>
            <a:pPr/>
            <a:r>
              <a:t>God reacts to Israel’s idolatry with righteous anger</a:t>
            </a:r>
          </a:p>
          <a:p>
            <a:pPr/>
            <a:r>
              <a:t>God hands Israel over to the oppression of her enemies</a:t>
            </a:r>
          </a:p>
          <a:p>
            <a:pPr/>
            <a:r>
              <a:t>Israel repents and cries out to God for mercy</a:t>
            </a:r>
          </a:p>
          <a:p>
            <a:pPr/>
            <a:r>
              <a:t>God raises up a judge to rescue Israel from her enemies</a:t>
            </a:r>
          </a:p>
          <a:p>
            <a:pPr/>
            <a:r>
              <a:t>The judge dies and Israel returns to her idolatry</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New_Template7">
  <a:themeElements>
    <a:clrScheme name="New_Template7">
      <a:dk1>
        <a:srgbClr val="222222"/>
      </a:dk1>
      <a:lt1>
        <a:srgbClr val="838787"/>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7">
  <a:themeElements>
    <a:clrScheme name="New_Template7">
      <a:dk1>
        <a:srgbClr val="000000"/>
      </a:dk1>
      <a:lt1>
        <a:srgbClr val="FFFFFF"/>
      </a:lt1>
      <a:dk2>
        <a:srgbClr val="222222"/>
      </a:dk2>
      <a:lt2>
        <a:srgbClr val="A6AAA9"/>
      </a:lt2>
      <a:accent1>
        <a:srgbClr val="34A5DA"/>
      </a:accent1>
      <a:accent2>
        <a:srgbClr val="3F969A"/>
      </a:accent2>
      <a:accent3>
        <a:srgbClr val="8ABE5E"/>
      </a:accent3>
      <a:accent4>
        <a:srgbClr val="FDCB56"/>
      </a:accent4>
      <a:accent5>
        <a:srgbClr val="E42832"/>
      </a:accent5>
      <a:accent6>
        <a:srgbClr val="C52060"/>
      </a:accent6>
      <a:hlink>
        <a:srgbClr val="0000FF"/>
      </a:hlink>
      <a:folHlink>
        <a:srgbClr val="FF00FF"/>
      </a:folHlink>
    </a:clrScheme>
    <a:fontScheme name="New_Template7">
      <a:majorFont>
        <a:latin typeface="DIN Condensed"/>
        <a:ea typeface="DIN Condensed"/>
        <a:cs typeface="DIN Condensed"/>
      </a:majorFont>
      <a:minorFont>
        <a:latin typeface="DIN Condensed"/>
        <a:ea typeface="DIN Condensed"/>
        <a:cs typeface="DIN Condensed"/>
      </a:minorFont>
    </a:fontScheme>
    <a:fmtScheme name="New_Template7">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80000"/>
          </a:lnSpc>
          <a:spcBef>
            <a:spcPts val="0"/>
          </a:spcBef>
          <a:spcAft>
            <a:spcPts val="0"/>
          </a:spcAft>
          <a:buClrTx/>
          <a:buSzTx/>
          <a:buFontTx/>
          <a:buNone/>
          <a:tabLst/>
          <a:defRPr b="0" baseline="0" cap="all" i="0" spc="0" strike="noStrike" sz="2800" u="none" kumimoji="0" normalizeH="0">
            <a:ln>
              <a:noFill/>
            </a:ln>
            <a:solidFill>
              <a:srgbClr val="FFFFFF"/>
            </a:solidFill>
            <a:effectLst/>
            <a:uFillTx/>
            <a:latin typeface="+mn-lt"/>
            <a:ea typeface="+mn-ea"/>
            <a:cs typeface="+mn-cs"/>
            <a:sym typeface="DIN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584200" rtl="0" fontAlgn="auto" latinLnBrk="0" hangingPunct="0">
          <a:lnSpc>
            <a:spcPct val="100000"/>
          </a:lnSpc>
          <a:spcBef>
            <a:spcPts val="2400"/>
          </a:spcBef>
          <a:spcAft>
            <a:spcPts val="0"/>
          </a:spcAft>
          <a:buClrTx/>
          <a:buSzTx/>
          <a:buFontTx/>
          <a:buNone/>
          <a:tabLst/>
          <a:defRPr b="0" baseline="0" cap="none" i="0" spc="0" strike="noStrike" sz="2000" u="none" kumimoji="0" normalizeH="0">
            <a:ln>
              <a:noFill/>
            </a:ln>
            <a:solidFill>
              <a:srgbClr val="838787"/>
            </a:solidFill>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