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b="def" i="def"/>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b="def" i="def"/>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b="def" i="def"/>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b="def" i="def"/>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b="def" i="def"/>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b="def" i="def"/>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1079500" y="2438400"/>
            <a:ext cx="11176000" cy="29210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12" name="Body Level One…"/>
          <p:cNvSpPr txBox="1"/>
          <p:nvPr>
            <p:ph type="body" sz="quarter" idx="1"/>
          </p:nvPr>
        </p:nvSpPr>
        <p:spPr>
          <a:xfrm>
            <a:off x="1079500" y="5346700"/>
            <a:ext cx="11176000" cy="13970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Image"/>
          <p:cNvSpPr/>
          <p:nvPr>
            <p:ph type="pic" sz="half" idx="13"/>
          </p:nvPr>
        </p:nvSpPr>
        <p:spPr>
          <a:xfrm>
            <a:off x="1015999" y="1176019"/>
            <a:ext cx="5261430" cy="7366001"/>
          </a:xfrm>
          <a:prstGeom prst="rect">
            <a:avLst/>
          </a:prstGeom>
          <a:ln w="9525">
            <a:round/>
          </a:ln>
        </p:spPr>
        <p:txBody>
          <a:bodyPr lIns="91439" tIns="45719" rIns="91439" bIns="45719" anchor="t">
            <a:noAutofit/>
          </a:bodyPr>
          <a:lstStyle/>
          <a:p>
            <a:pPr/>
          </a:p>
        </p:txBody>
      </p:sp>
      <p:sp>
        <p:nvSpPr>
          <p:cNvPr id="93" name="Image"/>
          <p:cNvSpPr/>
          <p:nvPr>
            <p:ph type="pic" sz="half" idx="14"/>
          </p:nvPr>
        </p:nvSpPr>
        <p:spPr>
          <a:xfrm>
            <a:off x="6743700" y="1181100"/>
            <a:ext cx="5257800" cy="7360920"/>
          </a:xfrm>
          <a:prstGeom prst="rect">
            <a:avLst/>
          </a:prstGeom>
          <a:ln w="9525">
            <a:round/>
          </a:ln>
        </p:spPr>
        <p:txBody>
          <a:bodyPr lIns="91439" tIns="45719" rIns="91439" bIns="45719" anchor="t">
            <a:noAutofit/>
          </a:bodyPr>
          <a:lstStyle/>
          <a:p>
            <a:pP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Image"/>
          <p:cNvSpPr/>
          <p:nvPr>
            <p:ph type="pic" sz="quarter" idx="13"/>
          </p:nvPr>
        </p:nvSpPr>
        <p:spPr>
          <a:xfrm>
            <a:off x="6743700" y="5207000"/>
            <a:ext cx="5257800" cy="3454400"/>
          </a:xfrm>
          <a:prstGeom prst="rect">
            <a:avLst/>
          </a:prstGeom>
          <a:ln w="9525">
            <a:round/>
          </a:ln>
        </p:spPr>
        <p:txBody>
          <a:bodyPr lIns="91439" tIns="45719" rIns="91439" bIns="45719" anchor="t">
            <a:noAutofit/>
          </a:bodyPr>
          <a:lstStyle/>
          <a:p>
            <a:pPr/>
          </a:p>
        </p:txBody>
      </p:sp>
      <p:sp>
        <p:nvSpPr>
          <p:cNvPr id="102" name="Image"/>
          <p:cNvSpPr/>
          <p:nvPr>
            <p:ph type="pic" sz="quarter" idx="14"/>
          </p:nvPr>
        </p:nvSpPr>
        <p:spPr>
          <a:xfrm>
            <a:off x="6743700" y="1282700"/>
            <a:ext cx="5257800" cy="3429000"/>
          </a:xfrm>
          <a:prstGeom prst="rect">
            <a:avLst/>
          </a:prstGeom>
          <a:ln w="9525">
            <a:round/>
          </a:ln>
        </p:spPr>
        <p:txBody>
          <a:bodyPr lIns="91439" tIns="45719" rIns="91439" bIns="45719" anchor="t">
            <a:noAutofit/>
          </a:bodyPr>
          <a:lstStyle/>
          <a:p>
            <a:pPr/>
          </a:p>
        </p:txBody>
      </p:sp>
      <p:sp>
        <p:nvSpPr>
          <p:cNvPr id="103" name="Image"/>
          <p:cNvSpPr/>
          <p:nvPr>
            <p:ph type="pic" sz="half" idx="15"/>
          </p:nvPr>
        </p:nvSpPr>
        <p:spPr>
          <a:xfrm>
            <a:off x="1011464" y="1277619"/>
            <a:ext cx="5270501" cy="7378700"/>
          </a:xfrm>
          <a:prstGeom prst="rect">
            <a:avLst/>
          </a:prstGeom>
          <a:ln w="9525">
            <a:round/>
          </a:ln>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Johnny Appleseed"/>
          <p:cNvSpPr txBox="1"/>
          <p:nvPr>
            <p:ph type="body" sz="quarter" idx="13"/>
          </p:nvPr>
        </p:nvSpPr>
        <p:spPr>
          <a:xfrm>
            <a:off x="1270000" y="6362700"/>
            <a:ext cx="10464800" cy="558800"/>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112" name="“Type a quote here.”"/>
          <p:cNvSpPr txBox="1"/>
          <p:nvPr>
            <p:ph type="body" sz="quarter" idx="14"/>
          </p:nvPr>
        </p:nvSpPr>
        <p:spPr>
          <a:xfrm>
            <a:off x="1270000" y="3911600"/>
            <a:ext cx="10464800" cy="711200"/>
          </a:xfrm>
          <a:prstGeom prst="rect">
            <a:avLst/>
          </a:prstGeom>
        </p:spPr>
        <p:txBody>
          <a:bodyPr>
            <a:spAutoFit/>
          </a:bodyPr>
          <a:lstStyle>
            <a:lvl1pPr marL="0" indent="0" algn="ctr">
              <a:spcBef>
                <a:spcPts val="0"/>
              </a:spcBef>
              <a:buSzTx/>
              <a:buNone/>
              <a:defRPr sz="4200"/>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13"/>
          </p:nvPr>
        </p:nvSpPr>
        <p:spPr>
          <a:xfrm>
            <a:off x="1854200" y="1441449"/>
            <a:ext cx="9612313" cy="4889501"/>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1079500" y="6515100"/>
            <a:ext cx="11176000" cy="16256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22" name="Body Level One…"/>
          <p:cNvSpPr txBox="1"/>
          <p:nvPr>
            <p:ph type="body" sz="quarter" idx="1"/>
          </p:nvPr>
        </p:nvSpPr>
        <p:spPr>
          <a:xfrm>
            <a:off x="1079500" y="8166100"/>
            <a:ext cx="11176000" cy="13081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Title Text"/>
          <p:cNvSpPr txBox="1"/>
          <p:nvPr>
            <p:ph type="title"/>
          </p:nvPr>
        </p:nvSpPr>
        <p:spPr>
          <a:xfrm>
            <a:off x="1079500" y="3416300"/>
            <a:ext cx="11176000" cy="2921000"/>
          </a:xfrm>
          <a:prstGeom prst="rect">
            <a:avLst/>
          </a:prstGeom>
        </p:spPr>
        <p:txBody>
          <a:bodyPr/>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31" name="Slide Number"/>
          <p:cNvSpPr txBox="1"/>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Image"/>
          <p:cNvSpPr/>
          <p:nvPr>
            <p:ph type="pic" sz="half" idx="13"/>
          </p:nvPr>
        </p:nvSpPr>
        <p:spPr>
          <a:xfrm>
            <a:off x="6743700" y="1193800"/>
            <a:ext cx="5257800" cy="736092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914400" y="1193800"/>
            <a:ext cx="5270500" cy="3911600"/>
          </a:xfrm>
          <a:prstGeom prst="rect">
            <a:avLst/>
          </a:prstGeom>
        </p:spPr>
        <p:txBody>
          <a:bodyPr anchor="b"/>
          <a:lstStyle/>
          <a:p>
            <a:pPr/>
            <a:r>
              <a:t>Title Text</a:t>
            </a:r>
          </a:p>
        </p:txBody>
      </p:sp>
      <p:sp>
        <p:nvSpPr>
          <p:cNvPr id="40" name="Body Level One…"/>
          <p:cNvSpPr txBox="1"/>
          <p:nvPr>
            <p:ph type="body" sz="quarter" idx="1"/>
          </p:nvPr>
        </p:nvSpPr>
        <p:spPr>
          <a:xfrm>
            <a:off x="914400" y="5219700"/>
            <a:ext cx="5270500" cy="33782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43700" y="2997200"/>
            <a:ext cx="5270201" cy="5397501"/>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14400" y="2705100"/>
            <a:ext cx="5118100" cy="6019800"/>
          </a:xfrm>
          <a:prstGeom prst="rect">
            <a:avLst/>
          </a:prstGeom>
        </p:spPr>
        <p:txBody>
          <a:bodyPr/>
          <a:lstStyle>
            <a:lvl1pPr marL="342900" indent="-342900">
              <a:defRPr sz="3400"/>
            </a:lvl1pPr>
            <a:lvl2pPr marL="685800" indent="-342900">
              <a:defRPr sz="3400"/>
            </a:lvl2pPr>
            <a:lvl3pPr marL="1028700" indent="-342900">
              <a:defRPr sz="3400"/>
            </a:lvl3pPr>
            <a:lvl4pPr marL="1371600" indent="-342900">
              <a:defRPr sz="3400"/>
            </a:lvl4pPr>
            <a:lvl5pPr marL="1714500" indent="-342900">
              <a:defRPr sz="3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Body Level One…"/>
          <p:cNvSpPr txBox="1"/>
          <p:nvPr>
            <p:ph type="body" idx="1"/>
          </p:nvPr>
        </p:nvSpPr>
        <p:spPr>
          <a:xfrm>
            <a:off x="914400" y="685800"/>
            <a:ext cx="11176000" cy="8382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Image"/>
          <p:cNvSpPr/>
          <p:nvPr>
            <p:ph type="pic" idx="13"/>
          </p:nvPr>
        </p:nvSpPr>
        <p:spPr>
          <a:xfrm>
            <a:off x="1016000" y="1219200"/>
            <a:ext cx="10985500" cy="5588000"/>
          </a:xfrm>
          <a:prstGeom prst="rect">
            <a:avLst/>
          </a:prstGeom>
          <a:ln w="9525">
            <a:round/>
          </a:ln>
        </p:spPr>
        <p:txBody>
          <a:bodyPr lIns="91439" tIns="45719" rIns="91439" bIns="45719" anchor="t">
            <a:noAutofit/>
          </a:bodyPr>
          <a:lstStyle/>
          <a:p>
            <a:pPr/>
          </a:p>
        </p:txBody>
      </p:sp>
      <p:sp>
        <p:nvSpPr>
          <p:cNvPr id="84" name="Body Level One…"/>
          <p:cNvSpPr txBox="1"/>
          <p:nvPr>
            <p:ph type="body" sz="quarter" idx="1"/>
          </p:nvPr>
        </p:nvSpPr>
        <p:spPr>
          <a:xfrm>
            <a:off x="1016000" y="7200900"/>
            <a:ext cx="5207000" cy="660400"/>
          </a:xfrm>
          <a:prstGeom prst="rect">
            <a:avLst/>
          </a:prstGeom>
        </p:spPr>
        <p:txBody>
          <a:bodyPr anchor="t"/>
          <a:lstStyle>
            <a:lvl1pPr marL="0" indent="0">
              <a:spcBef>
                <a:spcPts val="0"/>
              </a:spcBef>
              <a:buSzTx/>
              <a:buNone/>
              <a:defRPr sz="2400">
                <a:solidFill>
                  <a:srgbClr val="515151"/>
                </a:solidFill>
                <a:latin typeface="Bradley Hand ITC TT-Bold"/>
                <a:ea typeface="Bradley Hand ITC TT-Bold"/>
                <a:cs typeface="Bradley Hand ITC TT-Bold"/>
                <a:sym typeface="Bradley Hand ITC TT-Bold"/>
              </a:defRPr>
            </a:lvl1pPr>
            <a:lvl2pPr marL="0" indent="0">
              <a:spcBef>
                <a:spcPts val="0"/>
              </a:spcBef>
              <a:buSzTx/>
              <a:buNone/>
              <a:defRPr sz="2400">
                <a:solidFill>
                  <a:srgbClr val="515151"/>
                </a:solidFill>
                <a:latin typeface="Bradley Hand ITC TT-Bold"/>
                <a:ea typeface="Bradley Hand ITC TT-Bold"/>
                <a:cs typeface="Bradley Hand ITC TT-Bold"/>
                <a:sym typeface="Bradley Hand ITC TT-Bold"/>
              </a:defRPr>
            </a:lvl2pPr>
            <a:lvl3pPr marL="0" indent="0">
              <a:spcBef>
                <a:spcPts val="0"/>
              </a:spcBef>
              <a:buSzTx/>
              <a:buNone/>
              <a:defRPr sz="2400">
                <a:solidFill>
                  <a:srgbClr val="515151"/>
                </a:solidFill>
                <a:latin typeface="Bradley Hand ITC TT-Bold"/>
                <a:ea typeface="Bradley Hand ITC TT-Bold"/>
                <a:cs typeface="Bradley Hand ITC TT-Bold"/>
                <a:sym typeface="Bradley Hand ITC TT-Bold"/>
              </a:defRPr>
            </a:lvl3pPr>
            <a:lvl4pPr marL="0" indent="0">
              <a:spcBef>
                <a:spcPts val="0"/>
              </a:spcBef>
              <a:buSzTx/>
              <a:buNone/>
              <a:defRPr sz="2400">
                <a:solidFill>
                  <a:srgbClr val="515151"/>
                </a:solidFill>
                <a:latin typeface="Bradley Hand ITC TT-Bold"/>
                <a:ea typeface="Bradley Hand ITC TT-Bold"/>
                <a:cs typeface="Bradley Hand ITC TT-Bold"/>
                <a:sym typeface="Bradley Hand ITC TT-Bold"/>
              </a:defRPr>
            </a:lvl4pPr>
            <a:lvl5pPr marL="0" indent="0">
              <a:spcBef>
                <a:spcPts val="0"/>
              </a:spcBef>
              <a:buSzTx/>
              <a:buNone/>
              <a:defRPr sz="2400">
                <a:solidFill>
                  <a:srgbClr val="515151"/>
                </a:solidFill>
                <a:latin typeface="Bradley Hand ITC TT-Bold"/>
                <a:ea typeface="Bradley Hand ITC TT-Bold"/>
                <a:cs typeface="Bradley Hand ITC TT-Bold"/>
                <a:sym typeface="Bradley Hand ITC TT-Bold"/>
              </a:defRPr>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914400" y="317500"/>
            <a:ext cx="11176000" cy="177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14400" y="2717800"/>
            <a:ext cx="11176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4599" y="9118599"/>
            <a:ext cx="342901" cy="355601"/>
          </a:xfrm>
          <a:prstGeom prst="rect">
            <a:avLst/>
          </a:prstGeom>
          <a:ln w="12700">
            <a:miter lim="400000"/>
          </a:ln>
        </p:spPr>
        <p:txBody>
          <a:bodyPr wrap="none" lIns="50800" tIns="50800" rIns="50800" bIns="50800" anchor="ctr">
            <a:spAutoFit/>
          </a:bodyPr>
          <a:lstStyle>
            <a:lvl1pPr>
              <a:defRPr sz="1800">
                <a:solidFill>
                  <a:srgbClr val="434343"/>
                </a:solidFill>
                <a:effectLst>
                  <a:outerShdw sx="100000" sy="100000" kx="0" ky="0" algn="b" rotWithShape="0" blurRad="25400" dist="23648" dir="16200000">
                    <a:srgbClr val="000000">
                      <a:alpha val="20689"/>
                    </a:srgbClr>
                  </a:outerShdw>
                </a:effectLs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1pPr>
      <a:lvl2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2pPr>
      <a:lvl3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3pPr>
      <a:lvl4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4pPr>
      <a:lvl5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5pPr>
      <a:lvl6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6pPr>
      <a:lvl7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7pPr>
      <a:lvl8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8pPr>
      <a:lvl9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9pPr>
    </p:titleStyle>
    <p:bodyStyle>
      <a:lvl1pPr marL="4191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1pPr>
      <a:lvl2pPr marL="8382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2pPr>
      <a:lvl3pPr marL="12573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3pPr>
      <a:lvl4pPr marL="16764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4pPr>
      <a:lvl5pPr marL="20955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5pPr>
      <a:lvl6pPr marL="25146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6pPr>
      <a:lvl7pPr marL="29337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7pPr>
      <a:lvl8pPr marL="33528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8pPr>
      <a:lvl9pPr marL="37719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433BE2A7-C707-42E1-B78F-07719848E6C4-L0-001.jpeg" descr="433BE2A7-C707-42E1-B78F-07719848E6C4-L0-001.jpeg"/>
          <p:cNvPicPr>
            <a:picLocks noChangeAspect="0"/>
          </p:cNvPicPr>
          <p:nvPr>
            <p:ph type="pic" idx="13"/>
          </p:nvPr>
        </p:nvPicPr>
        <p:blipFill>
          <a:blip r:embed="rId2">
            <a:extLst/>
          </a:blip>
          <a:stretch>
            <a:fillRect/>
          </a:stretch>
        </p:blipFill>
        <p:spPr>
          <a:xfrm>
            <a:off x="1875321" y="1346199"/>
            <a:ext cx="9815514" cy="5080001"/>
          </a:xfrm>
          <a:prstGeom prst="rect">
            <a:avLst/>
          </a:prstGeom>
        </p:spPr>
      </p:pic>
      <p:sp>
        <p:nvSpPr>
          <p:cNvPr id="138" name="XICF, What do you see?"/>
          <p:cNvSpPr txBox="1"/>
          <p:nvPr>
            <p:ph type="title"/>
          </p:nvPr>
        </p:nvSpPr>
        <p:spPr>
          <a:prstGeom prst="rect">
            <a:avLst/>
          </a:prstGeom>
        </p:spPr>
        <p:txBody>
          <a:bodyPr/>
          <a:lstStyle/>
          <a:p>
            <a:pPr/>
            <a:r>
              <a:t>XICF, What do you see?</a:t>
            </a:r>
          </a:p>
        </p:txBody>
      </p:sp>
      <p:sp>
        <p:nvSpPr>
          <p:cNvPr id="139" name="Jeremiah 24:1-10"/>
          <p:cNvSpPr txBox="1"/>
          <p:nvPr>
            <p:ph type="body" sz="quarter" idx="1"/>
          </p:nvPr>
        </p:nvSpPr>
        <p:spPr>
          <a:prstGeom prst="rect">
            <a:avLst/>
          </a:prstGeom>
        </p:spPr>
        <p:txBody>
          <a:bodyPr/>
          <a:lstStyle/>
          <a:p>
            <a:pPr/>
            <a:r>
              <a:t>Jeremiah 24:1-10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XICF, What do you see?"/>
          <p:cNvSpPr txBox="1"/>
          <p:nvPr>
            <p:ph type="title"/>
          </p:nvPr>
        </p:nvSpPr>
        <p:spPr>
          <a:prstGeom prst="rect">
            <a:avLst/>
          </a:prstGeom>
        </p:spPr>
        <p:txBody>
          <a:bodyPr/>
          <a:lstStyle/>
          <a:p>
            <a:pPr/>
            <a:r>
              <a:t>XICF, What do you see?</a:t>
            </a:r>
          </a:p>
        </p:txBody>
      </p:sp>
      <p:sp>
        <p:nvSpPr>
          <p:cNvPr id="167" name="See as God sees you.…"/>
          <p:cNvSpPr txBox="1"/>
          <p:nvPr>
            <p:ph type="body" idx="1"/>
          </p:nvPr>
        </p:nvSpPr>
        <p:spPr>
          <a:prstGeom prst="rect">
            <a:avLst/>
          </a:prstGeom>
        </p:spPr>
        <p:txBody>
          <a:bodyPr/>
          <a:lstStyle/>
          <a:p>
            <a:pPr/>
            <a:r>
              <a:t>See as God sees you.</a:t>
            </a:r>
          </a:p>
          <a:p>
            <a:pPr/>
            <a:r>
              <a:t>See how God is working around you transforming you and the world.</a:t>
            </a:r>
          </a:p>
          <a:p>
            <a:pPr/>
            <a:r>
              <a:t>Invest your life in others, mainly those of the community.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XICF has been called to train the christian leaders of the world"/>
          <p:cNvSpPr txBox="1"/>
          <p:nvPr>
            <p:ph type="title"/>
          </p:nvPr>
        </p:nvSpPr>
        <p:spPr>
          <a:prstGeom prst="rect">
            <a:avLst/>
          </a:prstGeom>
        </p:spPr>
        <p:txBody>
          <a:bodyPr/>
          <a:lstStyle/>
          <a:p>
            <a:pPr/>
            <a:r>
              <a:t>XICF has been called to train the christian leaders of the world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Jeremiah 24:1-3"/>
          <p:cNvSpPr txBox="1"/>
          <p:nvPr>
            <p:ph type="title"/>
          </p:nvPr>
        </p:nvSpPr>
        <p:spPr>
          <a:prstGeom prst="rect">
            <a:avLst/>
          </a:prstGeom>
        </p:spPr>
        <p:txBody>
          <a:bodyPr/>
          <a:lstStyle/>
          <a:p>
            <a:pPr/>
            <a:r>
              <a:t>Jeremiah 24:1-3</a:t>
            </a:r>
          </a:p>
        </p:txBody>
      </p:sp>
      <p:sp>
        <p:nvSpPr>
          <p:cNvPr id="142" name="After Jehoiachin  son of Jehoiakim king of Judah and the officials, the skilled workers and the artisans of Judah were carried into exile from Jerusalem to Babylon by Nebuchadnezzar king of Babylon, the Lord showed me two baskets of figs placed in front of the temple of the Lord.…"/>
          <p:cNvSpPr txBox="1"/>
          <p:nvPr/>
        </p:nvSpPr>
        <p:spPr>
          <a:xfrm>
            <a:off x="423300" y="2115985"/>
            <a:ext cx="12158200" cy="635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After Jehoiachin  son of Jehoiakim king of Judah and the officials, the skilled workers and the artisans of Judah were carried into exile from Jerusalem to Babylon by Nebuchadnezzar king of Babylon, the Lord showed me two baskets of figs placed in front of the temple of the Lord.</a:t>
            </a:r>
          </a:p>
          <a:p>
            <a:pPr/>
            <a:r>
              <a:t> </a:t>
            </a:r>
          </a:p>
          <a:p>
            <a:pPr/>
            <a:r>
              <a:t>2 One basket had very good figs, like those that ripen early; the other basket had very bad figs, so bad they could not be eaten. </a:t>
            </a:r>
          </a:p>
          <a:p>
            <a:pPr/>
          </a:p>
          <a:p>
            <a:pPr/>
            <a:r>
              <a:t>3 Then the Lord asked me, “What do you see, Jeremiah?” </a:t>
            </a:r>
          </a:p>
          <a:p>
            <a:pPr/>
            <a:r>
              <a:t>“Figs,” I answered. “The good ones are very good, but the bad ones are so bad they cannot be eaten.”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2E6230D7-ACED-477F-A818-7F98AA2F2415-L0-001.jpeg" descr="2E6230D7-ACED-477F-A818-7F98AA2F2415-L0-001.jpeg"/>
          <p:cNvPicPr>
            <a:picLocks noChangeAspect="0"/>
          </p:cNvPicPr>
          <p:nvPr>
            <p:ph type="pic" idx="13"/>
          </p:nvPr>
        </p:nvPicPr>
        <p:blipFill>
          <a:blip r:embed="rId2">
            <a:extLst/>
          </a:blip>
          <a:stretch>
            <a:fillRect/>
          </a:stretch>
        </p:blipFill>
        <p:spPr>
          <a:xfrm>
            <a:off x="6603999" y="2857500"/>
            <a:ext cx="5549602" cy="5702301"/>
          </a:xfrm>
          <a:prstGeom prst="rect">
            <a:avLst/>
          </a:prstGeom>
        </p:spPr>
      </p:pic>
      <p:sp>
        <p:nvSpPr>
          <p:cNvPr id="145" name="Terror invades our hearts"/>
          <p:cNvSpPr txBox="1"/>
          <p:nvPr>
            <p:ph type="title"/>
          </p:nvPr>
        </p:nvSpPr>
        <p:spPr>
          <a:prstGeom prst="rect">
            <a:avLst/>
          </a:prstGeom>
        </p:spPr>
        <p:txBody>
          <a:bodyPr/>
          <a:lstStyle/>
          <a:p>
            <a:pPr/>
            <a:r>
              <a:t>Terror invades our hearts</a:t>
            </a:r>
          </a:p>
        </p:txBody>
      </p:sp>
      <p:sp>
        <p:nvSpPr>
          <p:cNvPr id="146" name="Fear…"/>
          <p:cNvSpPr txBox="1"/>
          <p:nvPr>
            <p:ph type="body" sz="half" idx="1"/>
          </p:nvPr>
        </p:nvSpPr>
        <p:spPr>
          <a:prstGeom prst="rect">
            <a:avLst/>
          </a:prstGeom>
        </p:spPr>
        <p:txBody>
          <a:bodyPr/>
          <a:lstStyle/>
          <a:p>
            <a:pPr marL="318897" indent="-318897" defTabSz="543305">
              <a:spcBef>
                <a:spcPts val="3500"/>
              </a:spcBef>
              <a:defRPr sz="3162"/>
            </a:pPr>
            <a:r>
              <a:t>Fear</a:t>
            </a:r>
          </a:p>
          <a:p>
            <a:pPr marL="318897" indent="-318897" defTabSz="543305">
              <a:spcBef>
                <a:spcPts val="3500"/>
              </a:spcBef>
              <a:defRPr sz="3162"/>
            </a:pPr>
            <a:r>
              <a:t>Sadness</a:t>
            </a:r>
          </a:p>
          <a:p>
            <a:pPr marL="318897" indent="-318897" defTabSz="543305">
              <a:spcBef>
                <a:spcPts val="3500"/>
              </a:spcBef>
              <a:defRPr sz="3162"/>
            </a:pPr>
            <a:r>
              <a:t>Insecurity</a:t>
            </a:r>
          </a:p>
          <a:p>
            <a:pPr marL="318897" indent="-318897" defTabSz="543305">
              <a:spcBef>
                <a:spcPts val="3500"/>
              </a:spcBef>
              <a:defRPr sz="3162"/>
            </a:pPr>
            <a:r>
              <a:t>Doubts</a:t>
            </a:r>
          </a:p>
          <a:p>
            <a:pPr marL="318897" indent="-318897" defTabSz="543305">
              <a:spcBef>
                <a:spcPts val="3500"/>
              </a:spcBef>
              <a:defRPr sz="3162"/>
            </a:pPr>
            <a:r>
              <a:t>Uncertainty</a:t>
            </a:r>
          </a:p>
          <a:p>
            <a:pPr marL="318897" indent="-318897" defTabSz="543305">
              <a:spcBef>
                <a:spcPts val="3500"/>
              </a:spcBef>
              <a:defRPr sz="3162"/>
            </a:pPr>
            <a:r>
              <a:t>Angriness</a:t>
            </a:r>
          </a:p>
          <a:p>
            <a:pPr marL="318897" indent="-318897" defTabSz="543305">
              <a:spcBef>
                <a:spcPts val="3500"/>
              </a:spcBef>
              <a:defRPr sz="3162"/>
            </a:pPr>
            <a:r>
              <a:t>Depression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Jeremiah 24:4-7"/>
          <p:cNvSpPr txBox="1"/>
          <p:nvPr>
            <p:ph type="title"/>
          </p:nvPr>
        </p:nvSpPr>
        <p:spPr>
          <a:prstGeom prst="rect">
            <a:avLst/>
          </a:prstGeom>
        </p:spPr>
        <p:txBody>
          <a:bodyPr/>
          <a:lstStyle/>
          <a:p>
            <a:pPr/>
            <a:r>
              <a:t>Jeremiah 24:4-7</a:t>
            </a:r>
          </a:p>
        </p:txBody>
      </p:sp>
      <p:sp>
        <p:nvSpPr>
          <p:cNvPr id="149" name="Then the word of the Lord came to me:…"/>
          <p:cNvSpPr txBox="1"/>
          <p:nvPr/>
        </p:nvSpPr>
        <p:spPr>
          <a:xfrm>
            <a:off x="423300" y="2636685"/>
            <a:ext cx="12158200" cy="530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Then the word of the Lord came to me: </a:t>
            </a:r>
          </a:p>
          <a:p>
            <a:pPr/>
            <a:r>
              <a:t>5 “This is what the Lord, the God of Israel, says: ‘Like these good figs, I regard as good the exiles from Judah, whom I sent away from this place to the land of the Babylonians. </a:t>
            </a:r>
          </a:p>
          <a:p>
            <a:pPr/>
            <a:r>
              <a:t>6 My eyes will watch over them for their good, and I will bring them back to this land. I will build them up and not tear them down; I will plant them and not uproot them. </a:t>
            </a:r>
          </a:p>
          <a:p>
            <a:pPr/>
            <a:r>
              <a:t>7 I will give them a heart to know me, that I am the Lord. They will be my people, and I will be their God, for they will return to me with all their heart.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B7228B4A-62E0-4FB4-A119-938C02120520-L0-001.jpeg" descr="B7228B4A-62E0-4FB4-A119-938C02120520-L0-001.jpeg"/>
          <p:cNvPicPr>
            <a:picLocks noChangeAspect="0"/>
          </p:cNvPicPr>
          <p:nvPr>
            <p:ph type="pic" idx="13"/>
          </p:nvPr>
        </p:nvPicPr>
        <p:blipFill>
          <a:blip r:embed="rId2">
            <a:extLst/>
          </a:blip>
          <a:stretch>
            <a:fillRect/>
          </a:stretch>
        </p:blipFill>
        <p:spPr>
          <a:xfrm>
            <a:off x="876299" y="1079499"/>
            <a:ext cx="11264901" cy="5892801"/>
          </a:xfrm>
          <a:prstGeom prst="rect">
            <a:avLst/>
          </a:prstGeom>
        </p:spPr>
      </p:pic>
      <p:sp>
        <p:nvSpPr>
          <p:cNvPr id="152" name="I regard as good the exiles from Judah"/>
          <p:cNvSpPr txBox="1"/>
          <p:nvPr>
            <p:ph type="body" sz="quarter" idx="1"/>
          </p:nvPr>
        </p:nvSpPr>
        <p:spPr>
          <a:xfrm>
            <a:off x="1016000" y="7200900"/>
            <a:ext cx="11243365" cy="1197307"/>
          </a:xfrm>
          <a:prstGeom prst="rect">
            <a:avLst/>
          </a:prstGeom>
        </p:spPr>
        <p:txBody>
          <a:bodyPr/>
          <a:lstStyle>
            <a:lvl1pPr defTabSz="508254">
              <a:defRPr sz="5394"/>
            </a:lvl1pPr>
          </a:lstStyle>
          <a:p>
            <a:pPr/>
            <a:r>
              <a:t>I regard as good the exiles from Judah</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105FA4A8-9384-4CB5-891A-29519FA61034-L0-001.jpeg" descr="105FA4A8-9384-4CB5-891A-29519FA61034-L0-001.jpeg"/>
          <p:cNvPicPr>
            <a:picLocks noChangeAspect="0"/>
          </p:cNvPicPr>
          <p:nvPr>
            <p:ph type="pic" idx="13"/>
          </p:nvPr>
        </p:nvPicPr>
        <p:blipFill>
          <a:blip r:embed="rId2">
            <a:extLst/>
          </a:blip>
          <a:stretch>
            <a:fillRect/>
          </a:stretch>
        </p:blipFill>
        <p:spPr>
          <a:xfrm>
            <a:off x="876300" y="1079500"/>
            <a:ext cx="11264900" cy="5892801"/>
          </a:xfrm>
          <a:prstGeom prst="rect">
            <a:avLst/>
          </a:prstGeom>
        </p:spPr>
      </p:pic>
      <p:sp>
        <p:nvSpPr>
          <p:cNvPr id="155" name="My eyes will watch over them for their good"/>
          <p:cNvSpPr txBox="1"/>
          <p:nvPr>
            <p:ph type="body" sz="quarter" idx="1"/>
          </p:nvPr>
        </p:nvSpPr>
        <p:spPr>
          <a:xfrm>
            <a:off x="1016000" y="7200900"/>
            <a:ext cx="11112974" cy="1005555"/>
          </a:xfrm>
          <a:prstGeom prst="rect">
            <a:avLst/>
          </a:prstGeom>
        </p:spPr>
        <p:txBody>
          <a:bodyPr/>
          <a:lstStyle/>
          <a:p>
            <a:pPr defTabSz="537463">
              <a:defRPr sz="2208"/>
            </a:pPr>
            <a:r>
              <a:rPr sz="4600"/>
              <a:t>My eyes will watch over them for their good</a:t>
            </a:r>
            <a:r>
              <a: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7" name="EAD14572-C479-410B-8781-030C3914B8A9-L0-001.jpeg" descr="EAD14572-C479-410B-8781-030C3914B8A9-L0-001.jpeg"/>
          <p:cNvPicPr>
            <a:picLocks noChangeAspect="0"/>
          </p:cNvPicPr>
          <p:nvPr>
            <p:ph type="pic" idx="13"/>
          </p:nvPr>
        </p:nvPicPr>
        <p:blipFill>
          <a:blip r:embed="rId2">
            <a:extLst/>
          </a:blip>
          <a:stretch>
            <a:fillRect/>
          </a:stretch>
        </p:blipFill>
        <p:spPr>
          <a:xfrm>
            <a:off x="876299" y="1079500"/>
            <a:ext cx="11264901" cy="5892801"/>
          </a:xfrm>
          <a:prstGeom prst="rect">
            <a:avLst/>
          </a:prstGeom>
        </p:spPr>
      </p:pic>
      <p:sp>
        <p:nvSpPr>
          <p:cNvPr id="158" name="I will bring them back to this land"/>
          <p:cNvSpPr txBox="1"/>
          <p:nvPr>
            <p:ph type="body" sz="quarter" idx="1"/>
          </p:nvPr>
        </p:nvSpPr>
        <p:spPr>
          <a:xfrm>
            <a:off x="1016000" y="7200900"/>
            <a:ext cx="11112974" cy="867493"/>
          </a:xfrm>
          <a:prstGeom prst="rect">
            <a:avLst/>
          </a:prstGeom>
        </p:spPr>
        <p:txBody>
          <a:bodyPr/>
          <a:lstStyle>
            <a:lvl1pPr defTabSz="297941">
              <a:defRPr sz="4845"/>
            </a:lvl1pPr>
          </a:lstStyle>
          <a:p>
            <a:pPr/>
            <a:r>
              <a:t>I will bring them back to this land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DAB3DAB2-CB27-45D8-9FC2-1F9EDC9CFBED-L0-001.jpeg" descr="DAB3DAB2-CB27-45D8-9FC2-1F9EDC9CFBED-L0-001.jpeg"/>
          <p:cNvPicPr>
            <a:picLocks noChangeAspect="0"/>
          </p:cNvPicPr>
          <p:nvPr>
            <p:ph type="pic" idx="13"/>
          </p:nvPr>
        </p:nvPicPr>
        <p:blipFill>
          <a:blip r:embed="rId2">
            <a:extLst/>
          </a:blip>
          <a:stretch>
            <a:fillRect/>
          </a:stretch>
        </p:blipFill>
        <p:spPr>
          <a:xfrm>
            <a:off x="876300" y="1079500"/>
            <a:ext cx="11264900" cy="5892800"/>
          </a:xfrm>
          <a:prstGeom prst="rect">
            <a:avLst/>
          </a:prstGeom>
        </p:spPr>
      </p:pic>
      <p:sp>
        <p:nvSpPr>
          <p:cNvPr id="161" name="I will build them up and not tear them down…"/>
          <p:cNvSpPr txBox="1"/>
          <p:nvPr>
            <p:ph type="body" sz="quarter" idx="1"/>
          </p:nvPr>
        </p:nvSpPr>
        <p:spPr>
          <a:xfrm>
            <a:off x="1016000" y="7078178"/>
            <a:ext cx="10972800" cy="2125390"/>
          </a:xfrm>
          <a:prstGeom prst="rect">
            <a:avLst/>
          </a:prstGeom>
        </p:spPr>
        <p:txBody>
          <a:bodyPr/>
          <a:lstStyle/>
          <a:p>
            <a:pPr defTabSz="473201">
              <a:defRPr sz="4455"/>
            </a:pPr>
            <a:r>
              <a:t>I will build them up and not tear them down</a:t>
            </a:r>
          </a:p>
          <a:p>
            <a:pPr defTabSz="473201">
              <a:defRPr sz="4455"/>
            </a:pPr>
            <a:r>
              <a:t>I will plan them and not uproot them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3" name="233783EC-F364-4DFF-B5DF-117F9DD80F8B-L0-001.jpeg" descr="233783EC-F364-4DFF-B5DF-117F9DD80F8B-L0-001.jpeg"/>
          <p:cNvPicPr>
            <a:picLocks noChangeAspect="0"/>
          </p:cNvPicPr>
          <p:nvPr>
            <p:ph type="pic" idx="13"/>
          </p:nvPr>
        </p:nvPicPr>
        <p:blipFill>
          <a:blip r:embed="rId2">
            <a:extLst/>
          </a:blip>
          <a:stretch>
            <a:fillRect/>
          </a:stretch>
        </p:blipFill>
        <p:spPr>
          <a:xfrm>
            <a:off x="876300" y="1079500"/>
            <a:ext cx="11264901" cy="5892800"/>
          </a:xfrm>
          <a:prstGeom prst="rect">
            <a:avLst/>
          </a:prstGeom>
        </p:spPr>
      </p:pic>
      <p:sp>
        <p:nvSpPr>
          <p:cNvPr id="164" name="I will give them a heart to know me, that I am the Lord. They will be my people, and I will be their God, for they will return to me with all their heart."/>
          <p:cNvSpPr txBox="1"/>
          <p:nvPr>
            <p:ph type="body" sz="half" idx="1"/>
          </p:nvPr>
        </p:nvSpPr>
        <p:spPr>
          <a:xfrm>
            <a:off x="1016000" y="7200900"/>
            <a:ext cx="11657551" cy="2355492"/>
          </a:xfrm>
          <a:prstGeom prst="rect">
            <a:avLst/>
          </a:prstGeom>
        </p:spPr>
        <p:txBody>
          <a:bodyPr/>
          <a:lstStyle>
            <a:lvl1pPr algn="ctr">
              <a:defRPr sz="3600">
                <a:solidFill>
                  <a:srgbClr val="72675A"/>
                </a:solidFill>
                <a:latin typeface="+mj-lt"/>
                <a:ea typeface="+mj-ea"/>
                <a:cs typeface="+mj-cs"/>
                <a:sym typeface="Baskerville"/>
              </a:defRPr>
            </a:lvl1pPr>
          </a:lstStyle>
          <a:p>
            <a:pPr/>
            <a:r>
              <a:t>I will give them a heart to know me, that I am the Lord. They will be my people, and I will be their God, for they will return to me with all their heart.</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