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/>
              <a:t>OFFENSES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dirty="0" smtClean="0"/>
              <a:t>Let Go and let God!!!!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24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2489200"/>
            <a:ext cx="10396882" cy="1151965"/>
          </a:xfrm>
        </p:spPr>
        <p:txBody>
          <a:bodyPr/>
          <a:lstStyle/>
          <a:p>
            <a:pPr algn="ctr"/>
            <a:r>
              <a:rPr lang="en-GB" dirty="0" smtClean="0"/>
              <a:t>LET GO AND LET GOD!!!!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OFFENSE?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181082"/>
            <a:ext cx="10394707" cy="2193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AN offense REFERS to being annoyed or GETTING A Feeling OF resentment by the act of another person against you </a:t>
            </a:r>
            <a:r>
              <a:rPr lang="en-GB" sz="3200" dirty="0" smtClean="0"/>
              <a:t>intentionally </a:t>
            </a:r>
            <a:r>
              <a:rPr lang="en-GB" sz="3200" dirty="0" smtClean="0"/>
              <a:t>or unintentionally</a:t>
            </a:r>
            <a:endParaRPr lang="en-GB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713963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HAVE YOU EVER BEEN OFFENDED?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76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070279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A person's wisdom yields patience; </a:t>
            </a:r>
            <a:br>
              <a:rPr lang="en-GB" sz="4400" dirty="0" smtClean="0"/>
            </a:br>
            <a:r>
              <a:rPr lang="en-GB" sz="4400" dirty="0" smtClean="0"/>
              <a:t>it is to one's glory to overlook an offense Proverbs 19:11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000777"/>
            <a:ext cx="10394707" cy="2373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AS BELIEVERS WE ARE CALLED TO A LIFE OF LOVE AND A LIFE FREE from holding unto offenses.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956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LUKE 17:1-2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Then He said to the disciples, “It is impossible that no </a:t>
            </a:r>
            <a:r>
              <a:rPr lang="en-GB" sz="2800" dirty="0" smtClean="0"/>
              <a:t>offenses </a:t>
            </a:r>
            <a:r>
              <a:rPr lang="en-GB" sz="2800" dirty="0"/>
              <a:t>should come, but woe to him through whom they do come! </a:t>
            </a:r>
          </a:p>
          <a:p>
            <a:pPr marL="0" indent="0">
              <a:buNone/>
            </a:pPr>
            <a:r>
              <a:rPr lang="en-GB" sz="2800" dirty="0" smtClean="0"/>
              <a:t>It </a:t>
            </a:r>
            <a:r>
              <a:rPr lang="en-GB" sz="2800" dirty="0"/>
              <a:t>would be better for him if a millstone were hung around his neck, and he were thrown into the sea, than that he should </a:t>
            </a:r>
            <a:r>
              <a:rPr lang="en-GB" sz="2800" dirty="0">
                <a:solidFill>
                  <a:srgbClr val="FF0000"/>
                </a:solidFill>
              </a:rPr>
              <a:t>[b]</a:t>
            </a:r>
            <a:r>
              <a:rPr lang="en-GB" sz="2800" dirty="0"/>
              <a:t>offend one of these little ones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814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OF OFFENSES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686735"/>
          </a:xfrm>
        </p:spPr>
        <p:txBody>
          <a:bodyPr>
            <a:noAutofit/>
          </a:bodyPr>
          <a:lstStyle/>
          <a:p>
            <a:r>
              <a:rPr lang="en-GB" sz="2400" dirty="0"/>
              <a:t>It is the foundation for anger and </a:t>
            </a:r>
            <a:r>
              <a:rPr lang="en-GB" sz="2400" dirty="0" smtClean="0"/>
              <a:t>unforgiveness.</a:t>
            </a:r>
          </a:p>
          <a:p>
            <a:r>
              <a:rPr lang="en-GB" sz="2400" dirty="0"/>
              <a:t>Sows seeds of bitterness and </a:t>
            </a:r>
            <a:r>
              <a:rPr lang="en-GB" sz="2400" dirty="0" smtClean="0"/>
              <a:t>opens </a:t>
            </a:r>
            <a:r>
              <a:rPr lang="en-GB" sz="2400" dirty="0"/>
              <a:t>the door for the devil in your life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Hinders </a:t>
            </a:r>
            <a:r>
              <a:rPr lang="en-GB" sz="2400" dirty="0"/>
              <a:t>our relationship with the Lord and with people around us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MAKES the </a:t>
            </a:r>
            <a:r>
              <a:rPr lang="en-GB" sz="2400" dirty="0"/>
              <a:t>church </a:t>
            </a:r>
            <a:r>
              <a:rPr lang="en-GB" sz="2400" dirty="0" smtClean="0"/>
              <a:t>INEFFECTIVE and </a:t>
            </a:r>
            <a:r>
              <a:rPr lang="en-GB" sz="2400" dirty="0"/>
              <a:t>kills its very purpose for </a:t>
            </a:r>
            <a:r>
              <a:rPr lang="en-GB" sz="2400" dirty="0" smtClean="0"/>
              <a:t>existence.</a:t>
            </a:r>
          </a:p>
          <a:p>
            <a:r>
              <a:rPr lang="en-GB" sz="2400" dirty="0"/>
              <a:t>Prevents the expression of love.</a:t>
            </a:r>
          </a:p>
        </p:txBody>
      </p:sp>
    </p:spTree>
    <p:extLst>
      <p:ext uri="{BB962C8B-B14F-4D97-AF65-F5344CB8AC3E}">
        <p14:creationId xmlns:p14="http://schemas.microsoft.com/office/powerpoint/2010/main" val="3479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OFFENSES LITERALLY AFFECT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Memories and </a:t>
            </a:r>
            <a:r>
              <a:rPr lang="en-GB" sz="3200" dirty="0" smtClean="0"/>
              <a:t>thinking</a:t>
            </a:r>
            <a:endParaRPr lang="en-GB" sz="3200" dirty="0"/>
          </a:p>
          <a:p>
            <a:r>
              <a:rPr lang="en-GB" sz="3200" dirty="0" smtClean="0"/>
              <a:t>Emotions</a:t>
            </a:r>
            <a:endParaRPr lang="en-GB" sz="3200" dirty="0"/>
          </a:p>
          <a:p>
            <a:r>
              <a:rPr lang="en-GB" sz="3200" dirty="0"/>
              <a:t>Decisions and </a:t>
            </a:r>
            <a:r>
              <a:rPr lang="en-GB" sz="3200" dirty="0" smtClean="0"/>
              <a:t>actions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574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07373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JESUS IS OUR PERFECT EXAMPLE!!!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9371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 smtClean="0"/>
              <a:t>1PETER4:8 </a:t>
            </a:r>
          </a:p>
          <a:p>
            <a:pPr marL="0" indent="0" algn="ctr">
              <a:buNone/>
            </a:pPr>
            <a:r>
              <a:rPr lang="en-GB" sz="3200" dirty="0" smtClean="0"/>
              <a:t>Above </a:t>
            </a:r>
            <a:r>
              <a:rPr lang="en-GB" sz="3200" dirty="0"/>
              <a:t>all, keep loving one another earnestly, since love covers a multitude of </a:t>
            </a:r>
            <a:r>
              <a:rPr lang="en-GB" sz="3200" dirty="0" smtClean="0"/>
              <a:t>sins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1" y="660400"/>
            <a:ext cx="10396882" cy="1329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LOVE IS THE WAY AND THE CURE FOR THE </a:t>
            </a:r>
            <a:r>
              <a:rPr lang="en-GB" dirty="0"/>
              <a:t>CORRUPTION OF </a:t>
            </a:r>
            <a:r>
              <a:rPr lang="en-GB" dirty="0" smtClean="0"/>
              <a:t>OFFENSES!!!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9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MUST WE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LET CHRIST BE FORMED IN YOU.                                                                                       ITS WHAT IS IN THAT COMES OUT WHEN UNDER PRESSURE.</a:t>
            </a:r>
          </a:p>
          <a:p>
            <a:r>
              <a:rPr lang="en-GB" sz="2800" dirty="0" smtClean="0"/>
              <a:t>UNDERSTAND THE ROLE OF THE ENEMY AND IGNORANCE. </a:t>
            </a:r>
          </a:p>
          <a:p>
            <a:r>
              <a:rPr lang="en-GB" sz="2800" dirty="0" smtClean="0"/>
              <a:t>CHOOSE TO FORGIVE.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73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REMOVING ALREADY CONCEIVED OFFENSES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Pray for grace. </a:t>
            </a:r>
            <a:endParaRPr lang="en-GB" sz="2800" dirty="0" smtClean="0"/>
          </a:p>
          <a:p>
            <a:r>
              <a:rPr lang="en-GB" sz="2800" dirty="0"/>
              <a:t>Be intentional in your </a:t>
            </a:r>
            <a:r>
              <a:rPr lang="en-GB" sz="2800" dirty="0" smtClean="0"/>
              <a:t>actions.</a:t>
            </a:r>
          </a:p>
          <a:p>
            <a:r>
              <a:rPr lang="en-GB" sz="2800" dirty="0"/>
              <a:t>Talk it over in love and move </a:t>
            </a:r>
            <a:r>
              <a:rPr lang="en-GB" sz="2800" dirty="0" smtClean="0"/>
              <a:t>on.</a:t>
            </a:r>
          </a:p>
          <a:p>
            <a:r>
              <a:rPr lang="en-GB" sz="2800" dirty="0"/>
              <a:t>Pray for the one who offended </a:t>
            </a:r>
            <a:r>
              <a:rPr lang="en-GB" sz="2800" dirty="0" smtClean="0"/>
              <a:t>you.</a:t>
            </a:r>
          </a:p>
        </p:txBody>
      </p:sp>
    </p:spTree>
    <p:extLst>
      <p:ext uri="{BB962C8B-B14F-4D97-AF65-F5344CB8AC3E}">
        <p14:creationId xmlns:p14="http://schemas.microsoft.com/office/powerpoint/2010/main" val="6087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180</TotalTime>
  <Words>306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Main Event</vt:lpstr>
      <vt:lpstr>OFFENSES</vt:lpstr>
      <vt:lpstr>WHAT IS AN OFFENSE?</vt:lpstr>
      <vt:lpstr>A person's wisdom yields patience;  it is to one's glory to overlook an offense Proverbs 19:11</vt:lpstr>
      <vt:lpstr>LUKE 17:1-2</vt:lpstr>
      <vt:lpstr>EFFECTS OF OFFENSES</vt:lpstr>
      <vt:lpstr>OFFENSES LITERALLY AFFECT </vt:lpstr>
      <vt:lpstr>JESUS IS OUR PERFECT EXAMPLE!!!</vt:lpstr>
      <vt:lpstr>WHAT MUST WE DO?</vt:lpstr>
      <vt:lpstr>REMOVING ALREADY CONCEIVED OFFENSES</vt:lpstr>
      <vt:lpstr>LET GO AND LET GOD!!!!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OFFENSES</dc:title>
  <dc:creator>Perry Ackon</dc:creator>
  <cp:lastModifiedBy>XedeJ</cp:lastModifiedBy>
  <cp:revision>13</cp:revision>
  <dcterms:created xsi:type="dcterms:W3CDTF">2018-06-02T05:39:19Z</dcterms:created>
  <dcterms:modified xsi:type="dcterms:W3CDTF">2018-06-03T06:16:14Z</dcterms:modified>
</cp:coreProperties>
</file>