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69" r:id="rId4"/>
    <p:sldId id="257" r:id="rId5"/>
    <p:sldId id="259" r:id="rId6"/>
    <p:sldId id="264" r:id="rId7"/>
    <p:sldId id="261" r:id="rId8"/>
    <p:sldId id="265" r:id="rId9"/>
    <p:sldId id="266" r:id="rId10"/>
    <p:sldId id="267" r:id="rId11"/>
    <p:sldId id="268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86B22A-CA76-004E-AB37-DE9BDCF5E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latin typeface="Comic Sans MS" panose="030F0702030302020204" pitchFamily="66" charset="0"/>
              </a:rPr>
              <a:t>Paradigm Shift</a:t>
            </a:r>
            <a:endParaRPr lang="zh-CN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2277BA-700A-5E44-BA66-874A4940E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500" b="1" dirty="0">
                <a:latin typeface="Comic Sans MS" panose="030F0702030302020204" pitchFamily="66" charset="0"/>
              </a:rPr>
              <a:t>The Birth that Changed the World</a:t>
            </a:r>
            <a:endParaRPr lang="zh-CN" altLang="en-US" sz="25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6769681-A55F-664F-BEB7-A55FA1EFF90E}"/>
              </a:ext>
            </a:extLst>
          </p:cNvPr>
          <p:cNvSpPr txBox="1"/>
          <p:nvPr/>
        </p:nvSpPr>
        <p:spPr>
          <a:xfrm>
            <a:off x="5014213" y="6092978"/>
            <a:ext cx="35129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b="1" dirty="0" err="1">
                <a:latin typeface="Comic Sans MS" panose="030F0702030302020204" pitchFamily="66" charset="0"/>
              </a:rPr>
              <a:t>Antwi</a:t>
            </a:r>
            <a:r>
              <a:rPr lang="en-US" altLang="zh-CN" sz="2200" b="1" dirty="0">
                <a:latin typeface="Comic Sans MS" panose="030F0702030302020204" pitchFamily="66" charset="0"/>
              </a:rPr>
              <a:t> Stephen B. (Ph.D)</a:t>
            </a:r>
            <a:endParaRPr lang="zh-CN" altLang="en-US" sz="2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80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0D252-5169-084C-8E04-2A38D4FA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82" y="292100"/>
            <a:ext cx="8596668" cy="1320800"/>
          </a:xfrm>
        </p:spPr>
        <p:txBody>
          <a:bodyPr/>
          <a:lstStyle/>
          <a:p>
            <a:r>
              <a:rPr lang="en-US" altLang="zh-CN" b="1" dirty="0">
                <a:latin typeface="Comic Sans MS" panose="030F0702030302020204" pitchFamily="66" charset="0"/>
              </a:rPr>
              <a:t>The Political Elite</a:t>
            </a:r>
            <a:endParaRPr lang="zh-CN" altLang="en-US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FCD059-9723-B14C-B7A9-B0BE22B7A9BC}"/>
              </a:ext>
            </a:extLst>
          </p:cNvPr>
          <p:cNvSpPr txBox="1"/>
          <p:nvPr/>
        </p:nvSpPr>
        <p:spPr>
          <a:xfrm>
            <a:off x="4893259" y="2423646"/>
            <a:ext cx="6100534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500" b="1" dirty="0">
                <a:latin typeface="Comic Sans MS" panose="030F0702030302020204" pitchFamily="66" charset="0"/>
              </a:rPr>
              <a:t> 2 saying, “Where is He who has been born King of the Jews? For we have seen His star in the East and have come to worship Him.” 3 When Herod the king heard this, he was troubled, and all Jerusalem with him.</a:t>
            </a:r>
          </a:p>
          <a:p>
            <a:pPr algn="ctr"/>
            <a:r>
              <a:rPr lang="en-US" altLang="zh-CN" sz="2500" b="1" dirty="0">
                <a:latin typeface="Comic Sans MS" panose="030F0702030302020204" pitchFamily="66" charset="0"/>
              </a:rPr>
              <a:t>Matthew 2:2-3</a:t>
            </a:r>
            <a:endParaRPr lang="zh-CN" altLang="en-US" sz="25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0D588A17-246E-BD41-89F6-5AEB24F9B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0"/>
            <a:ext cx="3389690" cy="452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03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036CEC-CE8E-5C4C-9B3D-CC7067261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58" y="367695"/>
            <a:ext cx="8596668" cy="1320800"/>
          </a:xfrm>
        </p:spPr>
        <p:txBody>
          <a:bodyPr/>
          <a:lstStyle/>
          <a:p>
            <a:r>
              <a:rPr lang="en-US" altLang="zh-CN" b="1" dirty="0">
                <a:latin typeface="Comic Sans MS" panose="030F0702030302020204" pitchFamily="66" charset="0"/>
              </a:rPr>
              <a:t>The Destitute</a:t>
            </a:r>
            <a:endParaRPr lang="zh-CN" altLang="en-US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B90CA5-B1CC-0342-BC59-368E4FBEAF0B}"/>
              </a:ext>
            </a:extLst>
          </p:cNvPr>
          <p:cNvSpPr txBox="1"/>
          <p:nvPr/>
        </p:nvSpPr>
        <p:spPr>
          <a:xfrm>
            <a:off x="6091466" y="1879263"/>
            <a:ext cx="61005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500" b="1" dirty="0">
                <a:latin typeface="Comic Sans MS" panose="030F0702030302020204" pitchFamily="66" charset="0"/>
              </a:rPr>
              <a:t> For He made Him who knew no sin to be sin for us, that we might become the righteousness of God in Him.</a:t>
            </a:r>
          </a:p>
          <a:p>
            <a:pPr algn="ctr"/>
            <a:r>
              <a:rPr lang="en-US" altLang="zh-CN" sz="2500" b="1" dirty="0">
                <a:latin typeface="Comic Sans MS" panose="030F0702030302020204" pitchFamily="66" charset="0"/>
              </a:rPr>
              <a:t>2 Corinthians 5:21</a:t>
            </a:r>
            <a:endParaRPr lang="zh-CN" altLang="en-US" sz="25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5DB0FA-0B25-9846-95F8-61776039F9BB}"/>
              </a:ext>
            </a:extLst>
          </p:cNvPr>
          <p:cNvSpPr txBox="1"/>
          <p:nvPr/>
        </p:nvSpPr>
        <p:spPr>
          <a:xfrm>
            <a:off x="6091466" y="4154847"/>
            <a:ext cx="610053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600" b="1" dirty="0">
                <a:latin typeface="Comic Sans MS" panose="030F0702030302020204" pitchFamily="66" charset="0"/>
              </a:rPr>
              <a:t>Now, therefore, you are no longer strangers and foreigners, but fellow citizens with the saints and members of the household of God,</a:t>
            </a:r>
          </a:p>
          <a:p>
            <a:pPr algn="ctr"/>
            <a:r>
              <a:rPr lang="en-US" altLang="zh-CN" sz="2600" b="1" dirty="0">
                <a:latin typeface="Comic Sans MS" panose="030F0702030302020204" pitchFamily="66" charset="0"/>
              </a:rPr>
              <a:t>Ephesians 2:19</a:t>
            </a:r>
            <a:endParaRPr lang="zh-CN" altLang="en-US" sz="26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26E68A6D-4CAF-B647-90FC-4C3398967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48" t="26077" r="34080" b="30961"/>
          <a:stretch/>
        </p:blipFill>
        <p:spPr>
          <a:xfrm>
            <a:off x="-1" y="2277196"/>
            <a:ext cx="5412619" cy="375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99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327AFF-75BE-A248-85BF-CDD3788F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Comic Sans MS" panose="030F0702030302020204" pitchFamily="66" charset="0"/>
              </a:rPr>
              <a:t>Without Christ</a:t>
            </a:r>
            <a:endParaRPr lang="zh-CN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4F6093-902C-BD48-BB3C-5881FA616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29" y="2160589"/>
            <a:ext cx="9842499" cy="3880773"/>
          </a:xfrm>
        </p:spPr>
        <p:txBody>
          <a:bodyPr>
            <a:normAutofit/>
          </a:bodyPr>
          <a:lstStyle/>
          <a:p>
            <a:r>
              <a:rPr lang="en-US" altLang="zh-CN" sz="3000" b="1" dirty="0">
                <a:latin typeface="Comic Sans MS" panose="030F0702030302020204" pitchFamily="66" charset="0"/>
              </a:rPr>
              <a:t>Still be strangers in God’s household </a:t>
            </a:r>
          </a:p>
          <a:p>
            <a:r>
              <a:rPr lang="en-US" altLang="zh-CN" sz="3000" b="1" dirty="0">
                <a:latin typeface="Comic Sans MS" panose="030F0702030302020204" pitchFamily="66" charset="0"/>
              </a:rPr>
              <a:t>Still be subject to God’s wrath</a:t>
            </a:r>
          </a:p>
          <a:p>
            <a:r>
              <a:rPr lang="en-US" altLang="zh-CN" sz="3000" b="1" dirty="0">
                <a:latin typeface="Comic Sans MS" panose="030F0702030302020204" pitchFamily="66" charset="0"/>
              </a:rPr>
              <a:t>Still be wearing the destiny tag, “condemnation“ </a:t>
            </a:r>
          </a:p>
          <a:p>
            <a:endParaRPr lang="zh-CN" altLang="en-US" sz="3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637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094C0B-6646-1F47-BA0C-8D2167543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Comic Sans MS" panose="030F0702030302020204" pitchFamily="66" charset="0"/>
              </a:rPr>
              <a:t>With Christ</a:t>
            </a:r>
            <a:endParaRPr lang="zh-CN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2BABF4-CECE-DE4A-A559-7CF2C4F56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724571" cy="3880773"/>
          </a:xfrm>
        </p:spPr>
        <p:txBody>
          <a:bodyPr>
            <a:normAutofit/>
          </a:bodyPr>
          <a:lstStyle/>
          <a:p>
            <a:r>
              <a:rPr lang="en-US" altLang="zh-CN" sz="3000" b="1" dirty="0">
                <a:latin typeface="Comic Sans MS" panose="030F0702030302020204" pitchFamily="66" charset="0"/>
              </a:rPr>
              <a:t>Members of God’s household</a:t>
            </a:r>
          </a:p>
          <a:p>
            <a:r>
              <a:rPr lang="en-US" altLang="zh-CN" sz="3000" b="1" dirty="0">
                <a:latin typeface="Comic Sans MS" panose="030F0702030302020204" pitchFamily="66" charset="0"/>
              </a:rPr>
              <a:t>Royal priesthood (chosen people)</a:t>
            </a:r>
          </a:p>
          <a:p>
            <a:r>
              <a:rPr lang="en-US" altLang="zh-CN" sz="3000" b="1" dirty="0">
                <a:latin typeface="Comic Sans MS" panose="030F0702030302020204" pitchFamily="66" charset="0"/>
              </a:rPr>
              <a:t>Living hope (changed status)</a:t>
            </a:r>
          </a:p>
          <a:p>
            <a:r>
              <a:rPr lang="en-US" altLang="zh-CN" sz="3000" b="1" dirty="0">
                <a:latin typeface="Comic Sans MS" panose="030F0702030302020204" pitchFamily="66" charset="0"/>
              </a:rPr>
              <a:t>Free access into the throne room of grace</a:t>
            </a:r>
          </a:p>
          <a:p>
            <a:endParaRPr lang="zh-CN" altLang="en-US" sz="3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14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349970-9284-9D44-8DE9-C83C5B9FD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189" y="2439974"/>
            <a:ext cx="4221240" cy="1233956"/>
          </a:xfrm>
        </p:spPr>
        <p:txBody>
          <a:bodyPr>
            <a:noAutofit/>
          </a:bodyPr>
          <a:lstStyle/>
          <a:p>
            <a:r>
              <a:rPr lang="en-US" altLang="zh-CN" sz="6000" b="1" dirty="0">
                <a:solidFill>
                  <a:schemeClr val="tx1"/>
                </a:solidFill>
                <a:latin typeface="Comic Sans MS" panose="030F0702030302020204" pitchFamily="66" charset="0"/>
              </a:rPr>
              <a:t>Christmas</a:t>
            </a:r>
            <a:endParaRPr lang="zh-CN" altLang="en-US" sz="6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32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6696CB-D41C-DE40-8383-355924BE2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619" y="1525589"/>
            <a:ext cx="10220476" cy="388077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3000" b="1" dirty="0">
                <a:latin typeface="Comic Sans MS" panose="030F0702030302020204" pitchFamily="66" charset="0"/>
              </a:rPr>
              <a:t>In our human settings, do we mourn over the birth of a child?</a:t>
            </a:r>
          </a:p>
          <a:p>
            <a:endParaRPr lang="en-US" altLang="zh-CN" sz="3000" b="1" dirty="0">
              <a:latin typeface="Comic Sans MS" panose="030F0702030302020204" pitchFamily="66" charset="0"/>
            </a:endParaRPr>
          </a:p>
          <a:p>
            <a:r>
              <a:rPr lang="en-US" altLang="zh-CN" sz="3000" b="1" dirty="0">
                <a:latin typeface="Comic Sans MS" panose="030F0702030302020204" pitchFamily="66" charset="0"/>
              </a:rPr>
              <a:t>Is it wrong in our moral settings to remember the birth of a great leader?</a:t>
            </a:r>
          </a:p>
          <a:p>
            <a:endParaRPr lang="en-US" altLang="zh-CN" sz="3000" b="1" dirty="0">
              <a:latin typeface="Comic Sans MS" panose="030F0702030302020204" pitchFamily="66" charset="0"/>
            </a:endParaRPr>
          </a:p>
          <a:p>
            <a:r>
              <a:rPr lang="en-US" altLang="zh-CN" sz="3000" b="1" dirty="0">
                <a:latin typeface="Comic Sans MS" panose="030F0702030302020204" pitchFamily="66" charset="0"/>
              </a:rPr>
              <a:t>In our cultural settings, is it wrong to place value on events which </a:t>
            </a:r>
            <a:r>
              <a:rPr lang="en-US" altLang="zh-CN" sz="3000" b="1">
                <a:latin typeface="Comic Sans MS" panose="030F0702030302020204" pitchFamily="66" charset="0"/>
              </a:rPr>
              <a:t>have positively shaped </a:t>
            </a:r>
            <a:r>
              <a:rPr lang="en-US" altLang="zh-CN" sz="3000" b="1" dirty="0">
                <a:latin typeface="Comic Sans MS" panose="030F0702030302020204" pitchFamily="66" charset="0"/>
              </a:rPr>
              <a:t>our societies?</a:t>
            </a:r>
            <a:endParaRPr lang="zh-CN" altLang="en-US" sz="3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2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E108D5-03E8-664D-84FE-743117C56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3000" b="1" dirty="0">
                <a:latin typeface="Comic Sans MS" panose="030F0702030302020204" pitchFamily="66" charset="0"/>
              </a:rPr>
              <a:t> 	And I will put enmity between you and the woman, and between your seed and her Seed; He shall bruise your head, And you shall bruise His heel.” </a:t>
            </a:r>
          </a:p>
          <a:p>
            <a:pPr marL="0" indent="0" algn="ctr">
              <a:buNone/>
            </a:pPr>
            <a:r>
              <a:rPr lang="en-US" altLang="zh-CN" sz="3000" b="1" dirty="0">
                <a:latin typeface="Comic Sans MS" panose="030F0702030302020204" pitchFamily="66" charset="0"/>
              </a:rPr>
              <a:t>Genesis 3:15</a:t>
            </a:r>
            <a:endParaRPr lang="zh-CN" altLang="en-US" sz="3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712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3202EF-8B03-024E-9AD0-C061C01A9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3000" b="1" dirty="0">
                <a:latin typeface="Comic Sans MS" panose="030F0702030302020204" pitchFamily="66" charset="0"/>
              </a:rPr>
              <a:t>  Therefore the Lord Himself will give you a sign: Behold, the virgin shall conceive and bear a Son, and shall call His name Immanuel.</a:t>
            </a:r>
          </a:p>
          <a:p>
            <a:pPr marL="0" indent="0" algn="ctr">
              <a:buNone/>
            </a:pPr>
            <a:r>
              <a:rPr lang="en-US" altLang="zh-CN" sz="3000" b="1" dirty="0">
                <a:latin typeface="Comic Sans MS" panose="030F0702030302020204" pitchFamily="66" charset="0"/>
              </a:rPr>
              <a:t>Isaiah 7:14</a:t>
            </a:r>
            <a:endParaRPr lang="zh-CN" altLang="en-US" sz="3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083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6D04BB-CF22-4F4F-A1B3-E9BB43F74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3000" b="1" dirty="0">
                <a:latin typeface="Comic Sans MS" panose="030F0702030302020204" pitchFamily="66" charset="0"/>
              </a:rPr>
              <a:t>“Glory to God in the highest,	And on earth peace, goodwill toward men!”</a:t>
            </a:r>
          </a:p>
          <a:p>
            <a:pPr marL="0" indent="0" algn="ctr">
              <a:buNone/>
            </a:pPr>
            <a:r>
              <a:rPr lang="en-US" altLang="zh-CN" sz="3000" b="1" dirty="0">
                <a:latin typeface="Comic Sans MS" panose="030F0702030302020204" pitchFamily="66" charset="0"/>
              </a:rPr>
              <a:t>Luke 2:14</a:t>
            </a:r>
          </a:p>
        </p:txBody>
      </p:sp>
    </p:spTree>
    <p:extLst>
      <p:ext uri="{BB962C8B-B14F-4D97-AF65-F5344CB8AC3E}">
        <p14:creationId xmlns:p14="http://schemas.microsoft.com/office/powerpoint/2010/main" val="125488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4B64BB-E994-3D4E-B75D-48AA985E0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91" y="1404636"/>
            <a:ext cx="8596668" cy="3880773"/>
          </a:xfrm>
        </p:spPr>
        <p:txBody>
          <a:bodyPr>
            <a:normAutofit/>
          </a:bodyPr>
          <a:lstStyle/>
          <a:p>
            <a:r>
              <a:rPr lang="en-US" altLang="zh-CN" sz="3000" b="1" dirty="0">
                <a:latin typeface="Comic Sans MS" panose="030F0702030302020204" pitchFamily="66" charset="0"/>
              </a:rPr>
              <a:t>The angels </a:t>
            </a:r>
          </a:p>
          <a:p>
            <a:r>
              <a:rPr lang="en-US" altLang="zh-CN" sz="3000" b="1" dirty="0">
                <a:latin typeface="Comic Sans MS" panose="030F0702030302020204" pitchFamily="66" charset="0"/>
              </a:rPr>
              <a:t>The shepherds</a:t>
            </a:r>
          </a:p>
          <a:p>
            <a:r>
              <a:rPr lang="en-US" altLang="zh-CN" sz="3000" b="1" dirty="0">
                <a:latin typeface="Comic Sans MS" panose="030F0702030302020204" pitchFamily="66" charset="0"/>
              </a:rPr>
              <a:t>The political elite</a:t>
            </a:r>
          </a:p>
          <a:p>
            <a:r>
              <a:rPr lang="en-US" altLang="zh-CN" sz="3000" b="1" dirty="0">
                <a:latin typeface="Comic Sans MS" panose="030F0702030302020204" pitchFamily="66" charset="0"/>
              </a:rPr>
              <a:t>The destitute</a:t>
            </a:r>
            <a:endParaRPr lang="zh-CN" altLang="en-US" sz="3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918005-59CC-3A4D-A89E-F759C57DC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257" y="211890"/>
            <a:ext cx="8596668" cy="1320800"/>
          </a:xfrm>
        </p:spPr>
        <p:txBody>
          <a:bodyPr/>
          <a:lstStyle/>
          <a:p>
            <a:r>
              <a:rPr lang="en-US" altLang="zh-CN" b="1" dirty="0">
                <a:latin typeface="Comic Sans MS" panose="030F0702030302020204" pitchFamily="66" charset="0"/>
              </a:rPr>
              <a:t>The Angels</a:t>
            </a:r>
            <a:endParaRPr lang="zh-CN" altLang="en-US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823C78-8EB6-1F4D-B4B1-4C3661E3E2A4}"/>
              </a:ext>
            </a:extLst>
          </p:cNvPr>
          <p:cNvSpPr txBox="1"/>
          <p:nvPr/>
        </p:nvSpPr>
        <p:spPr>
          <a:xfrm>
            <a:off x="8013095" y="2317805"/>
            <a:ext cx="403052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>
                <a:latin typeface="Comic Sans MS" panose="030F0702030302020204" pitchFamily="66" charset="0"/>
              </a:rPr>
              <a:t>And suddenly there was with the angel a multitude of the heavenly host praising God …………</a:t>
            </a:r>
          </a:p>
          <a:p>
            <a:pPr algn="ctr"/>
            <a:r>
              <a:rPr lang="en-US" altLang="zh-CN" sz="3000" b="1" dirty="0">
                <a:latin typeface="Comic Sans MS" panose="030F0702030302020204" pitchFamily="66" charset="0"/>
              </a:rPr>
              <a:t>Luke 2:13</a:t>
            </a:r>
            <a:endParaRPr lang="zh-CN" altLang="en-US" sz="30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3E046F6A-62A6-5245-BF56-D4A072C7C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55" t="9363" r="11058" b="10908"/>
          <a:stretch/>
        </p:blipFill>
        <p:spPr>
          <a:xfrm>
            <a:off x="2635797" y="1133121"/>
            <a:ext cx="2077018" cy="236936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56F847B3-D8EA-924A-AA4C-84294A277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55" t="9363" r="11058" b="10908"/>
          <a:stretch/>
        </p:blipFill>
        <p:spPr>
          <a:xfrm>
            <a:off x="2635797" y="4026011"/>
            <a:ext cx="2077018" cy="2369369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14898824-814F-364C-BD4F-A1773C154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55" t="9363" r="17615" b="10908"/>
          <a:stretch/>
        </p:blipFill>
        <p:spPr>
          <a:xfrm>
            <a:off x="514257" y="2480598"/>
            <a:ext cx="1889672" cy="2369369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xmlns="" id="{1DAAEF62-A563-F946-9496-BD984234E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55" t="9363" r="17615" b="10908"/>
          <a:stretch/>
        </p:blipFill>
        <p:spPr>
          <a:xfrm>
            <a:off x="4712815" y="2480597"/>
            <a:ext cx="1889672" cy="236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11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0DAC80-55C8-754F-9173-3213ADAD0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Comic Sans MS" panose="030F0702030302020204" pitchFamily="66" charset="0"/>
              </a:rPr>
              <a:t>The Shepherds</a:t>
            </a:r>
            <a:endParaRPr lang="zh-CN" altLang="en-US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8FD887-C0B0-5E4D-B9C1-E3356B984AA5}"/>
              </a:ext>
            </a:extLst>
          </p:cNvPr>
          <p:cNvSpPr txBox="1"/>
          <p:nvPr/>
        </p:nvSpPr>
        <p:spPr>
          <a:xfrm>
            <a:off x="5801934" y="1579406"/>
            <a:ext cx="6100534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500" b="1" dirty="0">
                <a:latin typeface="Comic Sans MS" panose="030F0702030302020204" pitchFamily="66" charset="0"/>
              </a:rPr>
              <a:t> And behold, an angel of the Lord stood before them, and the glory of the Lord shone around them, and they were greatly afraid.</a:t>
            </a:r>
          </a:p>
          <a:p>
            <a:pPr algn="ctr"/>
            <a:r>
              <a:rPr lang="en-US" altLang="zh-CN" sz="2500" b="1" dirty="0">
                <a:latin typeface="Comic Sans MS" panose="030F0702030302020204" pitchFamily="66" charset="0"/>
              </a:rPr>
              <a:t>Luke 2:9</a:t>
            </a:r>
            <a:endParaRPr lang="zh-CN" altLang="en-US" sz="25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82DC9F1-77B9-C840-840B-58F959166703}"/>
              </a:ext>
            </a:extLst>
          </p:cNvPr>
          <p:cNvSpPr txBox="1"/>
          <p:nvPr/>
        </p:nvSpPr>
        <p:spPr>
          <a:xfrm>
            <a:off x="6091466" y="4488204"/>
            <a:ext cx="6100534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500" b="1" dirty="0">
                <a:latin typeface="Comic Sans MS" panose="030F0702030302020204" pitchFamily="66" charset="0"/>
              </a:rPr>
              <a:t> 20 Then the shepherds returned, glorifying and praising God for all the things that they had heard and seen, as it was told them.</a:t>
            </a:r>
          </a:p>
          <a:p>
            <a:pPr algn="ctr"/>
            <a:r>
              <a:rPr lang="en-US" altLang="zh-CN" sz="2500" b="1" dirty="0">
                <a:latin typeface="Comic Sans MS" panose="030F0702030302020204" pitchFamily="66" charset="0"/>
              </a:rPr>
              <a:t>Luke 2:20</a:t>
            </a:r>
            <a:endParaRPr lang="zh-CN" altLang="en-US" sz="25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E59EDF64-3391-144D-A05B-D0D935B3C3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9" t="5058" r="7250" b="11819"/>
          <a:stretch/>
        </p:blipFill>
        <p:spPr>
          <a:xfrm>
            <a:off x="0" y="1981699"/>
            <a:ext cx="5524577" cy="395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048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Custom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Facet</vt:lpstr>
      <vt:lpstr>Paradigm Shift</vt:lpstr>
      <vt:lpstr>Christmas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Angels</vt:lpstr>
      <vt:lpstr>The Shepherds</vt:lpstr>
      <vt:lpstr>The Political Elite</vt:lpstr>
      <vt:lpstr>The Destitute</vt:lpstr>
      <vt:lpstr>Without Christ</vt:lpstr>
      <vt:lpstr>With Christ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Paradigm Shift</dc:title>
  <dc:creator>XedeJ</dc:creator>
  <cp:lastModifiedBy>XedeJ</cp:lastModifiedBy>
  <cp:revision>7</cp:revision>
  <dcterms:modified xsi:type="dcterms:W3CDTF">2018-12-15T10:15:55Z</dcterms:modified>
</cp:coreProperties>
</file>