
<file path=[Content_Types].xml><?xml version="1.0" encoding="utf-8"?>
<Types xmlns="http://schemas.openxmlformats.org/package/2006/content-types">
  <Default Extension="png" ContentType="image/png"/>
  <Default Extension="jpe"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84DF1EC-CFD0-44DA-8261-8B5F5BF3DDEA}" type="datetimeFigureOut">
              <a:rPr lang="en-GB" smtClean="0"/>
              <a:t>05/01/2019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5C837E-5708-489C-9E1C-F3F69708AEF7}" type="slidenum">
              <a:rPr lang="en-GB" smtClean="0"/>
              <a:t>‹#›</a:t>
            </a:fld>
            <a:endParaRPr lang="en-GB"/>
          </a:p>
        </p:txBody>
      </p:sp>
    </p:spTree>
    <p:extLst>
      <p:ext uri="{BB962C8B-B14F-4D97-AF65-F5344CB8AC3E}">
        <p14:creationId xmlns:p14="http://schemas.microsoft.com/office/powerpoint/2010/main" val="3798076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4DF1EC-CFD0-44DA-8261-8B5F5BF3DDEA}" type="datetimeFigureOut">
              <a:rPr lang="en-GB" smtClean="0"/>
              <a:t>05/01/2019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5C837E-5708-489C-9E1C-F3F69708AEF7}" type="slidenum">
              <a:rPr lang="en-GB" smtClean="0"/>
              <a:t>‹#›</a:t>
            </a:fld>
            <a:endParaRPr lang="en-GB"/>
          </a:p>
        </p:txBody>
      </p:sp>
    </p:spTree>
    <p:extLst>
      <p:ext uri="{BB962C8B-B14F-4D97-AF65-F5344CB8AC3E}">
        <p14:creationId xmlns:p14="http://schemas.microsoft.com/office/powerpoint/2010/main" val="325358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4DF1EC-CFD0-44DA-8261-8B5F5BF3DDEA}" type="datetimeFigureOut">
              <a:rPr lang="en-GB" smtClean="0"/>
              <a:t>05/01/2019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5C837E-5708-489C-9E1C-F3F69708AEF7}" type="slidenum">
              <a:rPr lang="en-GB" smtClean="0"/>
              <a:t>‹#›</a:t>
            </a:fld>
            <a:endParaRPr lang="en-GB"/>
          </a:p>
        </p:txBody>
      </p:sp>
    </p:spTree>
    <p:extLst>
      <p:ext uri="{BB962C8B-B14F-4D97-AF65-F5344CB8AC3E}">
        <p14:creationId xmlns:p14="http://schemas.microsoft.com/office/powerpoint/2010/main" val="3031912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84DF1EC-CFD0-44DA-8261-8B5F5BF3DDEA}" type="datetimeFigureOut">
              <a:rPr lang="en-GB" smtClean="0"/>
              <a:t>05/01/2019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5C837E-5708-489C-9E1C-F3F69708AEF7}" type="slidenum">
              <a:rPr lang="en-GB" smtClean="0"/>
              <a:t>‹#›</a:t>
            </a:fld>
            <a:endParaRPr lang="en-GB"/>
          </a:p>
        </p:txBody>
      </p:sp>
    </p:spTree>
    <p:extLst>
      <p:ext uri="{BB962C8B-B14F-4D97-AF65-F5344CB8AC3E}">
        <p14:creationId xmlns:p14="http://schemas.microsoft.com/office/powerpoint/2010/main" val="4199965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4DF1EC-CFD0-44DA-8261-8B5F5BF3DDEA}" type="datetimeFigureOut">
              <a:rPr lang="en-GB" smtClean="0"/>
              <a:t>05/01/2019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5C837E-5708-489C-9E1C-F3F69708AEF7}" type="slidenum">
              <a:rPr lang="en-GB" smtClean="0"/>
              <a:t>‹#›</a:t>
            </a:fld>
            <a:endParaRPr lang="en-GB"/>
          </a:p>
        </p:txBody>
      </p:sp>
    </p:spTree>
    <p:extLst>
      <p:ext uri="{BB962C8B-B14F-4D97-AF65-F5344CB8AC3E}">
        <p14:creationId xmlns:p14="http://schemas.microsoft.com/office/powerpoint/2010/main" val="3345354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84DF1EC-CFD0-44DA-8261-8B5F5BF3DDEA}" type="datetimeFigureOut">
              <a:rPr lang="en-GB" smtClean="0"/>
              <a:t>05/01/2019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5C837E-5708-489C-9E1C-F3F69708AEF7}" type="slidenum">
              <a:rPr lang="en-GB" smtClean="0"/>
              <a:t>‹#›</a:t>
            </a:fld>
            <a:endParaRPr lang="en-GB"/>
          </a:p>
        </p:txBody>
      </p:sp>
    </p:spTree>
    <p:extLst>
      <p:ext uri="{BB962C8B-B14F-4D97-AF65-F5344CB8AC3E}">
        <p14:creationId xmlns:p14="http://schemas.microsoft.com/office/powerpoint/2010/main" val="920634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84DF1EC-CFD0-44DA-8261-8B5F5BF3DDEA}" type="datetimeFigureOut">
              <a:rPr lang="en-GB" smtClean="0"/>
              <a:t>05/01/2019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95C837E-5708-489C-9E1C-F3F69708AEF7}" type="slidenum">
              <a:rPr lang="en-GB" smtClean="0"/>
              <a:t>‹#›</a:t>
            </a:fld>
            <a:endParaRPr lang="en-GB"/>
          </a:p>
        </p:txBody>
      </p:sp>
    </p:spTree>
    <p:extLst>
      <p:ext uri="{BB962C8B-B14F-4D97-AF65-F5344CB8AC3E}">
        <p14:creationId xmlns:p14="http://schemas.microsoft.com/office/powerpoint/2010/main" val="59843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84DF1EC-CFD0-44DA-8261-8B5F5BF3DDEA}" type="datetimeFigureOut">
              <a:rPr lang="en-GB" smtClean="0"/>
              <a:t>05/01/2019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95C837E-5708-489C-9E1C-F3F69708AEF7}" type="slidenum">
              <a:rPr lang="en-GB" smtClean="0"/>
              <a:t>‹#›</a:t>
            </a:fld>
            <a:endParaRPr lang="en-GB"/>
          </a:p>
        </p:txBody>
      </p:sp>
    </p:spTree>
    <p:extLst>
      <p:ext uri="{BB962C8B-B14F-4D97-AF65-F5344CB8AC3E}">
        <p14:creationId xmlns:p14="http://schemas.microsoft.com/office/powerpoint/2010/main" val="279485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4DF1EC-CFD0-44DA-8261-8B5F5BF3DDEA}" type="datetimeFigureOut">
              <a:rPr lang="en-GB" smtClean="0"/>
              <a:t>05/01/2019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95C837E-5708-489C-9E1C-F3F69708AEF7}" type="slidenum">
              <a:rPr lang="en-GB" smtClean="0"/>
              <a:t>‹#›</a:t>
            </a:fld>
            <a:endParaRPr lang="en-GB"/>
          </a:p>
        </p:txBody>
      </p:sp>
    </p:spTree>
    <p:extLst>
      <p:ext uri="{BB962C8B-B14F-4D97-AF65-F5344CB8AC3E}">
        <p14:creationId xmlns:p14="http://schemas.microsoft.com/office/powerpoint/2010/main" val="2593303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4DF1EC-CFD0-44DA-8261-8B5F5BF3DDEA}" type="datetimeFigureOut">
              <a:rPr lang="en-GB" smtClean="0"/>
              <a:t>05/01/2019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5C837E-5708-489C-9E1C-F3F69708AEF7}" type="slidenum">
              <a:rPr lang="en-GB" smtClean="0"/>
              <a:t>‹#›</a:t>
            </a:fld>
            <a:endParaRPr lang="en-GB"/>
          </a:p>
        </p:txBody>
      </p:sp>
    </p:spTree>
    <p:extLst>
      <p:ext uri="{BB962C8B-B14F-4D97-AF65-F5344CB8AC3E}">
        <p14:creationId xmlns:p14="http://schemas.microsoft.com/office/powerpoint/2010/main" val="451049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4DF1EC-CFD0-44DA-8261-8B5F5BF3DDEA}" type="datetimeFigureOut">
              <a:rPr lang="en-GB" smtClean="0"/>
              <a:t>05/01/2019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5C837E-5708-489C-9E1C-F3F69708AEF7}" type="slidenum">
              <a:rPr lang="en-GB" smtClean="0"/>
              <a:t>‹#›</a:t>
            </a:fld>
            <a:endParaRPr lang="en-GB"/>
          </a:p>
        </p:txBody>
      </p:sp>
    </p:spTree>
    <p:extLst>
      <p:ext uri="{BB962C8B-B14F-4D97-AF65-F5344CB8AC3E}">
        <p14:creationId xmlns:p14="http://schemas.microsoft.com/office/powerpoint/2010/main" val="124007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DF1EC-CFD0-44DA-8261-8B5F5BF3DDEA}" type="datetimeFigureOut">
              <a:rPr lang="en-GB" smtClean="0"/>
              <a:t>05/01/2019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5C837E-5708-489C-9E1C-F3F69708AEF7}" type="slidenum">
              <a:rPr lang="en-GB" smtClean="0"/>
              <a:t>‹#›</a:t>
            </a:fld>
            <a:endParaRPr lang="en-GB"/>
          </a:p>
        </p:txBody>
      </p:sp>
    </p:spTree>
    <p:extLst>
      <p:ext uri="{BB962C8B-B14F-4D97-AF65-F5344CB8AC3E}">
        <p14:creationId xmlns:p14="http://schemas.microsoft.com/office/powerpoint/2010/main" val="2071733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5009881"/>
            <a:ext cx="9144000" cy="1368379"/>
          </a:xfrm>
        </p:spPr>
        <p:txBody>
          <a:bodyPr/>
          <a:lstStyle/>
          <a:p>
            <a:r>
              <a:rPr lang="en-GB" sz="4800" dirty="0" smtClean="0">
                <a:latin typeface="+mj-lt"/>
              </a:rPr>
              <a:t>THE STORY OF RUTH</a:t>
            </a:r>
          </a:p>
          <a:p>
            <a:pPr>
              <a:spcBef>
                <a:spcPts val="0"/>
              </a:spcBef>
            </a:pPr>
            <a:r>
              <a:rPr lang="en-GB" sz="3200" dirty="0" err="1" smtClean="0">
                <a:latin typeface="+mj-lt"/>
              </a:rPr>
              <a:t>Sooo</a:t>
            </a:r>
            <a:r>
              <a:rPr lang="en-GB" sz="3200" dirty="0" smtClean="0">
                <a:latin typeface="+mj-lt"/>
              </a:rPr>
              <a:t> Much Hope!!! </a:t>
            </a:r>
            <a:endParaRPr lang="en-GB" sz="3200"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1060" y="904516"/>
            <a:ext cx="6489878" cy="3650557"/>
          </a:xfrm>
          <a:prstGeom prst="rect">
            <a:avLst/>
          </a:prstGeom>
        </p:spPr>
      </p:pic>
    </p:spTree>
    <p:extLst>
      <p:ext uri="{BB962C8B-B14F-4D97-AF65-F5344CB8AC3E}">
        <p14:creationId xmlns:p14="http://schemas.microsoft.com/office/powerpoint/2010/main" val="185336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1399"/>
          </a:xfrm>
        </p:spPr>
        <p:txBody>
          <a:bodyPr/>
          <a:lstStyle/>
          <a:p>
            <a:pPr algn="ctr"/>
            <a:r>
              <a:rPr lang="en-GB" dirty="0" smtClean="0"/>
              <a:t>Key Notes</a:t>
            </a:r>
            <a:endParaRPr lang="en-GB" dirty="0"/>
          </a:p>
        </p:txBody>
      </p:sp>
      <p:sp>
        <p:nvSpPr>
          <p:cNvPr id="3" name="Content Placeholder 2"/>
          <p:cNvSpPr>
            <a:spLocks noGrp="1"/>
          </p:cNvSpPr>
          <p:nvPr>
            <p:ph idx="1"/>
          </p:nvPr>
        </p:nvSpPr>
        <p:spPr>
          <a:xfrm>
            <a:off x="838200" y="1571223"/>
            <a:ext cx="10515600" cy="4605740"/>
          </a:xfrm>
        </p:spPr>
        <p:txBody>
          <a:bodyPr>
            <a:noAutofit/>
          </a:bodyPr>
          <a:lstStyle/>
          <a:p>
            <a:pPr algn="ctr"/>
            <a:r>
              <a:rPr lang="en-GB" sz="3200" dirty="0" smtClean="0">
                <a:latin typeface="+mj-lt"/>
              </a:rPr>
              <a:t>In life some unfortunate situations may happen to you either by your doing or by no contribution of yours. </a:t>
            </a:r>
          </a:p>
          <a:p>
            <a:pPr algn="ctr"/>
            <a:r>
              <a:rPr lang="en-GB" sz="3200" dirty="0" smtClean="0">
                <a:latin typeface="+mj-lt"/>
              </a:rPr>
              <a:t>When the wind of life blows against you not all the people around you will stay. </a:t>
            </a:r>
          </a:p>
          <a:p>
            <a:pPr algn="ctr"/>
            <a:r>
              <a:rPr lang="en-GB" sz="3200" dirty="0" smtClean="0">
                <a:latin typeface="+mj-lt"/>
              </a:rPr>
              <a:t>Faithfulness and obedience really pay well. </a:t>
            </a:r>
          </a:p>
          <a:p>
            <a:pPr algn="ctr"/>
            <a:r>
              <a:rPr lang="en-GB" sz="3200" dirty="0" smtClean="0">
                <a:latin typeface="+mj-lt"/>
              </a:rPr>
              <a:t>If you want something it’s always possible to get it with God on your side. </a:t>
            </a:r>
          </a:p>
          <a:p>
            <a:pPr algn="ctr"/>
            <a:r>
              <a:rPr lang="en-GB" sz="3200" dirty="0" smtClean="0">
                <a:latin typeface="+mj-lt"/>
              </a:rPr>
              <a:t>God is always in the business of over-doing. We must trust Him completely. </a:t>
            </a:r>
          </a:p>
          <a:p>
            <a:pPr marL="0" indent="0" algn="ctr">
              <a:buNone/>
            </a:pPr>
            <a:endParaRPr lang="en-GB" sz="3200" dirty="0">
              <a:latin typeface="+mj-lt"/>
            </a:endParaRPr>
          </a:p>
        </p:txBody>
      </p:sp>
    </p:spTree>
    <p:extLst>
      <p:ext uri="{BB962C8B-B14F-4D97-AF65-F5344CB8AC3E}">
        <p14:creationId xmlns:p14="http://schemas.microsoft.com/office/powerpoint/2010/main" val="2501967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9715" y="3825025"/>
            <a:ext cx="10515600" cy="2648152"/>
          </a:xfrm>
        </p:spPr>
        <p:txBody>
          <a:bodyPr>
            <a:noAutofit/>
          </a:bodyPr>
          <a:lstStyle/>
          <a:p>
            <a:pPr marL="0" indent="0" algn="ctr">
              <a:buNone/>
            </a:pPr>
            <a:r>
              <a:rPr lang="en-GB" dirty="0" smtClean="0">
                <a:latin typeface="+mj-lt"/>
              </a:rPr>
              <a:t>There is </a:t>
            </a:r>
            <a:r>
              <a:rPr lang="en-GB" dirty="0" err="1" smtClean="0">
                <a:latin typeface="+mj-lt"/>
              </a:rPr>
              <a:t>sooo</a:t>
            </a:r>
            <a:r>
              <a:rPr lang="en-GB" dirty="0" smtClean="0">
                <a:latin typeface="+mj-lt"/>
              </a:rPr>
              <a:t> much hope for us in Christ Jesus. </a:t>
            </a:r>
          </a:p>
          <a:p>
            <a:pPr marL="0" indent="0" algn="ctr">
              <a:buNone/>
            </a:pPr>
            <a:r>
              <a:rPr lang="en-GB" dirty="0" smtClean="0">
                <a:latin typeface="+mj-lt"/>
              </a:rPr>
              <a:t>No matter how hard life hits us with unexpected events we still triumph in Jesus mighty name. Giving up is not an option. We will never allow situations to steal the joy and hope Christ has made available for us. </a:t>
            </a:r>
          </a:p>
          <a:p>
            <a:pPr marL="0" indent="0" algn="ctr">
              <a:buNone/>
            </a:pPr>
            <a:r>
              <a:rPr lang="en-GB" dirty="0" smtClean="0">
                <a:latin typeface="+mj-lt"/>
              </a:rPr>
              <a:t>Just like the story of Ruth, the Lord shall surely show up. He is faithful even when we are not faithful.</a:t>
            </a:r>
            <a:endParaRPr lang="en-GB" dirty="0">
              <a:latin typeface="+mj-lt"/>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963" b="8888"/>
          <a:stretch/>
        </p:blipFill>
        <p:spPr>
          <a:xfrm>
            <a:off x="3367649" y="321971"/>
            <a:ext cx="5559731" cy="3309871"/>
          </a:xfrm>
          <a:prstGeom prst="rect">
            <a:avLst/>
          </a:prstGeom>
        </p:spPr>
      </p:pic>
    </p:spTree>
    <p:extLst>
      <p:ext uri="{BB962C8B-B14F-4D97-AF65-F5344CB8AC3E}">
        <p14:creationId xmlns:p14="http://schemas.microsoft.com/office/powerpoint/2010/main" val="2842236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6988" y="2070324"/>
            <a:ext cx="10515600" cy="3158499"/>
          </a:xfrm>
        </p:spPr>
        <p:txBody>
          <a:bodyPr>
            <a:normAutofit/>
          </a:bodyPr>
          <a:lstStyle/>
          <a:p>
            <a:pPr marL="0" indent="0" algn="ctr">
              <a:buNone/>
            </a:pPr>
            <a:r>
              <a:rPr lang="en-GB" sz="3600" dirty="0" smtClean="0">
                <a:latin typeface="+mj-lt"/>
              </a:rPr>
              <a:t> Then she fell on her face, bowing to the ground, and said to him, “Why have I found favour in your eyes, that you should take notice of me, since I am a foreigner?”</a:t>
            </a:r>
          </a:p>
          <a:p>
            <a:pPr marL="0" indent="0" algn="ctr">
              <a:buNone/>
            </a:pPr>
            <a:endParaRPr lang="en-GB" sz="3600" dirty="0">
              <a:latin typeface="+mj-lt"/>
            </a:endParaRPr>
          </a:p>
          <a:p>
            <a:pPr marL="0" indent="0" algn="ctr">
              <a:buNone/>
            </a:pPr>
            <a:r>
              <a:rPr lang="en-GB" sz="3600" dirty="0" smtClean="0">
                <a:latin typeface="+mj-lt"/>
              </a:rPr>
              <a:t>Ruth 2:10 - ESV</a:t>
            </a:r>
            <a:endParaRPr lang="en-GB" sz="3600" dirty="0">
              <a:latin typeface="+mj-lt"/>
            </a:endParaRPr>
          </a:p>
        </p:txBody>
      </p:sp>
    </p:spTree>
    <p:extLst>
      <p:ext uri="{BB962C8B-B14F-4D97-AF65-F5344CB8AC3E}">
        <p14:creationId xmlns:p14="http://schemas.microsoft.com/office/powerpoint/2010/main" val="841031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75031"/>
            <a:ext cx="10515600" cy="1501932"/>
          </a:xfrm>
        </p:spPr>
        <p:txBody>
          <a:bodyPr>
            <a:noAutofit/>
          </a:bodyPr>
          <a:lstStyle/>
          <a:p>
            <a:pPr marL="0" indent="0" algn="ctr">
              <a:spcBef>
                <a:spcPts val="0"/>
              </a:spcBef>
              <a:buNone/>
            </a:pPr>
            <a:r>
              <a:rPr lang="en-GB" sz="3200" dirty="0" smtClean="0">
                <a:latin typeface="+mj-lt"/>
              </a:rPr>
              <a:t>Life is not a journey of roses. Situations may arise. </a:t>
            </a:r>
          </a:p>
          <a:p>
            <a:pPr marL="0" indent="0" algn="ctr">
              <a:spcBef>
                <a:spcPts val="0"/>
              </a:spcBef>
              <a:buNone/>
            </a:pPr>
            <a:r>
              <a:rPr lang="en-GB" sz="3200" dirty="0" smtClean="0">
                <a:latin typeface="+mj-lt"/>
              </a:rPr>
              <a:t>The story of Ruth nicely presents the idea of hope in the wake of adversity. </a:t>
            </a:r>
            <a:endParaRPr lang="en-GB" sz="3200"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8935" y="476469"/>
            <a:ext cx="5834130" cy="4018257"/>
          </a:xfrm>
          <a:prstGeom prst="rect">
            <a:avLst/>
          </a:prstGeom>
        </p:spPr>
      </p:pic>
    </p:spTree>
    <p:extLst>
      <p:ext uri="{BB962C8B-B14F-4D97-AF65-F5344CB8AC3E}">
        <p14:creationId xmlns:p14="http://schemas.microsoft.com/office/powerpoint/2010/main" val="3163413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6366"/>
            <a:ext cx="10515600" cy="776288"/>
          </a:xfrm>
        </p:spPr>
        <p:txBody>
          <a:bodyPr/>
          <a:lstStyle/>
          <a:p>
            <a:pPr algn="ctr"/>
            <a:r>
              <a:rPr lang="en-GB" dirty="0" smtClean="0"/>
              <a:t>My Summary </a:t>
            </a:r>
            <a:endParaRPr lang="en-GB" dirty="0"/>
          </a:p>
        </p:txBody>
      </p:sp>
      <p:sp>
        <p:nvSpPr>
          <p:cNvPr id="3" name="Content Placeholder 2"/>
          <p:cNvSpPr>
            <a:spLocks noGrp="1"/>
          </p:cNvSpPr>
          <p:nvPr>
            <p:ph idx="1"/>
          </p:nvPr>
        </p:nvSpPr>
        <p:spPr>
          <a:xfrm>
            <a:off x="838200" y="1339403"/>
            <a:ext cx="10515600" cy="4752304"/>
          </a:xfrm>
        </p:spPr>
        <p:txBody>
          <a:bodyPr>
            <a:normAutofit/>
          </a:bodyPr>
          <a:lstStyle/>
          <a:p>
            <a:pPr marL="0" indent="0" algn="just">
              <a:buNone/>
            </a:pPr>
            <a:r>
              <a:rPr lang="en-GB" dirty="0" smtClean="0">
                <a:latin typeface="+mj-lt"/>
              </a:rPr>
              <a:t>The story of Ruth is a remarkable one. It begins with the joy of family and an expedition to find greener pastures and is gradually infused by the sorrow of Naomi who looses almost everything except the faithfulness of her daughter in law Ruth. </a:t>
            </a:r>
          </a:p>
          <a:p>
            <a:pPr marL="0" indent="0" algn="just">
              <a:buNone/>
            </a:pPr>
            <a:r>
              <a:rPr lang="en-GB" dirty="0" smtClean="0">
                <a:latin typeface="+mj-lt"/>
              </a:rPr>
              <a:t>With the departure of </a:t>
            </a:r>
            <a:r>
              <a:rPr lang="en-GB" dirty="0" err="1" smtClean="0">
                <a:latin typeface="+mj-lt"/>
              </a:rPr>
              <a:t>Orpah</a:t>
            </a:r>
            <a:r>
              <a:rPr lang="en-GB" dirty="0" smtClean="0">
                <a:latin typeface="+mj-lt"/>
              </a:rPr>
              <a:t> her other daughter in law after the demise of her husband and two sons, Naomi and Ruth set their path to Bethlehem in the season of great harvest. </a:t>
            </a:r>
          </a:p>
          <a:p>
            <a:pPr marL="0" indent="0" algn="just">
              <a:buNone/>
            </a:pPr>
            <a:r>
              <a:rPr lang="en-GB" dirty="0" smtClean="0">
                <a:latin typeface="+mj-lt"/>
              </a:rPr>
              <a:t>As grace and favour will have it, the Obedience of Ruth to her mother in law would yield an unfathomable result. They received abundance of provision and a complete change of lives as Boaz marries Ruth and they are included in the genealogy of Jesus Christ through the birth of Obed. </a:t>
            </a:r>
            <a:endParaRPr lang="en-GB" dirty="0">
              <a:latin typeface="+mj-lt"/>
            </a:endParaRPr>
          </a:p>
        </p:txBody>
      </p:sp>
    </p:spTree>
    <p:extLst>
      <p:ext uri="{BB962C8B-B14F-4D97-AF65-F5344CB8AC3E}">
        <p14:creationId xmlns:p14="http://schemas.microsoft.com/office/powerpoint/2010/main" val="1540016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23459"/>
            <a:ext cx="10515600" cy="922762"/>
          </a:xfrm>
        </p:spPr>
        <p:txBody>
          <a:bodyPr/>
          <a:lstStyle/>
          <a:p>
            <a:pPr algn="ctr"/>
            <a:r>
              <a:rPr lang="en-GB" dirty="0" smtClean="0"/>
              <a:t>Character study: </a:t>
            </a:r>
            <a:r>
              <a:rPr lang="en-GB" dirty="0" smtClean="0"/>
              <a:t>Naomi</a:t>
            </a:r>
            <a:endParaRPr lang="en-GB"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7585" r="20135"/>
          <a:stretch/>
        </p:blipFill>
        <p:spPr>
          <a:xfrm>
            <a:off x="838199" y="1687131"/>
            <a:ext cx="4234119" cy="4056535"/>
          </a:xfrm>
          <a:prstGeom prst="rect">
            <a:avLst/>
          </a:prstGeom>
        </p:spPr>
      </p:pic>
      <p:sp>
        <p:nvSpPr>
          <p:cNvPr id="9" name="Rectangle 8"/>
          <p:cNvSpPr/>
          <p:nvPr/>
        </p:nvSpPr>
        <p:spPr>
          <a:xfrm>
            <a:off x="5344732" y="2438125"/>
            <a:ext cx="6570396" cy="2554545"/>
          </a:xfrm>
          <a:prstGeom prst="rect">
            <a:avLst/>
          </a:prstGeom>
        </p:spPr>
        <p:txBody>
          <a:bodyPr wrap="square">
            <a:spAutoFit/>
          </a:bodyPr>
          <a:lstStyle/>
          <a:p>
            <a:pPr marL="457200" indent="-457200" algn="ctr">
              <a:buFont typeface="Arial" panose="020B0604020202020204" pitchFamily="34" charset="0"/>
              <a:buChar char="•"/>
            </a:pPr>
            <a:r>
              <a:rPr lang="en-GB" sz="3200" dirty="0" smtClean="0">
                <a:latin typeface="+mj-lt"/>
              </a:rPr>
              <a:t>She was not self-centred and was very honest. (1:11-13)</a:t>
            </a:r>
          </a:p>
          <a:p>
            <a:pPr marL="457200" indent="-457200" algn="ctr">
              <a:buFont typeface="Arial" panose="020B0604020202020204" pitchFamily="34" charset="0"/>
              <a:buChar char="•"/>
            </a:pPr>
            <a:r>
              <a:rPr lang="en-GB" sz="3200" dirty="0" smtClean="0">
                <a:latin typeface="+mj-lt"/>
              </a:rPr>
              <a:t>A woman of great wisdom and understanding. (3:1-4)</a:t>
            </a:r>
          </a:p>
          <a:p>
            <a:pPr marL="457200" indent="-457200" algn="ctr">
              <a:buFont typeface="Arial" panose="020B0604020202020204" pitchFamily="34" charset="0"/>
              <a:buChar char="•"/>
            </a:pPr>
            <a:r>
              <a:rPr lang="en-GB" sz="3200" dirty="0" smtClean="0">
                <a:latin typeface="+mj-lt"/>
              </a:rPr>
              <a:t>She was a woman of great patience. </a:t>
            </a:r>
            <a:endParaRPr lang="en-GB" sz="3200" dirty="0">
              <a:latin typeface="+mj-lt"/>
            </a:endParaRPr>
          </a:p>
        </p:txBody>
      </p:sp>
    </p:spTree>
    <p:extLst>
      <p:ext uri="{BB962C8B-B14F-4D97-AF65-F5344CB8AC3E}">
        <p14:creationId xmlns:p14="http://schemas.microsoft.com/office/powerpoint/2010/main" val="1257103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23459"/>
            <a:ext cx="10515600" cy="922762"/>
          </a:xfrm>
        </p:spPr>
        <p:txBody>
          <a:bodyPr/>
          <a:lstStyle/>
          <a:p>
            <a:pPr algn="ctr"/>
            <a:r>
              <a:rPr lang="en-GB" dirty="0" smtClean="0"/>
              <a:t>Character study: </a:t>
            </a:r>
            <a:r>
              <a:rPr lang="en-GB" dirty="0" err="1" smtClean="0"/>
              <a:t>Orpah</a:t>
            </a:r>
            <a:endParaRPr lang="en-GB" dirty="0"/>
          </a:p>
        </p:txBody>
      </p:sp>
      <p:sp>
        <p:nvSpPr>
          <p:cNvPr id="9" name="Rectangle 8"/>
          <p:cNvSpPr/>
          <p:nvPr/>
        </p:nvSpPr>
        <p:spPr>
          <a:xfrm>
            <a:off x="5512158" y="2415052"/>
            <a:ext cx="5841641" cy="2062103"/>
          </a:xfrm>
          <a:prstGeom prst="rect">
            <a:avLst/>
          </a:prstGeom>
        </p:spPr>
        <p:txBody>
          <a:bodyPr wrap="square">
            <a:spAutoFit/>
          </a:bodyPr>
          <a:lstStyle/>
          <a:p>
            <a:pPr marL="457200" indent="-457200" algn="ctr">
              <a:buFont typeface="Arial" panose="020B0604020202020204" pitchFamily="34" charset="0"/>
              <a:buChar char="•"/>
            </a:pPr>
            <a:r>
              <a:rPr lang="en-GB" sz="3200" dirty="0" smtClean="0">
                <a:latin typeface="+mj-lt"/>
              </a:rPr>
              <a:t>She loved Naomi. The kiss a sign of love. (1:14)</a:t>
            </a:r>
          </a:p>
          <a:p>
            <a:pPr marL="457200" indent="-457200" algn="ctr">
              <a:buFont typeface="Arial" panose="020B0604020202020204" pitchFamily="34" charset="0"/>
              <a:buChar char="•"/>
            </a:pPr>
            <a:r>
              <a:rPr lang="en-GB" sz="3200" dirty="0" smtClean="0">
                <a:latin typeface="+mj-lt"/>
              </a:rPr>
              <a:t>She did not stay.</a:t>
            </a:r>
          </a:p>
          <a:p>
            <a:pPr marL="457200" indent="-457200" algn="ctr">
              <a:buFont typeface="Arial" panose="020B0604020202020204" pitchFamily="34" charset="0"/>
              <a:buChar char="•"/>
            </a:pPr>
            <a:r>
              <a:rPr lang="en-GB" sz="3200" dirty="0" smtClean="0">
                <a:latin typeface="+mj-lt"/>
              </a:rPr>
              <a:t>Nothing is heard of her again.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0273" y="1493949"/>
            <a:ext cx="3416273" cy="3904311"/>
          </a:xfrm>
          <a:prstGeom prst="rect">
            <a:avLst/>
          </a:prstGeom>
        </p:spPr>
      </p:pic>
    </p:spTree>
    <p:extLst>
      <p:ext uri="{BB962C8B-B14F-4D97-AF65-F5344CB8AC3E}">
        <p14:creationId xmlns:p14="http://schemas.microsoft.com/office/powerpoint/2010/main" val="2656291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23459"/>
            <a:ext cx="10515600" cy="922762"/>
          </a:xfrm>
        </p:spPr>
        <p:txBody>
          <a:bodyPr/>
          <a:lstStyle/>
          <a:p>
            <a:pPr algn="ctr"/>
            <a:r>
              <a:rPr lang="en-GB" dirty="0" smtClean="0"/>
              <a:t>Character study: Ruth</a:t>
            </a:r>
            <a:endParaRPr lang="en-GB" dirty="0"/>
          </a:p>
        </p:txBody>
      </p:sp>
      <p:sp>
        <p:nvSpPr>
          <p:cNvPr id="9" name="Rectangle 8"/>
          <p:cNvSpPr/>
          <p:nvPr/>
        </p:nvSpPr>
        <p:spPr>
          <a:xfrm>
            <a:off x="4443211" y="2962794"/>
            <a:ext cx="7375133" cy="1569660"/>
          </a:xfrm>
          <a:prstGeom prst="rect">
            <a:avLst/>
          </a:prstGeom>
        </p:spPr>
        <p:txBody>
          <a:bodyPr wrap="square">
            <a:spAutoFit/>
          </a:bodyPr>
          <a:lstStyle/>
          <a:p>
            <a:pPr marL="457200" indent="-457200" algn="ctr">
              <a:buFont typeface="Arial" panose="020B0604020202020204" pitchFamily="34" charset="0"/>
              <a:buChar char="•"/>
            </a:pPr>
            <a:r>
              <a:rPr lang="en-GB" sz="3200" dirty="0" smtClean="0">
                <a:latin typeface="+mj-lt"/>
              </a:rPr>
              <a:t>She understood Service and faithfulness. </a:t>
            </a:r>
          </a:p>
          <a:p>
            <a:pPr marL="457200" indent="-457200" algn="ctr">
              <a:buFont typeface="Arial" panose="020B0604020202020204" pitchFamily="34" charset="0"/>
              <a:buChar char="•"/>
            </a:pPr>
            <a:r>
              <a:rPr lang="en-GB" sz="3200" dirty="0" smtClean="0">
                <a:latin typeface="+mj-lt"/>
              </a:rPr>
              <a:t>She was very obedient. </a:t>
            </a:r>
          </a:p>
          <a:p>
            <a:pPr marL="457200" indent="-457200" algn="ctr">
              <a:buFont typeface="Arial" panose="020B0604020202020204" pitchFamily="34" charset="0"/>
              <a:buChar char="•"/>
            </a:pPr>
            <a:r>
              <a:rPr lang="en-GB" sz="3200" dirty="0" smtClean="0">
                <a:latin typeface="+mj-lt"/>
              </a:rPr>
              <a:t>She was duly rewarded for her decisions.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733" y="1545467"/>
            <a:ext cx="3148786" cy="4404314"/>
          </a:xfrm>
          <a:prstGeom prst="rect">
            <a:avLst/>
          </a:prstGeom>
        </p:spPr>
      </p:pic>
    </p:spTree>
    <p:extLst>
      <p:ext uri="{BB962C8B-B14F-4D97-AF65-F5344CB8AC3E}">
        <p14:creationId xmlns:p14="http://schemas.microsoft.com/office/powerpoint/2010/main" val="783291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23459"/>
            <a:ext cx="10515600" cy="922762"/>
          </a:xfrm>
        </p:spPr>
        <p:txBody>
          <a:bodyPr/>
          <a:lstStyle/>
          <a:p>
            <a:pPr algn="ctr"/>
            <a:r>
              <a:rPr lang="en-GB" dirty="0" smtClean="0"/>
              <a:t>Character study: Boaz</a:t>
            </a:r>
            <a:endParaRPr lang="en-GB" dirty="0"/>
          </a:p>
        </p:txBody>
      </p:sp>
      <p:sp>
        <p:nvSpPr>
          <p:cNvPr id="9" name="Rectangle 8"/>
          <p:cNvSpPr/>
          <p:nvPr/>
        </p:nvSpPr>
        <p:spPr>
          <a:xfrm>
            <a:off x="4404575" y="2213903"/>
            <a:ext cx="7465285" cy="2554545"/>
          </a:xfrm>
          <a:prstGeom prst="rect">
            <a:avLst/>
          </a:prstGeom>
        </p:spPr>
        <p:txBody>
          <a:bodyPr wrap="square">
            <a:spAutoFit/>
          </a:bodyPr>
          <a:lstStyle/>
          <a:p>
            <a:pPr marL="457200" indent="-457200" algn="ctr">
              <a:buFont typeface="Arial" panose="020B0604020202020204" pitchFamily="34" charset="0"/>
              <a:buChar char="•"/>
            </a:pPr>
            <a:r>
              <a:rPr lang="en-GB" sz="3200" dirty="0" smtClean="0">
                <a:latin typeface="+mj-lt"/>
              </a:rPr>
              <a:t>He was a man of authority yet welcoming. (2:11)</a:t>
            </a:r>
          </a:p>
          <a:p>
            <a:pPr marL="457200" indent="-457200" algn="ctr">
              <a:buFont typeface="Arial" panose="020B0604020202020204" pitchFamily="34" charset="0"/>
              <a:buChar char="•"/>
            </a:pPr>
            <a:r>
              <a:rPr lang="en-GB" sz="3200" dirty="0" smtClean="0">
                <a:latin typeface="+mj-lt"/>
              </a:rPr>
              <a:t>He knew what he wanted. </a:t>
            </a:r>
          </a:p>
          <a:p>
            <a:pPr marL="457200" indent="-457200" algn="ctr">
              <a:buFont typeface="Arial" panose="020B0604020202020204" pitchFamily="34" charset="0"/>
              <a:buChar char="•"/>
            </a:pPr>
            <a:r>
              <a:rPr lang="en-GB" sz="3200" dirty="0" smtClean="0">
                <a:latin typeface="+mj-lt"/>
              </a:rPr>
              <a:t>He understood the traditions of the Land. (4:1-8)</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7819"/>
          <a:stretch/>
        </p:blipFill>
        <p:spPr>
          <a:xfrm>
            <a:off x="553790" y="1293119"/>
            <a:ext cx="3644721" cy="4396114"/>
          </a:xfrm>
          <a:prstGeom prst="rect">
            <a:avLst/>
          </a:prstGeom>
        </p:spPr>
      </p:pic>
    </p:spTree>
    <p:extLst>
      <p:ext uri="{BB962C8B-B14F-4D97-AF65-F5344CB8AC3E}">
        <p14:creationId xmlns:p14="http://schemas.microsoft.com/office/powerpoint/2010/main" val="3828519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23459"/>
            <a:ext cx="10515600" cy="922762"/>
          </a:xfrm>
        </p:spPr>
        <p:txBody>
          <a:bodyPr/>
          <a:lstStyle/>
          <a:p>
            <a:pPr algn="ctr"/>
            <a:r>
              <a:rPr lang="en-GB" dirty="0" smtClean="0"/>
              <a:t>Character study: God</a:t>
            </a:r>
            <a:endParaRPr lang="en-GB" dirty="0"/>
          </a:p>
        </p:txBody>
      </p:sp>
      <p:sp>
        <p:nvSpPr>
          <p:cNvPr id="9" name="Rectangle 8"/>
          <p:cNvSpPr/>
          <p:nvPr/>
        </p:nvSpPr>
        <p:spPr>
          <a:xfrm>
            <a:off x="5074276" y="2493345"/>
            <a:ext cx="6941544" cy="2062103"/>
          </a:xfrm>
          <a:prstGeom prst="rect">
            <a:avLst/>
          </a:prstGeom>
        </p:spPr>
        <p:txBody>
          <a:bodyPr wrap="square">
            <a:spAutoFit/>
          </a:bodyPr>
          <a:lstStyle/>
          <a:p>
            <a:pPr marL="457200" indent="-457200" algn="ctr">
              <a:buFont typeface="Arial" panose="020B0604020202020204" pitchFamily="34" charset="0"/>
              <a:buChar char="•"/>
            </a:pPr>
            <a:r>
              <a:rPr lang="en-GB" sz="3200" dirty="0" smtClean="0">
                <a:latin typeface="+mj-lt"/>
              </a:rPr>
              <a:t>He was there from the scratch. </a:t>
            </a:r>
          </a:p>
          <a:p>
            <a:pPr marL="457200" indent="-457200" algn="ctr">
              <a:buFont typeface="Arial" panose="020B0604020202020204" pitchFamily="34" charset="0"/>
              <a:buChar char="•"/>
            </a:pPr>
            <a:r>
              <a:rPr lang="en-GB" sz="3200" dirty="0" smtClean="0">
                <a:latin typeface="+mj-lt"/>
              </a:rPr>
              <a:t>He provided guidance through people.</a:t>
            </a:r>
          </a:p>
          <a:p>
            <a:pPr marL="457200" indent="-457200" algn="ctr">
              <a:buFont typeface="Arial" panose="020B0604020202020204" pitchFamily="34" charset="0"/>
              <a:buChar char="•"/>
            </a:pPr>
            <a:r>
              <a:rPr lang="en-GB" sz="3200" dirty="0" smtClean="0">
                <a:latin typeface="+mj-lt"/>
              </a:rPr>
              <a:t>He had a plan of redemption and accomplished it. (4:17-22)</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322" y="2097492"/>
            <a:ext cx="4281984" cy="2853810"/>
          </a:xfrm>
          <a:prstGeom prst="rect">
            <a:avLst/>
          </a:prstGeom>
        </p:spPr>
      </p:pic>
    </p:spTree>
    <p:extLst>
      <p:ext uri="{BB962C8B-B14F-4D97-AF65-F5344CB8AC3E}">
        <p14:creationId xmlns:p14="http://schemas.microsoft.com/office/powerpoint/2010/main" val="24938908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525</Words>
  <Application>Microsoft Office PowerPoint</Application>
  <PresentationFormat>Widescreen</PresentationFormat>
  <Paragraphs>40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My Summary </vt:lpstr>
      <vt:lpstr>Character study: Naomi</vt:lpstr>
      <vt:lpstr>Character study: Orpah</vt:lpstr>
      <vt:lpstr>Character study: Ruth</vt:lpstr>
      <vt:lpstr>Character study: Boaz</vt:lpstr>
      <vt:lpstr>Character study: God</vt:lpstr>
      <vt:lpstr>Key Notes</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Perry Ackon</dc:creator>
  <cp:lastModifiedBy>Perry Ackon</cp:lastModifiedBy>
  <cp:revision>9</cp:revision>
  <dcterms:created xsi:type="dcterms:W3CDTF">2019-01-05T07:07:30Z</dcterms:created>
  <dcterms:modified xsi:type="dcterms:W3CDTF">2019-01-05T08:37:04Z</dcterms:modified>
</cp:coreProperties>
</file>