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80" r:id="rId16"/>
    <p:sldId id="278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434" autoAdjust="0"/>
  </p:normalViewPr>
  <p:slideViewPr>
    <p:cSldViewPr snapToGrid="0">
      <p:cViewPr>
        <p:scale>
          <a:sx n="78" d="100"/>
          <a:sy n="78" d="100"/>
        </p:scale>
        <p:origin x="113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4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0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3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0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4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2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17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91FA-4DF7-477D-A3D2-C7D3BA33B965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6561-20A6-4713-9F3F-736A91B88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74315"/>
            <a:ext cx="6858000" cy="1231895"/>
          </a:xfrm>
        </p:spPr>
        <p:txBody>
          <a:bodyPr>
            <a:noAutofit/>
          </a:bodyPr>
          <a:lstStyle/>
          <a:p>
            <a:r>
              <a:rPr lang="en-GB" sz="4400" dirty="0"/>
              <a:t>The Transforming Word.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03870"/>
            <a:ext cx="6858000" cy="39844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Sermon By Perry Ackon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42" y="1241946"/>
            <a:ext cx="4274115" cy="213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6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GB" sz="3200" dirty="0">
              <a:latin typeface="+mj-lt"/>
            </a:endParaRPr>
          </a:p>
          <a:p>
            <a:pPr marL="0" indent="0" algn="ctr">
              <a:buNone/>
            </a:pPr>
            <a:endParaRPr lang="en-GB" sz="3200" dirty="0">
              <a:latin typeface="+mj-lt"/>
            </a:endParaRP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1. Reading of the bible. 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(Colossians 3:16)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2. Meditating on the scriptures.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(Joshua 1:8)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3. Praying over the word.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(Hebrews 4:12)  </a:t>
            </a:r>
          </a:p>
        </p:txBody>
      </p:sp>
    </p:spTree>
    <p:extLst>
      <p:ext uri="{BB962C8B-B14F-4D97-AF65-F5344CB8AC3E}">
        <p14:creationId xmlns:p14="http://schemas.microsoft.com/office/powerpoint/2010/main" val="134285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b="1" dirty="0">
              <a:latin typeface="+mj-lt"/>
            </a:endParaRPr>
          </a:p>
          <a:p>
            <a:pPr marL="0" indent="0" algn="ctr">
              <a:buNone/>
            </a:pPr>
            <a:endParaRPr lang="en-GB" sz="4000" b="1" dirty="0">
              <a:latin typeface="+mj-lt"/>
            </a:endParaRPr>
          </a:p>
          <a:p>
            <a:pPr marL="0" indent="0" algn="ctr">
              <a:buNone/>
            </a:pPr>
            <a:endParaRPr lang="en-GB" sz="4000" b="1" dirty="0">
              <a:latin typeface="+mj-lt"/>
            </a:endParaRPr>
          </a:p>
          <a:p>
            <a:pPr marL="0" indent="0" algn="ctr">
              <a:buNone/>
            </a:pPr>
            <a:r>
              <a:rPr lang="en-GB" sz="4000" b="1" dirty="0">
                <a:latin typeface="+mj-lt"/>
              </a:rPr>
              <a:t>What happens to us when we encounter the word of God?</a:t>
            </a:r>
          </a:p>
        </p:txBody>
      </p:sp>
    </p:spTree>
    <p:extLst>
      <p:ext uri="{BB962C8B-B14F-4D97-AF65-F5344CB8AC3E}">
        <p14:creationId xmlns:p14="http://schemas.microsoft.com/office/powerpoint/2010/main" val="2773668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Like new born infants, long for the pure spiritual milk, that by it you may grow up into salvation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1Peter 2:2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“as new born babes, desire the pure milk of the word, that you may grow thereby,”</a:t>
            </a: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1. OUR MATURITY COMES BY THE WORD OF GOD!!!</a:t>
            </a:r>
          </a:p>
        </p:txBody>
      </p:sp>
    </p:spTree>
    <p:extLst>
      <p:ext uri="{BB962C8B-B14F-4D97-AF65-F5344CB8AC3E}">
        <p14:creationId xmlns:p14="http://schemas.microsoft.com/office/powerpoint/2010/main" val="15023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And now I commend you to </a:t>
            </a:r>
            <a:r>
              <a:rPr lang="en-GB" b="1" dirty="0">
                <a:latin typeface="+mj-lt"/>
              </a:rPr>
              <a:t>God and to the word of his grace</a:t>
            </a:r>
            <a:r>
              <a:rPr lang="en-GB" dirty="0">
                <a:latin typeface="+mj-lt"/>
              </a:rPr>
              <a:t>, which is able to build you up and to give you the inheritance among all those who are sanctified.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Acts 20:32</a:t>
            </a:r>
          </a:p>
          <a:p>
            <a:pPr marL="0" indent="0" algn="ctr">
              <a:buNone/>
            </a:pPr>
            <a:endParaRPr lang="en-GB" b="1" dirty="0"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2. THE WORD OF GOD BUILDS US UP.</a:t>
            </a: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3. THE WORD OF GOD GIVES US OUR INHERITANCE </a:t>
            </a:r>
          </a:p>
          <a:p>
            <a:pPr marL="0" indent="0" algn="ctr">
              <a:buNone/>
            </a:pP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566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Your word is a lamp to my feet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And a light to my path.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Psalm 119:105</a:t>
            </a:r>
          </a:p>
          <a:p>
            <a:pPr marL="0" indent="0" algn="ctr">
              <a:buNone/>
            </a:pPr>
            <a:endParaRPr lang="en-GB" b="1" dirty="0"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4. THE WORD OF GOD DIRECTS US.</a:t>
            </a: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5. THE WORD OF GOD REVEALS </a:t>
            </a:r>
            <a:r>
              <a:rPr lang="en-US" b="1" dirty="0">
                <a:latin typeface="+mj-lt"/>
              </a:rPr>
              <a:t>GOD’S</a:t>
            </a:r>
            <a:r>
              <a:rPr lang="en-GB" b="1" dirty="0">
                <a:latin typeface="+mj-lt"/>
              </a:rPr>
              <a:t> WILL.</a:t>
            </a:r>
          </a:p>
          <a:p>
            <a:pPr marL="0" indent="0" algn="ctr">
              <a:buNone/>
            </a:pP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646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+mj-lt"/>
              </a:rPr>
              <a:t>The role of the Holy Spirit.</a:t>
            </a: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  <a:p>
            <a:pPr marL="0" indent="0" algn="ctr">
              <a:buNone/>
            </a:pPr>
            <a:r>
              <a:rPr lang="en-GB" sz="2400" dirty="0">
                <a:latin typeface="+mj-lt"/>
              </a:rPr>
              <a:t>When the Spirit of truth comes, </a:t>
            </a:r>
            <a:r>
              <a:rPr lang="en-GB" sz="2400" b="1" dirty="0">
                <a:latin typeface="+mj-lt"/>
              </a:rPr>
              <a:t>he will guide you into all the truth, </a:t>
            </a:r>
            <a:r>
              <a:rPr lang="en-GB" sz="2400" dirty="0">
                <a:latin typeface="+mj-lt"/>
              </a:rPr>
              <a:t>for he will not speak on his own authority, but whatever he hears he will speak, and he will declare to you the things that are to come.</a:t>
            </a:r>
          </a:p>
          <a:p>
            <a:pPr marL="0" indent="0" algn="ctr">
              <a:buNone/>
            </a:pPr>
            <a:r>
              <a:rPr lang="en-GB" sz="2400" dirty="0">
                <a:latin typeface="+mj-lt"/>
              </a:rPr>
              <a:t>John 16:13</a:t>
            </a: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  <a:p>
            <a:pPr marL="0" indent="0" algn="ctr">
              <a:buNone/>
            </a:pPr>
            <a:r>
              <a:rPr lang="en-GB" sz="2400" dirty="0">
                <a:latin typeface="+mj-lt"/>
              </a:rPr>
              <a:t> And we all, with unveiled face, beholding the glory of the Lord,[a] are being transformed into the same image from one degree of glory to another.[b] For this comes from the Lord who is the Spirit.</a:t>
            </a:r>
          </a:p>
          <a:p>
            <a:pPr marL="0" indent="0" algn="ctr">
              <a:buNone/>
            </a:pPr>
            <a:r>
              <a:rPr lang="en-GB" sz="2400" dirty="0">
                <a:latin typeface="+mj-lt"/>
              </a:rPr>
              <a:t>2Corinthians 3:18</a:t>
            </a: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  <a:p>
            <a:pPr marL="0" indent="0" algn="ctr">
              <a:buNone/>
            </a:pP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946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latin typeface="+mj-lt"/>
              </a:rPr>
              <a:t>5 key notes!! </a:t>
            </a:r>
            <a:endParaRPr lang="en-GB" sz="3200" b="1" dirty="0">
              <a:latin typeface="+mj-lt"/>
            </a:endParaRP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1. Pray for grace. 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2. Exercise discipline.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3. Be consistent. 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4. Utilize technology. 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5. Grab every opportunity.  </a:t>
            </a:r>
          </a:p>
        </p:txBody>
      </p:sp>
    </p:spTree>
    <p:extLst>
      <p:ext uri="{BB962C8B-B14F-4D97-AF65-F5344CB8AC3E}">
        <p14:creationId xmlns:p14="http://schemas.microsoft.com/office/powerpoint/2010/main" val="36706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+mj-lt"/>
            </a:endParaRPr>
          </a:p>
          <a:p>
            <a:pPr marL="0" indent="0" algn="ctr">
              <a:buNone/>
            </a:pPr>
            <a:r>
              <a:rPr lang="en-GB" sz="3600" dirty="0">
                <a:latin typeface="+mj-lt"/>
              </a:rPr>
              <a:t>God desires that we grow as believers and this is only possible by the power of His word. </a:t>
            </a:r>
          </a:p>
          <a:p>
            <a:pPr marL="0" indent="0" algn="ctr">
              <a:buNone/>
            </a:pPr>
            <a:endParaRPr lang="en-GB" sz="3600" dirty="0">
              <a:latin typeface="+mj-lt"/>
            </a:endParaRPr>
          </a:p>
          <a:p>
            <a:pPr marL="0" indent="0" algn="ctr">
              <a:buNone/>
            </a:pPr>
            <a:r>
              <a:rPr lang="en-GB" sz="3600" dirty="0">
                <a:latin typeface="+mj-lt"/>
              </a:rPr>
              <a:t>May our uttermost heart desire be to be transformed from glory to glory by the word of God. </a:t>
            </a:r>
          </a:p>
        </p:txBody>
      </p:sp>
    </p:spTree>
    <p:extLst>
      <p:ext uri="{BB962C8B-B14F-4D97-AF65-F5344CB8AC3E}">
        <p14:creationId xmlns:p14="http://schemas.microsoft.com/office/powerpoint/2010/main" val="223735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>
              <a:latin typeface="+mj-lt"/>
            </a:endParaRPr>
          </a:p>
          <a:p>
            <a:pPr marL="0" indent="0" algn="ctr">
              <a:buNone/>
            </a:pPr>
            <a:endParaRPr lang="en-GB" sz="4800" dirty="0">
              <a:latin typeface="+mj-lt"/>
            </a:endParaRPr>
          </a:p>
          <a:p>
            <a:pPr marL="0" indent="0" algn="ctr">
              <a:buNone/>
            </a:pPr>
            <a:endParaRPr lang="en-GB" sz="4800" dirty="0">
              <a:latin typeface="+mj-lt"/>
            </a:endParaRPr>
          </a:p>
          <a:p>
            <a:pPr marL="0" indent="0" algn="ctr">
              <a:buNone/>
            </a:pPr>
            <a:r>
              <a:rPr lang="en-GB" sz="4800" dirty="0">
                <a:latin typeface="+mj-lt"/>
              </a:rPr>
              <a:t>God is with us!!! </a:t>
            </a:r>
          </a:p>
        </p:txBody>
      </p:sp>
    </p:spTree>
    <p:extLst>
      <p:ext uri="{BB962C8B-B14F-4D97-AF65-F5344CB8AC3E}">
        <p14:creationId xmlns:p14="http://schemas.microsoft.com/office/powerpoint/2010/main" val="188079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14" y="497121"/>
            <a:ext cx="7886700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+mj-lt"/>
              </a:rPr>
              <a:t>But God shows his love for us in that while we were still sinners, Christ died for us.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Romans 5:</a:t>
            </a:r>
            <a:r>
              <a:rPr lang="en-US" dirty="0">
                <a:latin typeface="+mj-lt"/>
              </a:rPr>
              <a:t> 8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The death of Jesus Christ brought salvation to us.</a:t>
            </a:r>
          </a:p>
          <a:p>
            <a:r>
              <a:rPr lang="en-GB" dirty="0">
                <a:latin typeface="+mj-lt"/>
              </a:rPr>
              <a:t>3 Dimensional salvation </a:t>
            </a:r>
          </a:p>
          <a:p>
            <a:pPr marL="914400" lvl="1" indent="-457200">
              <a:buAutoNum type="arabicPeriod"/>
            </a:pPr>
            <a:r>
              <a:rPr lang="en-GB" dirty="0">
                <a:latin typeface="+mj-lt"/>
              </a:rPr>
              <a:t>Spirit – Saved in an instant (2Corinthians 5:17)</a:t>
            </a:r>
          </a:p>
          <a:p>
            <a:pPr marL="914400" lvl="1" indent="-457200">
              <a:buAutoNum type="arabicPeriod"/>
            </a:pPr>
            <a:r>
              <a:rPr lang="en-GB" dirty="0">
                <a:latin typeface="+mj-lt"/>
              </a:rPr>
              <a:t>Body – Will be saved (Philippians 3:21)</a:t>
            </a:r>
          </a:p>
          <a:p>
            <a:pPr marL="914400" lvl="1" indent="-457200">
              <a:buAutoNum type="arabicPeriod"/>
            </a:pPr>
            <a:r>
              <a:rPr lang="en-GB" dirty="0">
                <a:latin typeface="+mj-lt"/>
              </a:rPr>
              <a:t>Soul – Is the same after we are saved but is renewed as 	we walk in the Lord.   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1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14" y="497121"/>
            <a:ext cx="7886700" cy="5671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Our Soul is made up of our </a:t>
            </a:r>
          </a:p>
          <a:p>
            <a:pPr lvl="1">
              <a:buFontTx/>
              <a:buChar char="-"/>
            </a:pPr>
            <a:r>
              <a:rPr lang="en-GB" dirty="0">
                <a:latin typeface="+mj-lt"/>
              </a:rPr>
              <a:t>Mind </a:t>
            </a:r>
          </a:p>
          <a:p>
            <a:pPr lvl="1">
              <a:buFontTx/>
              <a:buChar char="-"/>
            </a:pPr>
            <a:r>
              <a:rPr lang="en-GB" dirty="0">
                <a:latin typeface="+mj-lt"/>
              </a:rPr>
              <a:t>Will </a:t>
            </a:r>
          </a:p>
          <a:p>
            <a:pPr lvl="1">
              <a:buFontTx/>
              <a:buChar char="-"/>
            </a:pPr>
            <a:r>
              <a:rPr lang="en-GB" dirty="0">
                <a:latin typeface="+mj-lt"/>
              </a:rPr>
              <a:t>Emotions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I appeal to you therefore, brothers, by the mercies of God, to present your bodies as a living sacrifice, holy and acceptable to God, which is your spiritual worship. </a:t>
            </a:r>
            <a:r>
              <a:rPr lang="en-GB" b="1" dirty="0">
                <a:latin typeface="+mj-lt"/>
              </a:rPr>
              <a:t>Do not be conformed to this world, but be transformed by the renewal of your mind, </a:t>
            </a:r>
            <a:r>
              <a:rPr lang="en-GB" dirty="0">
                <a:latin typeface="+mj-lt"/>
              </a:rPr>
              <a:t>that by testing you may discern what is the will of God, what is good and acceptable and perfect.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Romans 12:1,2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215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+mj-lt"/>
              </a:rPr>
              <a:t>Have this mind among yourselves, which is yours in Christ Jesus. Philippians 2:5 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“Let this mind be in you which was also in Christ Jesus” 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The mind of Christ is a mind filled with the word of His Father. He made a custom of the praying and studying scriptures. 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And he came to Nazareth, where he had been brought up. </a:t>
            </a:r>
            <a:r>
              <a:rPr lang="en-GB" b="1" dirty="0">
                <a:latin typeface="+mj-lt"/>
              </a:rPr>
              <a:t>And as was his custom</a:t>
            </a:r>
            <a:r>
              <a:rPr lang="en-GB" dirty="0">
                <a:latin typeface="+mj-lt"/>
              </a:rPr>
              <a:t>, </a:t>
            </a:r>
            <a:r>
              <a:rPr lang="en-GB" b="1" dirty="0">
                <a:latin typeface="+mj-lt"/>
              </a:rPr>
              <a:t>he went to the synagogue on the Sabbath day, and he stood up to read. 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Luke 4:16</a:t>
            </a:r>
          </a:p>
        </p:txBody>
      </p:sp>
    </p:spTree>
    <p:extLst>
      <p:ext uri="{BB962C8B-B14F-4D97-AF65-F5344CB8AC3E}">
        <p14:creationId xmlns:p14="http://schemas.microsoft.com/office/powerpoint/2010/main" val="16894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b="1" dirty="0">
              <a:latin typeface="+mj-lt"/>
            </a:endParaRPr>
          </a:p>
          <a:p>
            <a:pPr marL="0" indent="0" algn="ctr">
              <a:buNone/>
            </a:pPr>
            <a:endParaRPr lang="en-GB" sz="4400" b="1" dirty="0">
              <a:latin typeface="+mj-lt"/>
            </a:endParaRPr>
          </a:p>
          <a:p>
            <a:pPr marL="0" indent="0" algn="ctr">
              <a:buNone/>
            </a:pPr>
            <a:endParaRPr lang="en-GB" sz="4400" b="1" dirty="0">
              <a:latin typeface="+mj-lt"/>
            </a:endParaRPr>
          </a:p>
          <a:p>
            <a:pPr marL="0" indent="0" algn="ctr">
              <a:buNone/>
            </a:pPr>
            <a:r>
              <a:rPr lang="en-GB" sz="4400" b="1" dirty="0">
                <a:latin typeface="+mj-lt"/>
              </a:rPr>
              <a:t>What is the word of God???</a:t>
            </a:r>
          </a:p>
        </p:txBody>
      </p:sp>
    </p:spTree>
    <p:extLst>
      <p:ext uri="{BB962C8B-B14F-4D97-AF65-F5344CB8AC3E}">
        <p14:creationId xmlns:p14="http://schemas.microsoft.com/office/powerpoint/2010/main" val="355688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The word of God is Spirit!!! 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 It is the Spirit who gives life; the flesh is no help at all. The words that I have spoken to you are spirit and life.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John 6:63</a:t>
            </a:r>
          </a:p>
        </p:txBody>
      </p:sp>
    </p:spTree>
    <p:extLst>
      <p:ext uri="{BB962C8B-B14F-4D97-AF65-F5344CB8AC3E}">
        <p14:creationId xmlns:p14="http://schemas.microsoft.com/office/powerpoint/2010/main" val="420806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The word of God is a person!!!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Then I saw heaven opened, and behold, a white horse! The one sitting on it is called Faithful and True, and in righteousness he judges and makes war. His eyes are like a flame of fire, and on his head are many diadems, and he has a name written that no one knows but himself. He is clothed in a robe dipped in blood, and the name by which he is called is </a:t>
            </a:r>
            <a:r>
              <a:rPr lang="en-GB" b="1" dirty="0">
                <a:latin typeface="+mj-lt"/>
              </a:rPr>
              <a:t>The Word of God.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Revelations 19:11-13</a:t>
            </a:r>
          </a:p>
        </p:txBody>
      </p:sp>
    </p:spTree>
    <p:extLst>
      <p:ext uri="{BB962C8B-B14F-4D97-AF65-F5344CB8AC3E}">
        <p14:creationId xmlns:p14="http://schemas.microsoft.com/office/powerpoint/2010/main" val="48059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The word of God has the power to create!!!  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 In the beginning was the Word, and the Word was with God, and the Word was God. He was in the beginning with God. </a:t>
            </a:r>
            <a:r>
              <a:rPr lang="en-GB" b="1" dirty="0">
                <a:latin typeface="+mj-lt"/>
              </a:rPr>
              <a:t>All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latin typeface="+mj-lt"/>
              </a:rPr>
              <a:t>things were made through him, and without him was not any thing made that was made.</a:t>
            </a:r>
            <a:r>
              <a:rPr lang="en-GB" dirty="0">
                <a:latin typeface="+mj-lt"/>
              </a:rPr>
              <a:t> In him was life, and the life was the light of men. The light shines in the darkness, and the darkness has not overcome it.</a:t>
            </a:r>
          </a:p>
          <a:p>
            <a:pPr marL="0" indent="0" algn="ctr">
              <a:buNone/>
            </a:pPr>
            <a:r>
              <a:rPr lang="en-GB" dirty="0">
                <a:latin typeface="+mj-lt"/>
              </a:rPr>
              <a:t>John 1:1-5</a:t>
            </a: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000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497121"/>
            <a:ext cx="8033065" cy="5671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b="1" dirty="0">
              <a:latin typeface="+mj-lt"/>
            </a:endParaRPr>
          </a:p>
          <a:p>
            <a:pPr marL="0" indent="0" algn="ctr">
              <a:buNone/>
            </a:pPr>
            <a:endParaRPr lang="en-GB" sz="3600" b="1" dirty="0">
              <a:latin typeface="+mj-lt"/>
            </a:endParaRPr>
          </a:p>
          <a:p>
            <a:pPr marL="0" indent="0" algn="ctr">
              <a:buNone/>
            </a:pPr>
            <a:endParaRPr lang="en-GB" sz="3600" b="1" dirty="0">
              <a:latin typeface="+mj-lt"/>
            </a:endParaRPr>
          </a:p>
          <a:p>
            <a:pPr marL="0" indent="0" algn="ctr">
              <a:buNone/>
            </a:pPr>
            <a:r>
              <a:rPr lang="en-GB" sz="3600" b="1" dirty="0">
                <a:latin typeface="+mj-lt"/>
              </a:rPr>
              <a:t>How do we encounter the word of God?</a:t>
            </a:r>
          </a:p>
        </p:txBody>
      </p:sp>
    </p:spTree>
    <p:extLst>
      <p:ext uri="{BB962C8B-B14F-4D97-AF65-F5344CB8AC3E}">
        <p14:creationId xmlns:p14="http://schemas.microsoft.com/office/powerpoint/2010/main" val="226044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870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Transforming Word.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 in a time of despair: A sermon on Prophet Gad.</dc:title>
  <dc:creator>Perry Ackon</dc:creator>
  <cp:lastModifiedBy>Perry Ackon</cp:lastModifiedBy>
  <cp:revision>27</cp:revision>
  <dcterms:created xsi:type="dcterms:W3CDTF">2019-04-18T18:46:54Z</dcterms:created>
  <dcterms:modified xsi:type="dcterms:W3CDTF">2019-04-27T20:02:24Z</dcterms:modified>
</cp:coreProperties>
</file>