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FFFFFF"/>
        </a:solidFill>
        <a:effectLst/>
        <a:uFillTx/>
        <a:latin typeface="Graphik"/>
        <a:ea typeface="Graphik"/>
        <a:cs typeface="Graphik"/>
        <a:sym typeface="Graphik"/>
      </a:defRPr>
    </a:lvl1pPr>
    <a:lvl2pPr marL="0" marR="0" indent="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FFFFFF"/>
        </a:solidFill>
        <a:effectLst/>
        <a:uFillTx/>
        <a:latin typeface="Graphik"/>
        <a:ea typeface="Graphik"/>
        <a:cs typeface="Graphik"/>
        <a:sym typeface="Graphik"/>
      </a:defRPr>
    </a:lvl2pPr>
    <a:lvl3pPr marL="0" marR="0" indent="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FFFFFF"/>
        </a:solidFill>
        <a:effectLst/>
        <a:uFillTx/>
        <a:latin typeface="Graphik"/>
        <a:ea typeface="Graphik"/>
        <a:cs typeface="Graphik"/>
        <a:sym typeface="Graphik"/>
      </a:defRPr>
    </a:lvl3pPr>
    <a:lvl4pPr marL="0" marR="0" indent="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FFFFFF"/>
        </a:solidFill>
        <a:effectLst/>
        <a:uFillTx/>
        <a:latin typeface="Graphik"/>
        <a:ea typeface="Graphik"/>
        <a:cs typeface="Graphik"/>
        <a:sym typeface="Graphik"/>
      </a:defRPr>
    </a:lvl4pPr>
    <a:lvl5pPr marL="0" marR="0" indent="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FFFFFF"/>
        </a:solidFill>
        <a:effectLst/>
        <a:uFillTx/>
        <a:latin typeface="Graphik"/>
        <a:ea typeface="Graphik"/>
        <a:cs typeface="Graphik"/>
        <a:sym typeface="Graphik"/>
      </a:defRPr>
    </a:lvl5pPr>
    <a:lvl6pPr marL="0" marR="0" indent="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FFFFFF"/>
        </a:solidFill>
        <a:effectLst/>
        <a:uFillTx/>
        <a:latin typeface="Graphik"/>
        <a:ea typeface="Graphik"/>
        <a:cs typeface="Graphik"/>
        <a:sym typeface="Graphik"/>
      </a:defRPr>
    </a:lvl6pPr>
    <a:lvl7pPr marL="0" marR="0" indent="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FFFFFF"/>
        </a:solidFill>
        <a:effectLst/>
        <a:uFillTx/>
        <a:latin typeface="Graphik"/>
        <a:ea typeface="Graphik"/>
        <a:cs typeface="Graphik"/>
        <a:sym typeface="Graphik"/>
      </a:defRPr>
    </a:lvl7pPr>
    <a:lvl8pPr marL="0" marR="0" indent="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FFFFFF"/>
        </a:solidFill>
        <a:effectLst/>
        <a:uFillTx/>
        <a:latin typeface="Graphik"/>
        <a:ea typeface="Graphik"/>
        <a:cs typeface="Graphik"/>
        <a:sym typeface="Graphik"/>
      </a:defRPr>
    </a:lvl8pPr>
    <a:lvl9pPr marL="0" marR="0" indent="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FFFFFF"/>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no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38100" cap="flat">
              <a:solidFill>
                <a:srgbClr val="FFFFFF"/>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69696">
              <a:alpha val="5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r>
              <a:t>no one hopes for a worse future….  as human beings we are always hoping for something better… we’re hard wired for hope</a:t>
            </a:r>
          </a:p>
          <a:p>
            <a:pPr/>
          </a:p>
          <a:p>
            <a:pPr/>
            <a:r>
              <a:t>cannot have faith without hope: Now faith is the assurance of things hoped for, the conviction of things not seen. Heb. 11:1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a:r>
              <a:t>Our goal for eternity and our goals for the present should be fueled by the same hope.</a:t>
            </a:r>
          </a:p>
          <a:p>
            <a:pPr/>
          </a:p>
          <a:p>
            <a:pPr/>
            <a:r>
              <a:t>The visible creation, Adam and Eve… made with a purpose!</a:t>
            </a:r>
          </a:p>
          <a:p>
            <a:pPr/>
          </a:p>
          <a:p>
            <a:pPr/>
            <a:r>
              <a:t>If your eternal hope to escape from this world, your daily life will reflect that.  But if your eternal hope is to see everything made new your daily life will reflect that.  So our hope must be aligned with God’s promises- otherwise your hope will fail and you will be disappointed.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r>
              <a:t>You were made for a purpose!  Not just to sit on a beach some where.  </a:t>
            </a:r>
          </a:p>
          <a:p>
            <a:pPr/>
          </a:p>
          <a:p>
            <a:pPr/>
            <a:r>
              <a:t>You were created to be in fellowship with God and be the visible demonstration of his goodness!  The goal is not less responsibility, but more!</a:t>
            </a:r>
          </a:p>
          <a:p>
            <a:pPr/>
          </a:p>
          <a:p>
            <a:pPr/>
            <a:r>
              <a:t>5,000 year skill: Understand what the Father wants to do and use his resources to do it.  and enjoying 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heaven is not about escaping responsibility— </a:t>
            </a:r>
          </a:p>
          <a:p>
            <a:pPr/>
            <a:r>
              <a:t>God’s eternal plan is not to take us out of the visible creation (Ps. 115)</a:t>
            </a:r>
          </a:p>
          <a:p>
            <a:pPr/>
            <a:r>
              <a:t>God wants us to fill the earth with His glory. as His image bearers, animated by His Spirit inside of us!  Jesus didn’t die to bring you to heaven… Jesus died so you could become the dwelling place of God on earth.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p>
            <a:pPr/>
            <a:r>
              <a:t>changing diapers, making sales calls, serving customers, doing schoolwork</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Presentation Title</a:t>
            </a:r>
          </a:p>
        </p:txBody>
      </p:sp>
      <p:sp>
        <p:nvSpPr>
          <p:cNvPr id="12" name="Author and Date"/>
          <p:cNvSpPr txBox="1"/>
          <p:nvPr>
            <p:ph type="body" sz="quarter" idx="13"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1pPr>
            <a:lvl2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2pPr>
            <a:lvl3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3pPr>
            <a:lvl4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4pPr>
            <a:lvl5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07" name="Fact information"/>
          <p:cNvSpPr txBox="1"/>
          <p:nvPr>
            <p:ph type="body" sz="quarter" idx="13"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13"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Attribution</a:t>
            </a:r>
          </a:p>
        </p:txBody>
      </p:sp>
      <p:sp>
        <p:nvSpPr>
          <p:cNvPr id="116" name="Body Level One…"/>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1pPr>
            <a:lvl2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2pPr>
            <a:lvl3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3pPr>
            <a:lvl4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4pPr>
            <a:lvl5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482346840_2880x1920.jpg"/>
          <p:cNvSpPr/>
          <p:nvPr>
            <p:ph type="pic" sz="half" idx="13"/>
          </p:nvPr>
        </p:nvSpPr>
        <p:spPr>
          <a:xfrm>
            <a:off x="12192000" y="6229350"/>
            <a:ext cx="12192000" cy="8128000"/>
          </a:xfrm>
          <a:prstGeom prst="rect">
            <a:avLst/>
          </a:prstGeom>
        </p:spPr>
        <p:txBody>
          <a:bodyPr lIns="91439" tIns="45719" rIns="91439" bIns="45719">
            <a:noAutofit/>
          </a:bodyPr>
          <a:lstStyle/>
          <a:p>
            <a:pPr/>
          </a:p>
        </p:txBody>
      </p:sp>
      <p:sp>
        <p:nvSpPr>
          <p:cNvPr id="125" name="908252162_2439x1626.jpg"/>
          <p:cNvSpPr/>
          <p:nvPr>
            <p:ph type="pic" sz="half" idx="14"/>
          </p:nvPr>
        </p:nvSpPr>
        <p:spPr>
          <a:xfrm>
            <a:off x="12192000" y="-641351"/>
            <a:ext cx="12192000" cy="8128001"/>
          </a:xfrm>
          <a:prstGeom prst="rect">
            <a:avLst/>
          </a:prstGeom>
        </p:spPr>
        <p:txBody>
          <a:bodyPr lIns="91439" tIns="45719" rIns="91439" bIns="45719">
            <a:noAutofit/>
          </a:bodyPr>
          <a:lstStyle/>
          <a:p>
            <a:pPr/>
          </a:p>
        </p:txBody>
      </p:sp>
      <p:sp>
        <p:nvSpPr>
          <p:cNvPr id="126" name="579215462_1440x2158.jpg"/>
          <p:cNvSpPr/>
          <p:nvPr>
            <p:ph type="pic" idx="15"/>
          </p:nvPr>
        </p:nvSpPr>
        <p:spPr>
          <a:xfrm>
            <a:off x="-1" y="-2258501"/>
            <a:ext cx="12166601" cy="18233003"/>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13"/>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13"/>
          </p:nvPr>
        </p:nvSpPr>
        <p:spPr>
          <a:xfrm>
            <a:off x="0" y="-762000"/>
            <a:ext cx="24384000" cy="15240000"/>
          </a:xfrm>
          <a:prstGeom prst="rect">
            <a:avLst/>
          </a:prstGeom>
        </p:spPr>
        <p:txBody>
          <a:bodyPr lIns="91439" tIns="45719" rIns="91439" bIns="45719">
            <a:noAutofit/>
          </a:bodyPr>
          <a:lstStyle/>
          <a:p>
            <a:pPr/>
          </a:p>
        </p:txBody>
      </p:sp>
      <p:sp>
        <p:nvSpPr>
          <p:cNvPr id="22" name="Author and Date"/>
          <p:cNvSpPr txBox="1"/>
          <p:nvPr>
            <p:ph type="body" sz="quarter" idx="14"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Image"/>
          <p:cNvSpPr/>
          <p:nvPr>
            <p:ph type="pic" idx="13"/>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6200"/>
            <a:ext cx="9652000" cy="3200202"/>
          </a:xfrm>
          <a:prstGeom prst="rect">
            <a:avLst/>
          </a:prstGeom>
        </p:spPr>
        <p:txBody>
          <a:body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5400">
                <a:solidFill>
                  <a:srgbClr val="D5D5D5"/>
                </a:solidFill>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13"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579215462_1440x2158.jpg"/>
          <p:cNvSpPr/>
          <p:nvPr>
            <p:ph type="pic" idx="13"/>
          </p:nvPr>
        </p:nvSpPr>
        <p:spPr>
          <a:xfrm>
            <a:off x="12204700" y="-2277533"/>
            <a:ext cx="12192000" cy="18271067"/>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14"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13"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89" name="Agenda Subtitle"/>
          <p:cNvSpPr txBox="1"/>
          <p:nvPr>
            <p:ph type="body" sz="quarter" idx="13"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0" defTabSz="825500">
              <a:buClrTx/>
              <a:buSzTx/>
              <a:buNone/>
              <a:defRPr spc="-55" sz="5500"/>
            </a:lvl2pPr>
            <a:lvl3pPr marL="0" indent="0" defTabSz="825500">
              <a:buClrTx/>
              <a:buSzTx/>
              <a:buNone/>
              <a:defRPr spc="-55" sz="5500"/>
            </a:lvl3pPr>
            <a:lvl4pPr marL="0" indent="0" defTabSz="825500">
              <a:buClrTx/>
              <a:buSzTx/>
              <a:buNone/>
              <a:defRPr spc="-55" sz="5500"/>
            </a:lvl4pPr>
            <a:lvl5pPr marL="0" indent="0" defTabSz="825500">
              <a:buClrTx/>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lgn="ctr" defTabSz="825500">
              <a:spcBef>
                <a:spcPts val="0"/>
              </a:spcBef>
              <a:defRPr sz="22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Connecting Our Eternal Hope…"/>
          <p:cNvSpPr txBox="1"/>
          <p:nvPr>
            <p:ph type="ctrTitle"/>
          </p:nvPr>
        </p:nvSpPr>
        <p:spPr>
          <a:xfrm>
            <a:off x="1270000" y="4412555"/>
            <a:ext cx="21844000" cy="3879454"/>
          </a:xfrm>
          <a:prstGeom prst="rect">
            <a:avLst/>
          </a:prstGeom>
        </p:spPr>
        <p:txBody>
          <a:bodyPr/>
          <a:lstStyle/>
          <a:p>
            <a:pPr/>
            <a:r>
              <a:t>Connecting Our Eternal Hope</a:t>
            </a:r>
          </a:p>
          <a:p>
            <a:pPr/>
            <a:r>
              <a:t>to Our Daily Grind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4" name="Image" descr="Image"/>
          <p:cNvPicPr>
            <a:picLocks noChangeAspect="1"/>
          </p:cNvPicPr>
          <p:nvPr>
            <p:ph type="pic" idx="13"/>
          </p:nvPr>
        </p:nvPicPr>
        <p:blipFill>
          <a:blip r:embed="rId2">
            <a:extLst/>
          </a:blip>
          <a:srcRect l="0" t="4750" r="0" b="4750"/>
          <a:stretch>
            <a:fillRect/>
          </a:stretch>
        </p:blipFill>
        <p:spPr>
          <a:xfrm>
            <a:off x="0" y="-38100"/>
            <a:ext cx="24384000" cy="13792200"/>
          </a:xfrm>
          <a:prstGeom prst="rect">
            <a:avLst/>
          </a:prstGeom>
        </p:spPr>
      </p:pic>
      <p:sp>
        <p:nvSpPr>
          <p:cNvPr id="175" name="But someone will ask, “How are the dead raised? With what kind of body do they come?” You foolish person! What you sow does not come to life unless it dies. And what you sow is not the body that is to be, but a bare kernel, perhaps of wheat or of some ot"/>
          <p:cNvSpPr txBox="1"/>
          <p:nvPr>
            <p:ph type="body" idx="1"/>
          </p:nvPr>
        </p:nvSpPr>
        <p:spPr>
          <a:xfrm>
            <a:off x="1270000" y="411353"/>
            <a:ext cx="21844000" cy="12893294"/>
          </a:xfrm>
          <a:prstGeom prst="rect">
            <a:avLst/>
          </a:prstGeom>
          <a:effectLst>
            <a:outerShdw sx="100000" sy="100000" kx="0" ky="0" algn="b" rotWithShape="0" blurRad="63500" dist="85701" dir="5400000">
              <a:srgbClr val="000000"/>
            </a:outerShdw>
          </a:effectLst>
        </p:spPr>
        <p:txBody>
          <a:bodyPr anchor="ctr"/>
          <a:lstStyle/>
          <a:p>
            <a:pPr defTabSz="1536191">
              <a:defRPr spc="-158" sz="5292">
                <a:gradFill flip="none" rotWithShape="1">
                  <a:gsLst>
                    <a:gs pos="0">
                      <a:srgbClr val="FFFFFF"/>
                    </a:gs>
                    <a:gs pos="100000">
                      <a:srgbClr val="1DE3DE"/>
                    </a:gs>
                  </a:gsLst>
                  <a:lin ang="5400000" scaled="0"/>
                </a:gradFill>
              </a:defRPr>
            </a:pPr>
            <a:r>
              <a:t>But someone will ask, “How are the dead raised? With what kind of body do they come?” You foolish person! What you sow does not come to life unless it dies. And what you sow is not the body that is to be, but a bare kernel, perhaps of wheat or of some other grain. But God gives it a body as he has chosen, and to each kind of seed its own body.So is it with the resurrection of the dead… What is sown is perishable; what is raised is imperishable. It is sown in dishonor; it is raised in glory. It is sown in weakness; it is raised in power. It is sown a natural body; it is raised a spiritual body.  The first man was from the earth, a man of dust; the second man is from heaven. As was the man of dust, so also are those who are of the dust, and as is the man of heaven, so also are those who are of heaven. Just as we have borne the image of the man of dust, we shall also bear the image of the man of heaven.</a:t>
            </a:r>
          </a:p>
          <a:p>
            <a:pPr defTabSz="1536191">
              <a:defRPr spc="-158" sz="5292">
                <a:gradFill flip="none" rotWithShape="1">
                  <a:gsLst>
                    <a:gs pos="0">
                      <a:srgbClr val="FFFFFF"/>
                    </a:gs>
                    <a:gs pos="100000">
                      <a:srgbClr val="1DE3DE"/>
                    </a:gs>
                  </a:gsLst>
                  <a:lin ang="5400000" scaled="0"/>
                </a:gradFill>
              </a:defRPr>
            </a:pPr>
            <a:r>
              <a:t>(1 Cor. 15:35-49)</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Image" descr="Image"/>
          <p:cNvPicPr>
            <a:picLocks noChangeAspect="1"/>
          </p:cNvPicPr>
          <p:nvPr>
            <p:ph type="pic" idx="13"/>
          </p:nvPr>
        </p:nvPicPr>
        <p:blipFill>
          <a:blip r:embed="rId2">
            <a:extLst/>
          </a:blip>
          <a:srcRect l="0" t="4750" r="0" b="4750"/>
          <a:stretch>
            <a:fillRect/>
          </a:stretch>
        </p:blipFill>
        <p:spPr>
          <a:xfrm>
            <a:off x="0" y="-38100"/>
            <a:ext cx="24384000" cy="13792200"/>
          </a:xfrm>
          <a:prstGeom prst="rect">
            <a:avLst/>
          </a:prstGeom>
        </p:spPr>
      </p:pic>
      <p:sp>
        <p:nvSpPr>
          <p:cNvPr id="178" name="They will see his face, and his name will be on their foreheads. And night will be no more. They will need no light of lamp or sun, for the Lord God will be their light, and they will reign forever and ever.…"/>
          <p:cNvSpPr txBox="1"/>
          <p:nvPr>
            <p:ph type="body" idx="1"/>
          </p:nvPr>
        </p:nvSpPr>
        <p:spPr>
          <a:xfrm>
            <a:off x="1270000" y="411353"/>
            <a:ext cx="21844000" cy="12893294"/>
          </a:xfrm>
          <a:prstGeom prst="rect">
            <a:avLst/>
          </a:prstGeom>
          <a:effectLst>
            <a:outerShdw sx="100000" sy="100000" kx="0" ky="0" algn="b" rotWithShape="0" blurRad="63500" dist="85701" dir="5400000">
              <a:srgbClr val="000000"/>
            </a:outerShdw>
          </a:effectLst>
        </p:spPr>
        <p:txBody>
          <a:bodyPr anchor="ctr"/>
          <a:lstStyle/>
          <a:p>
            <a:pPr defTabSz="2438400">
              <a:defRPr spc="-252" sz="8400">
                <a:gradFill flip="none" rotWithShape="1">
                  <a:gsLst>
                    <a:gs pos="0">
                      <a:srgbClr val="FFFFFF"/>
                    </a:gs>
                    <a:gs pos="100000">
                      <a:srgbClr val="1DE3DE"/>
                    </a:gs>
                  </a:gsLst>
                  <a:lin ang="5400000" scaled="0"/>
                </a:gradFill>
              </a:defRPr>
            </a:pPr>
            <a:r>
              <a:t>They will see his face, and his name will be on their foreheads. And night will be no more. They will need no light of lamp or sun, for the Lord God will be their light, and they will reign forever and ever.</a:t>
            </a:r>
          </a:p>
          <a:p>
            <a:pPr defTabSz="2438400">
              <a:defRPr spc="-252" sz="8400">
                <a:gradFill flip="none" rotWithShape="1">
                  <a:gsLst>
                    <a:gs pos="0">
                      <a:srgbClr val="FFFFFF"/>
                    </a:gs>
                    <a:gs pos="100000">
                      <a:srgbClr val="1DE3DE"/>
                    </a:gs>
                  </a:gsLst>
                  <a:lin ang="5400000" scaled="0"/>
                </a:gradFill>
              </a:defRPr>
            </a:pPr>
            <a:r>
              <a:t>(Rev. 22:4-5)</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Image" descr="Image"/>
          <p:cNvPicPr>
            <a:picLocks noChangeAspect="1"/>
          </p:cNvPicPr>
          <p:nvPr>
            <p:ph type="pic" idx="13"/>
          </p:nvPr>
        </p:nvPicPr>
        <p:blipFill>
          <a:blip r:embed="rId2">
            <a:extLst/>
          </a:blip>
          <a:srcRect l="0" t="4750" r="0" b="4750"/>
          <a:stretch>
            <a:fillRect/>
          </a:stretch>
        </p:blipFill>
        <p:spPr>
          <a:xfrm>
            <a:off x="0" y="-38100"/>
            <a:ext cx="24384000" cy="13792200"/>
          </a:xfrm>
          <a:prstGeom prst="rect">
            <a:avLst/>
          </a:prstGeom>
        </p:spPr>
      </p:pic>
      <p:sp>
        <p:nvSpPr>
          <p:cNvPr id="181" name="If we have died with him,…"/>
          <p:cNvSpPr txBox="1"/>
          <p:nvPr>
            <p:ph type="body" idx="1"/>
          </p:nvPr>
        </p:nvSpPr>
        <p:spPr>
          <a:xfrm>
            <a:off x="2720235" y="411353"/>
            <a:ext cx="18943530" cy="12893294"/>
          </a:xfrm>
          <a:prstGeom prst="rect">
            <a:avLst/>
          </a:prstGeom>
          <a:effectLst>
            <a:outerShdw sx="100000" sy="100000" kx="0" ky="0" algn="b" rotWithShape="0" blurRad="63500" dist="85701" dir="5400000">
              <a:srgbClr val="000000"/>
            </a:outerShdw>
          </a:effectLst>
        </p:spPr>
        <p:txBody>
          <a:bodyPr anchor="ctr"/>
          <a:lstStyle/>
          <a:p>
            <a:pPr defTabSz="2438400">
              <a:defRPr spc="-252" sz="8400">
                <a:gradFill flip="none" rotWithShape="1">
                  <a:gsLst>
                    <a:gs pos="0">
                      <a:srgbClr val="FFFFFF"/>
                    </a:gs>
                    <a:gs pos="100000">
                      <a:srgbClr val="1DE3DE"/>
                    </a:gs>
                  </a:gsLst>
                  <a:lin ang="5400000" scaled="0"/>
                </a:gradFill>
              </a:defRPr>
            </a:pPr>
            <a:r>
              <a:t>If we have died with him, </a:t>
            </a:r>
          </a:p>
          <a:p>
            <a:pPr defTabSz="2438400">
              <a:defRPr spc="-252" sz="8400">
                <a:gradFill flip="none" rotWithShape="1">
                  <a:gsLst>
                    <a:gs pos="0">
                      <a:srgbClr val="FFFFFF"/>
                    </a:gs>
                    <a:gs pos="100000">
                      <a:srgbClr val="1DE3DE"/>
                    </a:gs>
                  </a:gsLst>
                  <a:lin ang="5400000" scaled="0"/>
                </a:gradFill>
              </a:defRPr>
            </a:pPr>
            <a:r>
              <a:t>we will also live with him;</a:t>
            </a:r>
          </a:p>
          <a:p>
            <a:pPr defTabSz="2438400">
              <a:defRPr spc="-252" sz="8400">
                <a:gradFill flip="none" rotWithShape="1">
                  <a:gsLst>
                    <a:gs pos="0">
                      <a:srgbClr val="FFFFFF"/>
                    </a:gs>
                    <a:gs pos="100000">
                      <a:srgbClr val="1DE3DE"/>
                    </a:gs>
                  </a:gsLst>
                  <a:lin ang="5400000" scaled="0"/>
                </a:gradFill>
              </a:defRPr>
            </a:pPr>
            <a:r>
              <a:t>if we endure, </a:t>
            </a:r>
          </a:p>
          <a:p>
            <a:pPr defTabSz="2438400">
              <a:defRPr spc="-252" sz="8400">
                <a:gradFill flip="none" rotWithShape="1">
                  <a:gsLst>
                    <a:gs pos="0">
                      <a:srgbClr val="FFFFFF"/>
                    </a:gs>
                    <a:gs pos="100000">
                      <a:srgbClr val="1DE3DE"/>
                    </a:gs>
                  </a:gsLst>
                  <a:lin ang="5400000" scaled="0"/>
                </a:gradFill>
              </a:defRPr>
            </a:pPr>
            <a:r>
              <a:t>we will also reign with him;</a:t>
            </a:r>
          </a:p>
          <a:p>
            <a:pPr defTabSz="2438400">
              <a:defRPr spc="-252" sz="8400">
                <a:gradFill flip="none" rotWithShape="1">
                  <a:gsLst>
                    <a:gs pos="0">
                      <a:srgbClr val="FFFFFF"/>
                    </a:gs>
                    <a:gs pos="100000">
                      <a:srgbClr val="1DE3DE"/>
                    </a:gs>
                  </a:gsLst>
                  <a:lin ang="5400000" scaled="0"/>
                </a:gradFill>
              </a:defRPr>
            </a:pPr>
            <a:r>
              <a:t>if we deny him, he also will deny us;</a:t>
            </a:r>
          </a:p>
          <a:p>
            <a:pPr defTabSz="2438400">
              <a:defRPr spc="-252" sz="8400">
                <a:gradFill flip="none" rotWithShape="1">
                  <a:gsLst>
                    <a:gs pos="0">
                      <a:srgbClr val="FFFFFF"/>
                    </a:gs>
                    <a:gs pos="100000">
                      <a:srgbClr val="1DE3DE"/>
                    </a:gs>
                  </a:gsLst>
                  <a:lin ang="5400000" scaled="0"/>
                </a:gradFill>
              </a:defRPr>
            </a:pPr>
            <a:r>
              <a:t>if we are faithless, he remains faithful—</a:t>
            </a:r>
          </a:p>
          <a:p>
            <a:pPr defTabSz="2438400">
              <a:defRPr spc="-252" sz="8400">
                <a:gradFill flip="none" rotWithShape="1">
                  <a:gsLst>
                    <a:gs pos="0">
                      <a:srgbClr val="FFFFFF"/>
                    </a:gs>
                    <a:gs pos="100000">
                      <a:srgbClr val="1DE3DE"/>
                    </a:gs>
                  </a:gsLst>
                  <a:lin ang="5400000" scaled="0"/>
                </a:gradFill>
              </a:defRPr>
            </a:pPr>
            <a:r>
              <a:t>for he cannot deny himself.</a:t>
            </a:r>
          </a:p>
          <a:p>
            <a:pPr defTabSz="2438400">
              <a:defRPr spc="-252" sz="8400">
                <a:gradFill flip="none" rotWithShape="1">
                  <a:gsLst>
                    <a:gs pos="0">
                      <a:srgbClr val="FFFFFF"/>
                    </a:gs>
                    <a:gs pos="100000">
                      <a:srgbClr val="1DE3DE"/>
                    </a:gs>
                  </a:gsLst>
                  <a:lin ang="5400000" scaled="0"/>
                </a:gradFill>
              </a:defRPr>
            </a:pPr>
            <a:r>
              <a:t>(2 Tim. 2:11-13)</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as a plan for the fullness of time, to unite all things in him, things in heaven and things on earth. (Eph. 1:10)"/>
          <p:cNvSpPr txBox="1"/>
          <p:nvPr>
            <p:ph type="subTitle" sz="quarter" idx="1"/>
          </p:nvPr>
        </p:nvSpPr>
        <p:spPr>
          <a:xfrm>
            <a:off x="1270000" y="9075022"/>
            <a:ext cx="21844000" cy="2512353"/>
          </a:xfrm>
          <a:prstGeom prst="rect">
            <a:avLst/>
          </a:prstGeom>
        </p:spPr>
        <p:txBody>
          <a:bodyPr/>
          <a:lstStyle/>
          <a:p>
            <a:pPr/>
            <a:r>
              <a:t>as a plan for the fullness of time, to unite all things in him, things in heaven and things on earth. (Eph. 1:10)</a:t>
            </a:r>
          </a:p>
        </p:txBody>
      </p:sp>
      <p:sp>
        <p:nvSpPr>
          <p:cNvPr id="184" name="Our eternal hope must match God’s eternal purpose!…"/>
          <p:cNvSpPr txBox="1"/>
          <p:nvPr>
            <p:ph type="ctrTitle"/>
          </p:nvPr>
        </p:nvSpPr>
        <p:spPr>
          <a:xfrm>
            <a:off x="1270000" y="2089924"/>
            <a:ext cx="21844000" cy="6260120"/>
          </a:xfrm>
          <a:prstGeom prst="rect">
            <a:avLst/>
          </a:prstGeom>
        </p:spPr>
        <p:txBody>
          <a:bodyPr/>
          <a:lstStyle/>
          <a:p>
            <a:pPr/>
            <a:r>
              <a:t>Our eternal hope must match God’s eternal purpose!</a:t>
            </a:r>
          </a:p>
          <a:p>
            <a:pPr/>
            <a:r>
              <a:t>(Eph. 1:10)</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Your Hope Manifests Now!"/>
          <p:cNvSpPr txBox="1"/>
          <p:nvPr>
            <p:ph type="ctrTitle"/>
          </p:nvPr>
        </p:nvSpPr>
        <p:spPr>
          <a:xfrm>
            <a:off x="1270000" y="3280257"/>
            <a:ext cx="21844000" cy="3879454"/>
          </a:xfrm>
          <a:prstGeom prst="rect">
            <a:avLst/>
          </a:prstGeom>
        </p:spPr>
        <p:txBody>
          <a:bodyPr/>
          <a:lstStyle/>
          <a:p>
            <a:pPr/>
            <a:r>
              <a:t>Your Hope Manifests Now!</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How is God inviting me to fill this earth with his goodness?…"/>
          <p:cNvSpPr txBox="1"/>
          <p:nvPr>
            <p:ph type="ctrTitle"/>
          </p:nvPr>
        </p:nvSpPr>
        <p:spPr>
          <a:xfrm>
            <a:off x="1045369" y="1554060"/>
            <a:ext cx="22293262" cy="10607880"/>
          </a:xfrm>
          <a:prstGeom prst="rect">
            <a:avLst/>
          </a:prstGeom>
        </p:spPr>
        <p:txBody>
          <a:bodyPr/>
          <a:lstStyle/>
          <a:p>
            <a:pPr defTabSz="1779987">
              <a:defRPr spc="-254" sz="8468"/>
            </a:pPr>
            <a:r>
              <a:t>How is God inviting me to fill this earth with his goodness?</a:t>
            </a:r>
          </a:p>
          <a:p>
            <a:pPr defTabSz="1779987">
              <a:defRPr spc="-254" sz="8468"/>
            </a:pPr>
          </a:p>
          <a:p>
            <a:pPr defTabSz="1779987">
              <a:defRPr spc="-254" sz="8468"/>
            </a:pPr>
            <a:r>
              <a:t>What has God deposited in me to hare with the world?</a:t>
            </a:r>
          </a:p>
          <a:p>
            <a:pPr defTabSz="1779987">
              <a:defRPr spc="-254" sz="8468"/>
            </a:pPr>
          </a:p>
          <a:p>
            <a:pPr defTabSz="1779987">
              <a:defRPr spc="-254" sz="8468"/>
            </a:pPr>
            <a:r>
              <a:t>What skill set can I develop now that will be useful 5,000 years from now?</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God wants to grow you into a mature, royal son who delegates the family authority."/>
          <p:cNvSpPr txBox="1"/>
          <p:nvPr>
            <p:ph type="ctrTitle"/>
          </p:nvPr>
        </p:nvSpPr>
        <p:spPr>
          <a:xfrm>
            <a:off x="1270000" y="1676996"/>
            <a:ext cx="21844000" cy="3879454"/>
          </a:xfrm>
          <a:prstGeom prst="rect">
            <a:avLst/>
          </a:prstGeom>
        </p:spPr>
        <p:txBody>
          <a:bodyPr/>
          <a:lstStyle>
            <a:lvl1pPr defTabSz="1853137">
              <a:defRPr spc="-264" sz="8816"/>
            </a:lvl1pPr>
          </a:lstStyle>
          <a:p>
            <a:pPr/>
            <a:r>
              <a:t>God wants to grow you into a mature, royal son who delegates the family authority.</a:t>
            </a:r>
          </a:p>
        </p:txBody>
      </p:sp>
      <p:sp>
        <p:nvSpPr>
          <p:cNvPr id="195" name="Using God’s resources to do God’s will for God’s glory."/>
          <p:cNvSpPr txBox="1"/>
          <p:nvPr/>
        </p:nvSpPr>
        <p:spPr>
          <a:xfrm>
            <a:off x="1270000" y="6581191"/>
            <a:ext cx="21844000" cy="38794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ctr" defTabSz="2438338">
              <a:lnSpc>
                <a:spcPct val="90000"/>
              </a:lnSpc>
              <a:spcBef>
                <a:spcPts val="0"/>
              </a:spcBef>
              <a:defRPr spc="-348" sz="11600">
                <a:gradFill flip="none" rotWithShape="1">
                  <a:gsLst>
                    <a:gs pos="0">
                      <a:srgbClr val="00E8FF"/>
                    </a:gs>
                    <a:gs pos="100000">
                      <a:srgbClr val="FF00F7"/>
                    </a:gs>
                  </a:gsLst>
                  <a:lin ang="3967761" scaled="0"/>
                </a:gradFill>
                <a:latin typeface="+mn-lt"/>
                <a:ea typeface="+mn-ea"/>
                <a:cs typeface="+mn-cs"/>
                <a:sym typeface="Graphik Semibold"/>
              </a:defRPr>
            </a:lvl1pPr>
          </a:lstStyle>
          <a:p>
            <a:pPr/>
            <a:r>
              <a:t>Using God’s resources to do God’s will for God’s glory.</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God likes watching things grow.”…"/>
          <p:cNvSpPr txBox="1"/>
          <p:nvPr>
            <p:ph type="ctrTitle"/>
          </p:nvPr>
        </p:nvSpPr>
        <p:spPr>
          <a:xfrm>
            <a:off x="1270000" y="1378422"/>
            <a:ext cx="21844000" cy="3879454"/>
          </a:xfrm>
          <a:prstGeom prst="rect">
            <a:avLst/>
          </a:prstGeom>
        </p:spPr>
        <p:txBody>
          <a:bodyPr/>
          <a:lstStyle/>
          <a:p>
            <a:pPr defTabSz="2365188">
              <a:defRPr spc="-337" sz="11252"/>
            </a:pPr>
            <a:r>
              <a:t>“God likes watching things grow.” </a:t>
            </a:r>
          </a:p>
          <a:p>
            <a:pPr defTabSz="2365188">
              <a:defRPr spc="-241" sz="8051"/>
            </a:pPr>
            <a:r>
              <a:t>(Beth Moore)</a:t>
            </a:r>
          </a:p>
        </p:txBody>
      </p:sp>
      <p:sp>
        <p:nvSpPr>
          <p:cNvPr id="200" name="God is all about the process, the adventure, the relationship."/>
          <p:cNvSpPr txBox="1"/>
          <p:nvPr/>
        </p:nvSpPr>
        <p:spPr>
          <a:xfrm>
            <a:off x="1270000" y="6879766"/>
            <a:ext cx="21844000" cy="38794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ctr" defTabSz="2438338">
              <a:lnSpc>
                <a:spcPct val="90000"/>
              </a:lnSpc>
              <a:spcBef>
                <a:spcPts val="0"/>
              </a:spcBef>
              <a:defRPr spc="-348" sz="11600">
                <a:gradFill flip="none" rotWithShape="1">
                  <a:gsLst>
                    <a:gs pos="0">
                      <a:srgbClr val="00E8FF"/>
                    </a:gs>
                    <a:gs pos="100000">
                      <a:srgbClr val="FF00F7"/>
                    </a:gs>
                  </a:gsLst>
                  <a:lin ang="3967761" scaled="0"/>
                </a:gradFill>
                <a:latin typeface="+mn-lt"/>
                <a:ea typeface="+mn-ea"/>
                <a:cs typeface="+mn-cs"/>
                <a:sym typeface="Graphik Semibold"/>
              </a:defRPr>
            </a:lvl1pPr>
          </a:lstStyle>
          <a:p>
            <a:pPr/>
            <a:r>
              <a:t>God is all about the process, the adventure, the relationship.</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2" name="Image" descr="Image"/>
          <p:cNvPicPr>
            <a:picLocks noChangeAspect="1"/>
          </p:cNvPicPr>
          <p:nvPr>
            <p:ph type="pic" idx="13"/>
          </p:nvPr>
        </p:nvPicPr>
        <p:blipFill>
          <a:blip r:embed="rId3">
            <a:extLst/>
          </a:blip>
          <a:srcRect l="0" t="7812" r="0" b="7812"/>
          <a:stretch>
            <a:fillRect/>
          </a:stretch>
        </p:blipFill>
        <p:spPr>
          <a:xfrm>
            <a:off x="0" y="0"/>
            <a:ext cx="24384000" cy="13716000"/>
          </a:xfrm>
          <a:prstGeom prst="rect">
            <a:avLst/>
          </a:prstGeom>
        </p:spPr>
      </p:pic>
      <p:sp>
        <p:nvSpPr>
          <p:cNvPr id="203" name="So how do we connect our…"/>
          <p:cNvSpPr txBox="1"/>
          <p:nvPr>
            <p:ph type="body" idx="4294967295"/>
          </p:nvPr>
        </p:nvSpPr>
        <p:spPr>
          <a:xfrm>
            <a:off x="1270000" y="-364941"/>
            <a:ext cx="21844000" cy="12893294"/>
          </a:xfrm>
          <a:prstGeom prst="rect">
            <a:avLst/>
          </a:prstGeom>
          <a:effectLst>
            <a:outerShdw sx="100000" sy="100000" kx="0" ky="0" algn="b" rotWithShape="0" blurRad="63500" dist="85701" dir="5400000">
              <a:srgbClr val="000000"/>
            </a:outerShdw>
          </a:effectLst>
        </p:spPr>
        <p:txBody>
          <a:bodyPr anchor="ctr"/>
          <a:lstStyle/>
          <a:p>
            <a:pPr marL="0" indent="0" algn="ctr">
              <a:spcBef>
                <a:spcPts val="0"/>
              </a:spcBef>
              <a:buClrTx/>
              <a:buSzTx/>
              <a:buNone/>
              <a:defRPr spc="-348" sz="1160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So how do we connect our </a:t>
            </a:r>
          </a:p>
          <a:p>
            <a:pPr marL="0" indent="0" algn="ctr">
              <a:spcBef>
                <a:spcPts val="0"/>
              </a:spcBef>
              <a:buClrTx/>
              <a:buSzTx/>
              <a:buNone/>
              <a:defRPr spc="-348" sz="1160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eternal hope to our daily grind?</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7" name="Image" descr="Image"/>
          <p:cNvPicPr>
            <a:picLocks noChangeAspect="1"/>
          </p:cNvPicPr>
          <p:nvPr>
            <p:ph type="pic" idx="13"/>
          </p:nvPr>
        </p:nvPicPr>
        <p:blipFill>
          <a:blip r:embed="rId2">
            <a:extLst/>
          </a:blip>
          <a:srcRect l="0" t="7812" r="0" b="7812"/>
          <a:stretch>
            <a:fillRect/>
          </a:stretch>
        </p:blipFill>
        <p:spPr>
          <a:xfrm>
            <a:off x="0" y="0"/>
            <a:ext cx="24384000" cy="13716000"/>
          </a:xfrm>
          <a:prstGeom prst="rect">
            <a:avLst/>
          </a:prstGeom>
        </p:spPr>
      </p:pic>
      <p:sp>
        <p:nvSpPr>
          <p:cNvPr id="208" name="Abiding Prayer"/>
          <p:cNvSpPr txBox="1"/>
          <p:nvPr>
            <p:ph type="body" idx="4294967295"/>
          </p:nvPr>
        </p:nvSpPr>
        <p:spPr>
          <a:xfrm>
            <a:off x="1270000" y="411353"/>
            <a:ext cx="21844000" cy="12893294"/>
          </a:xfrm>
          <a:prstGeom prst="rect">
            <a:avLst/>
          </a:prstGeom>
          <a:effectLst>
            <a:outerShdw sx="100000" sy="100000" kx="0" ky="0" algn="b" rotWithShape="0" blurRad="63500" dist="85701" dir="5400000">
              <a:srgbClr val="000000"/>
            </a:outerShdw>
          </a:effectLst>
        </p:spPr>
        <p:txBody>
          <a:bodyPr anchor="ctr"/>
          <a:lstStyle>
            <a:lvl1pPr marL="0" indent="0" algn="ctr">
              <a:spcBef>
                <a:spcPts val="0"/>
              </a:spcBef>
              <a:buClrTx/>
              <a:buSzTx/>
              <a:buNone/>
              <a:defRPr spc="-450" sz="15000" u="sng">
                <a:gradFill flip="none" rotWithShape="1">
                  <a:gsLst>
                    <a:gs pos="0">
                      <a:srgbClr val="FFFFFF"/>
                    </a:gs>
                    <a:gs pos="100000">
                      <a:srgbClr val="1DE3DE"/>
                    </a:gs>
                  </a:gsLst>
                  <a:lin ang="5400000" scaled="0"/>
                </a:gradFill>
                <a:latin typeface="Graphik Medium"/>
                <a:ea typeface="Graphik Medium"/>
                <a:cs typeface="Graphik Medium"/>
                <a:sym typeface="Graphik Medium"/>
              </a:defRPr>
            </a:lvl1pPr>
          </a:lstStyle>
          <a:p>
            <a:pPr/>
            <a:r>
              <a:t>Abiding Prayer</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Hope defined:"/>
          <p:cNvSpPr txBox="1"/>
          <p:nvPr>
            <p:ph type="ctrTitle"/>
          </p:nvPr>
        </p:nvSpPr>
        <p:spPr>
          <a:prstGeom prst="rect">
            <a:avLst/>
          </a:prstGeom>
        </p:spPr>
        <p:txBody>
          <a:bodyPr/>
          <a:lstStyle/>
          <a:p>
            <a:pPr/>
            <a:r>
              <a:t>Hope defined:</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0" name="Image" descr="Image"/>
          <p:cNvPicPr>
            <a:picLocks noChangeAspect="1"/>
          </p:cNvPicPr>
          <p:nvPr>
            <p:ph type="pic" idx="13"/>
          </p:nvPr>
        </p:nvPicPr>
        <p:blipFill>
          <a:blip r:embed="rId2">
            <a:extLst/>
          </a:blip>
          <a:srcRect l="0" t="7812" r="0" b="7812"/>
          <a:stretch>
            <a:fillRect/>
          </a:stretch>
        </p:blipFill>
        <p:spPr>
          <a:xfrm>
            <a:off x="0" y="0"/>
            <a:ext cx="24384000" cy="13716000"/>
          </a:xfrm>
          <a:prstGeom prst="rect">
            <a:avLst/>
          </a:prstGeom>
        </p:spPr>
      </p:pic>
      <p:sp>
        <p:nvSpPr>
          <p:cNvPr id="211" name="Abiding Prayer…"/>
          <p:cNvSpPr txBox="1"/>
          <p:nvPr>
            <p:ph type="body" idx="4294967295"/>
          </p:nvPr>
        </p:nvSpPr>
        <p:spPr>
          <a:xfrm>
            <a:off x="1270000" y="411353"/>
            <a:ext cx="21844000" cy="12893294"/>
          </a:xfrm>
          <a:prstGeom prst="rect">
            <a:avLst/>
          </a:prstGeom>
          <a:effectLst>
            <a:outerShdw sx="100000" sy="100000" kx="0" ky="0" algn="b" rotWithShape="0" blurRad="63500" dist="85701" dir="5400000">
              <a:srgbClr val="000000"/>
            </a:outerShdw>
          </a:effectLst>
        </p:spPr>
        <p:txBody>
          <a:bodyPr anchor="ctr"/>
          <a:lstStyle/>
          <a:p>
            <a:pPr marL="0" indent="0" algn="ctr" defTabSz="1267967">
              <a:spcBef>
                <a:spcPts val="0"/>
              </a:spcBef>
              <a:buClrTx/>
              <a:buSzTx/>
              <a:buNone/>
              <a:defRPr spc="-233" sz="7800" u="sng">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Abiding Prayer</a:t>
            </a:r>
          </a:p>
          <a:p>
            <a:pPr marL="0" indent="0" algn="ctr" defTabSz="1267967">
              <a:spcBef>
                <a:spcPts val="0"/>
              </a:spcBef>
              <a:buClrTx/>
              <a:buSzTx/>
              <a:buNone/>
              <a:defRPr spc="-233" sz="780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So Jesus said to them, “Truly, truly, I say to you, the Son can do nothing of his own accord, but only what he sees the Father doing. For whatever the Father does, that the Son does likewise.</a:t>
            </a:r>
          </a:p>
          <a:p>
            <a:pPr marL="0" indent="0" algn="ctr" defTabSz="1267967">
              <a:spcBef>
                <a:spcPts val="0"/>
              </a:spcBef>
              <a:buClrTx/>
              <a:buSzTx/>
              <a:buNone/>
              <a:defRPr spc="-233" sz="780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“I can do nothing on my own. As I hear, I judge, and my judgment is just, because I seek not my own will but the will of him who sent me.</a:t>
            </a:r>
          </a:p>
          <a:p>
            <a:pPr marL="0" indent="0" algn="ctr" defTabSz="1267967">
              <a:spcBef>
                <a:spcPts val="0"/>
              </a:spcBef>
              <a:buClrTx/>
              <a:buSzTx/>
              <a:buNone/>
              <a:defRPr spc="-233" sz="780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(John 5:19, 30)</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3" name="Image" descr="Image"/>
          <p:cNvPicPr>
            <a:picLocks noChangeAspect="1"/>
          </p:cNvPicPr>
          <p:nvPr>
            <p:ph type="pic" idx="13"/>
          </p:nvPr>
        </p:nvPicPr>
        <p:blipFill>
          <a:blip r:embed="rId2">
            <a:extLst/>
          </a:blip>
          <a:srcRect l="0" t="7812" r="0" b="7812"/>
          <a:stretch>
            <a:fillRect/>
          </a:stretch>
        </p:blipFill>
        <p:spPr>
          <a:xfrm>
            <a:off x="0" y="0"/>
            <a:ext cx="24384000" cy="13716000"/>
          </a:xfrm>
          <a:prstGeom prst="rect">
            <a:avLst/>
          </a:prstGeom>
        </p:spPr>
      </p:pic>
      <p:sp>
        <p:nvSpPr>
          <p:cNvPr id="214" name="Abiding Prayer…"/>
          <p:cNvSpPr txBox="1"/>
          <p:nvPr>
            <p:ph type="body" idx="4294967295"/>
          </p:nvPr>
        </p:nvSpPr>
        <p:spPr>
          <a:xfrm>
            <a:off x="1270000" y="411353"/>
            <a:ext cx="21844000" cy="12893294"/>
          </a:xfrm>
          <a:prstGeom prst="rect">
            <a:avLst/>
          </a:prstGeom>
          <a:effectLst>
            <a:outerShdw sx="100000" sy="100000" kx="0" ky="0" algn="b" rotWithShape="0" blurRad="63500" dist="85701" dir="5400000">
              <a:srgbClr val="000000"/>
            </a:outerShdw>
          </a:effectLst>
        </p:spPr>
        <p:txBody>
          <a:bodyPr anchor="ctr"/>
          <a:lstStyle/>
          <a:p>
            <a:pPr marL="0" indent="0" algn="ctr" defTabSz="1267967">
              <a:spcBef>
                <a:spcPts val="0"/>
              </a:spcBef>
              <a:buClrTx/>
              <a:buSzTx/>
              <a:buNone/>
              <a:defRPr spc="-233" sz="7800" u="sng">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Abiding Prayer</a:t>
            </a:r>
          </a:p>
          <a:p>
            <a:pPr marL="0" indent="0" algn="ctr" defTabSz="1267967">
              <a:spcBef>
                <a:spcPts val="0"/>
              </a:spcBef>
              <a:buClrTx/>
              <a:buSzTx/>
              <a:buNone/>
              <a:defRPr spc="-233" sz="780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I am the vine; you are the branches. Whoever abides in me and I in him, he it is that bears much fruit, for apart from me you can do nothing.</a:t>
            </a:r>
          </a:p>
          <a:p>
            <a:pPr marL="0" indent="0" algn="ctr" defTabSz="1267967">
              <a:spcBef>
                <a:spcPts val="0"/>
              </a:spcBef>
              <a:buClrTx/>
              <a:buSzTx/>
              <a:buNone/>
              <a:defRPr spc="-233" sz="780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(John 15:5)</a:t>
            </a:r>
          </a:p>
          <a:p>
            <a:pPr marL="0" indent="0" algn="ctr" defTabSz="1267967">
              <a:spcBef>
                <a:spcPts val="0"/>
              </a:spcBef>
              <a:buClrTx/>
              <a:buSzTx/>
              <a:buNone/>
              <a:defRPr spc="-233" sz="780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pray without ceasing,</a:t>
            </a:r>
          </a:p>
          <a:p>
            <a:pPr marL="0" indent="0" algn="ctr" defTabSz="1267967">
              <a:spcBef>
                <a:spcPts val="0"/>
              </a:spcBef>
              <a:buClrTx/>
              <a:buSzTx/>
              <a:buNone/>
              <a:defRPr spc="-233" sz="780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(1 Thes. 5:17)</a:t>
            </a:r>
          </a:p>
          <a:p>
            <a:pPr marL="0" indent="0" algn="ctr" defTabSz="1267967">
              <a:spcBef>
                <a:spcPts val="0"/>
              </a:spcBef>
              <a:buClrTx/>
              <a:buSzTx/>
              <a:buNone/>
              <a:defRPr spc="-233" sz="780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let us also keep in step with the Spirit.</a:t>
            </a:r>
          </a:p>
          <a:p>
            <a:pPr marL="0" indent="0" algn="ctr" defTabSz="1267967">
              <a:spcBef>
                <a:spcPts val="0"/>
              </a:spcBef>
              <a:buClrTx/>
              <a:buSzTx/>
              <a:buNone/>
              <a:defRPr spc="-233" sz="780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(Ga. 5:25)</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6" name="Image" descr="Image"/>
          <p:cNvPicPr>
            <a:picLocks noChangeAspect="1"/>
          </p:cNvPicPr>
          <p:nvPr>
            <p:ph type="pic" idx="13"/>
          </p:nvPr>
        </p:nvPicPr>
        <p:blipFill>
          <a:blip r:embed="rId2">
            <a:extLst/>
          </a:blip>
          <a:srcRect l="0" t="7812" r="0" b="7812"/>
          <a:stretch>
            <a:fillRect/>
          </a:stretch>
        </p:blipFill>
        <p:spPr>
          <a:xfrm>
            <a:off x="0" y="0"/>
            <a:ext cx="24384000" cy="13716000"/>
          </a:xfrm>
          <a:prstGeom prst="rect">
            <a:avLst/>
          </a:prstGeom>
        </p:spPr>
      </p:pic>
      <p:sp>
        <p:nvSpPr>
          <p:cNvPr id="217" name="Acting in Love"/>
          <p:cNvSpPr txBox="1"/>
          <p:nvPr>
            <p:ph type="body" idx="4294967295"/>
          </p:nvPr>
        </p:nvSpPr>
        <p:spPr>
          <a:xfrm>
            <a:off x="1270000" y="411353"/>
            <a:ext cx="21844000" cy="12893294"/>
          </a:xfrm>
          <a:prstGeom prst="rect">
            <a:avLst/>
          </a:prstGeom>
          <a:effectLst>
            <a:outerShdw sx="100000" sy="100000" kx="0" ky="0" algn="b" rotWithShape="0" blurRad="63500" dist="85701" dir="5400000">
              <a:srgbClr val="000000"/>
            </a:outerShdw>
          </a:effectLst>
        </p:spPr>
        <p:txBody>
          <a:bodyPr anchor="ctr"/>
          <a:lstStyle>
            <a:lvl1pPr marL="0" indent="0" algn="ctr">
              <a:spcBef>
                <a:spcPts val="0"/>
              </a:spcBef>
              <a:buClrTx/>
              <a:buSzTx/>
              <a:buNone/>
              <a:defRPr spc="-450" sz="15000" u="sng">
                <a:gradFill flip="none" rotWithShape="1">
                  <a:gsLst>
                    <a:gs pos="0">
                      <a:srgbClr val="FFFFFF"/>
                    </a:gs>
                    <a:gs pos="100000">
                      <a:srgbClr val="1DE3DE"/>
                    </a:gs>
                  </a:gsLst>
                  <a:lin ang="5400000" scaled="0"/>
                </a:gradFill>
                <a:latin typeface="Graphik Medium"/>
                <a:ea typeface="Graphik Medium"/>
                <a:cs typeface="Graphik Medium"/>
                <a:sym typeface="Graphik Medium"/>
              </a:defRPr>
            </a:lvl1pPr>
          </a:lstStyle>
          <a:p>
            <a:pPr/>
            <a:r>
              <a:t>Acting in Love</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Image" descr="Image"/>
          <p:cNvPicPr>
            <a:picLocks noChangeAspect="1"/>
          </p:cNvPicPr>
          <p:nvPr>
            <p:ph type="pic" idx="13"/>
          </p:nvPr>
        </p:nvPicPr>
        <p:blipFill>
          <a:blip r:embed="rId2">
            <a:extLst/>
          </a:blip>
          <a:srcRect l="0" t="7812" r="0" b="7812"/>
          <a:stretch>
            <a:fillRect/>
          </a:stretch>
        </p:blipFill>
        <p:spPr>
          <a:xfrm>
            <a:off x="0" y="0"/>
            <a:ext cx="24384000" cy="13716000"/>
          </a:xfrm>
          <a:prstGeom prst="rect">
            <a:avLst/>
          </a:prstGeom>
        </p:spPr>
      </p:pic>
      <p:sp>
        <p:nvSpPr>
          <p:cNvPr id="220" name="Act in Love…"/>
          <p:cNvSpPr txBox="1"/>
          <p:nvPr>
            <p:ph type="body" idx="4294967295"/>
          </p:nvPr>
        </p:nvSpPr>
        <p:spPr>
          <a:xfrm>
            <a:off x="1270000" y="411353"/>
            <a:ext cx="21844000" cy="12893294"/>
          </a:xfrm>
          <a:prstGeom prst="rect">
            <a:avLst/>
          </a:prstGeom>
          <a:effectLst>
            <a:outerShdw sx="100000" sy="100000" kx="0" ky="0" algn="b" rotWithShape="0" blurRad="63500" dist="85701" dir="5400000">
              <a:srgbClr val="000000"/>
            </a:outerShdw>
          </a:effectLst>
        </p:spPr>
        <p:txBody>
          <a:bodyPr anchor="ctr"/>
          <a:lstStyle/>
          <a:p>
            <a:pPr marL="0" indent="0" algn="ctr" defTabSz="1267967">
              <a:spcBef>
                <a:spcPts val="0"/>
              </a:spcBef>
              <a:buClrTx/>
              <a:buSzTx/>
              <a:buNone/>
              <a:defRPr spc="-233" sz="7800" u="sng">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Act in Love</a:t>
            </a:r>
          </a:p>
          <a:p>
            <a:pPr marL="0" indent="0" algn="ctr" defTabSz="1267967">
              <a:spcBef>
                <a:spcPts val="0"/>
              </a:spcBef>
              <a:buClrTx/>
              <a:buSzTx/>
              <a:buNone/>
              <a:defRPr spc="-233" sz="780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Let each of you look not only to his own interests, but also to the interests of others. Have this mind among yourselves, which is yours in Christ Jesus,</a:t>
            </a:r>
          </a:p>
          <a:p>
            <a:pPr marL="0" indent="0" algn="ctr" defTabSz="1267967">
              <a:spcBef>
                <a:spcPts val="0"/>
              </a:spcBef>
              <a:buClrTx/>
              <a:buSzTx/>
              <a:buNone/>
              <a:defRPr spc="-233" sz="780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(Phil. 2:5)</a:t>
            </a:r>
          </a:p>
          <a:p>
            <a:pPr marL="0" indent="0" algn="ctr" defTabSz="1267967">
              <a:spcBef>
                <a:spcPts val="0"/>
              </a:spcBef>
              <a:buClrTx/>
              <a:buSzTx/>
              <a:buNone/>
              <a:defRPr spc="-233" sz="780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If I give away all I have, and if I deliver up my body to be burned, but have not love, I gain nothing.</a:t>
            </a:r>
          </a:p>
          <a:p>
            <a:pPr marL="0" indent="0" algn="ctr" defTabSz="1267967">
              <a:spcBef>
                <a:spcPts val="0"/>
              </a:spcBef>
              <a:buClrTx/>
              <a:buSzTx/>
              <a:buNone/>
              <a:defRPr spc="-233" sz="780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(1 Cor. 13:3)</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Image" descr="Image"/>
          <p:cNvPicPr>
            <a:picLocks noChangeAspect="1"/>
          </p:cNvPicPr>
          <p:nvPr>
            <p:ph type="pic" idx="13"/>
          </p:nvPr>
        </p:nvPicPr>
        <p:blipFill>
          <a:blip r:embed="rId2">
            <a:extLst/>
          </a:blip>
          <a:srcRect l="0" t="7812" r="0" b="7812"/>
          <a:stretch>
            <a:fillRect/>
          </a:stretch>
        </p:blipFill>
        <p:spPr>
          <a:xfrm>
            <a:off x="0" y="0"/>
            <a:ext cx="24384000" cy="13716000"/>
          </a:xfrm>
          <a:prstGeom prst="rect">
            <a:avLst/>
          </a:prstGeom>
        </p:spPr>
      </p:pic>
      <p:sp>
        <p:nvSpPr>
          <p:cNvPr id="223" name="Act in Love…"/>
          <p:cNvSpPr txBox="1"/>
          <p:nvPr>
            <p:ph type="body" idx="4294967295"/>
          </p:nvPr>
        </p:nvSpPr>
        <p:spPr>
          <a:xfrm>
            <a:off x="1270000" y="829357"/>
            <a:ext cx="21844000" cy="13321329"/>
          </a:xfrm>
          <a:prstGeom prst="rect">
            <a:avLst/>
          </a:prstGeom>
          <a:effectLst>
            <a:outerShdw sx="100000" sy="100000" kx="0" ky="0" algn="b" rotWithShape="0" blurRad="63500" dist="85701" dir="5400000">
              <a:srgbClr val="000000"/>
            </a:outerShdw>
          </a:effectLst>
        </p:spPr>
        <p:txBody>
          <a:bodyPr anchor="ctr"/>
          <a:lstStyle/>
          <a:p>
            <a:pPr marL="0" indent="0" algn="ctr" defTabSz="1194816">
              <a:spcBef>
                <a:spcPts val="0"/>
              </a:spcBef>
              <a:buClrTx/>
              <a:buSzTx/>
              <a:buNone/>
              <a:defRPr spc="-220" sz="7350" u="sng">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Act in Love</a:t>
            </a:r>
          </a:p>
          <a:p>
            <a:pPr marL="0" indent="0" algn="ctr" defTabSz="1194816">
              <a:spcBef>
                <a:spcPts val="0"/>
              </a:spcBef>
              <a:buClrTx/>
              <a:buSzTx/>
              <a:buNone/>
              <a:defRPr spc="-220" sz="735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We know that we have passed out of death into life, because we love the brothers. Whoever does not love abides in death.</a:t>
            </a:r>
          </a:p>
          <a:p>
            <a:pPr marL="0" indent="0" algn="ctr" defTabSz="1194816">
              <a:spcBef>
                <a:spcPts val="0"/>
              </a:spcBef>
              <a:buClrTx/>
              <a:buSzTx/>
              <a:buNone/>
              <a:defRPr spc="-220" sz="735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(1 John 3:14)</a:t>
            </a:r>
          </a:p>
          <a:p>
            <a:pPr marL="0" indent="0" algn="ctr" defTabSz="1194816">
              <a:spcBef>
                <a:spcPts val="0"/>
              </a:spcBef>
              <a:buClrTx/>
              <a:buSzTx/>
              <a:buNone/>
              <a:defRPr spc="-220" sz="735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So we have come to know and to believe the love that God has for us. God is love, and whoever abides in love abides in God, and God abides in him.</a:t>
            </a:r>
          </a:p>
          <a:p>
            <a:pPr marL="0" indent="0" algn="ctr" defTabSz="1194816">
              <a:spcBef>
                <a:spcPts val="0"/>
              </a:spcBef>
              <a:buClrTx/>
              <a:buSzTx/>
              <a:buNone/>
              <a:defRPr spc="-220" sz="735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(1 John 4:16)</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5" name="Image" descr="Image"/>
          <p:cNvPicPr>
            <a:picLocks noChangeAspect="1"/>
          </p:cNvPicPr>
          <p:nvPr>
            <p:ph type="pic" idx="13"/>
          </p:nvPr>
        </p:nvPicPr>
        <p:blipFill>
          <a:blip r:embed="rId2">
            <a:extLst/>
          </a:blip>
          <a:srcRect l="0" t="7812" r="0" b="7812"/>
          <a:stretch>
            <a:fillRect/>
          </a:stretch>
        </p:blipFill>
        <p:spPr>
          <a:xfrm>
            <a:off x="0" y="0"/>
            <a:ext cx="24384000" cy="13716000"/>
          </a:xfrm>
          <a:prstGeom prst="rect">
            <a:avLst/>
          </a:prstGeom>
        </p:spPr>
      </p:pic>
      <p:sp>
        <p:nvSpPr>
          <p:cNvPr id="226" name="Experience Joy"/>
          <p:cNvSpPr txBox="1"/>
          <p:nvPr>
            <p:ph type="body" idx="4294967295"/>
          </p:nvPr>
        </p:nvSpPr>
        <p:spPr>
          <a:xfrm>
            <a:off x="1270000" y="411353"/>
            <a:ext cx="21844000" cy="12893294"/>
          </a:xfrm>
          <a:prstGeom prst="rect">
            <a:avLst/>
          </a:prstGeom>
          <a:effectLst>
            <a:outerShdw sx="100000" sy="100000" kx="0" ky="0" algn="b" rotWithShape="0" blurRad="63500" dist="85701" dir="5400000">
              <a:srgbClr val="000000"/>
            </a:outerShdw>
          </a:effectLst>
        </p:spPr>
        <p:txBody>
          <a:bodyPr anchor="ctr"/>
          <a:lstStyle>
            <a:lvl1pPr marL="0" indent="0" algn="ctr">
              <a:spcBef>
                <a:spcPts val="0"/>
              </a:spcBef>
              <a:buClrTx/>
              <a:buSzTx/>
              <a:buNone/>
              <a:defRPr spc="-450" sz="15000" u="sng">
                <a:gradFill flip="none" rotWithShape="1">
                  <a:gsLst>
                    <a:gs pos="0">
                      <a:srgbClr val="FFFFFF"/>
                    </a:gs>
                    <a:gs pos="100000">
                      <a:srgbClr val="1DE3DE"/>
                    </a:gs>
                  </a:gsLst>
                  <a:lin ang="5400000" scaled="0"/>
                </a:gradFill>
                <a:latin typeface="Graphik Medium"/>
                <a:ea typeface="Graphik Medium"/>
                <a:cs typeface="Graphik Medium"/>
                <a:sym typeface="Graphik Medium"/>
              </a:defRPr>
            </a:lvl1pPr>
          </a:lstStyle>
          <a:p>
            <a:pPr/>
            <a:r>
              <a:t>Experience Joy</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8" name="Image" descr="Image"/>
          <p:cNvPicPr>
            <a:picLocks noChangeAspect="1"/>
          </p:cNvPicPr>
          <p:nvPr>
            <p:ph type="pic" idx="13"/>
          </p:nvPr>
        </p:nvPicPr>
        <p:blipFill>
          <a:blip r:embed="rId2">
            <a:extLst/>
          </a:blip>
          <a:srcRect l="0" t="7812" r="0" b="7812"/>
          <a:stretch>
            <a:fillRect/>
          </a:stretch>
        </p:blipFill>
        <p:spPr>
          <a:xfrm>
            <a:off x="0" y="0"/>
            <a:ext cx="24384000" cy="13716000"/>
          </a:xfrm>
          <a:prstGeom prst="rect">
            <a:avLst/>
          </a:prstGeom>
        </p:spPr>
      </p:pic>
      <p:sp>
        <p:nvSpPr>
          <p:cNvPr id="229" name="Experiencing Joy…"/>
          <p:cNvSpPr txBox="1"/>
          <p:nvPr>
            <p:ph type="body" idx="4294967295"/>
          </p:nvPr>
        </p:nvSpPr>
        <p:spPr>
          <a:xfrm>
            <a:off x="1270000" y="411353"/>
            <a:ext cx="21844000" cy="12893294"/>
          </a:xfrm>
          <a:prstGeom prst="rect">
            <a:avLst/>
          </a:prstGeom>
          <a:effectLst>
            <a:outerShdw sx="100000" sy="100000" kx="0" ky="0" algn="b" rotWithShape="0" blurRad="63500" dist="85701" dir="5400000">
              <a:srgbClr val="000000"/>
            </a:outerShdw>
          </a:effectLst>
        </p:spPr>
        <p:txBody>
          <a:bodyPr anchor="ctr"/>
          <a:lstStyle/>
          <a:p>
            <a:pPr marL="0" indent="0" algn="ctr" defTabSz="999744">
              <a:spcBef>
                <a:spcPts val="0"/>
              </a:spcBef>
              <a:buClrTx/>
              <a:buSzTx/>
              <a:buNone/>
              <a:defRPr spc="-184" sz="6150" u="sng">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Experiencing Joy</a:t>
            </a:r>
          </a:p>
          <a:p>
            <a:pPr marL="0" indent="0" algn="ctr" defTabSz="999744">
              <a:spcBef>
                <a:spcPts val="0"/>
              </a:spcBef>
              <a:buClrTx/>
              <a:buSzTx/>
              <a:buNone/>
              <a:defRPr spc="-184" sz="615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Now I rejoice in my sufferings for your sake, and in my flesh I am filling up what is lacking in Christ's afflictions for the sake of his body, that is, the church,</a:t>
            </a:r>
          </a:p>
          <a:p>
            <a:pPr marL="0" indent="0" algn="ctr" defTabSz="999744">
              <a:spcBef>
                <a:spcPts val="0"/>
              </a:spcBef>
              <a:buClrTx/>
              <a:buSzTx/>
              <a:buNone/>
              <a:defRPr spc="-184" sz="615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(Col. 1:24)</a:t>
            </a:r>
          </a:p>
          <a:p>
            <a:pPr marL="0" indent="0" algn="ctr" defTabSz="999744">
              <a:spcBef>
                <a:spcPts val="0"/>
              </a:spcBef>
              <a:buClrTx/>
              <a:buSzTx/>
              <a:buNone/>
              <a:defRPr spc="-184" sz="615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Therefore, since we have been justified by faith, we have peace with God through our Lord Jesus Christ. Through him we have also obtained access by faith into this grace in which we stand, and we rejoice in hope of the glory of God. Not only that, but we rejoice in our sufferings,</a:t>
            </a:r>
          </a:p>
          <a:p>
            <a:pPr marL="0" indent="0" algn="ctr" defTabSz="999744">
              <a:spcBef>
                <a:spcPts val="0"/>
              </a:spcBef>
              <a:buClrTx/>
              <a:buSzTx/>
              <a:buNone/>
              <a:defRPr spc="-184" sz="615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(Ro. 5:1-3)</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1" name="Image" descr="Image"/>
          <p:cNvPicPr>
            <a:picLocks noChangeAspect="1"/>
          </p:cNvPicPr>
          <p:nvPr>
            <p:ph type="pic" idx="13"/>
          </p:nvPr>
        </p:nvPicPr>
        <p:blipFill>
          <a:blip r:embed="rId2">
            <a:extLst/>
          </a:blip>
          <a:srcRect l="0" t="7812" r="0" b="7812"/>
          <a:stretch>
            <a:fillRect/>
          </a:stretch>
        </p:blipFill>
        <p:spPr>
          <a:xfrm>
            <a:off x="0" y="0"/>
            <a:ext cx="24384000" cy="13716000"/>
          </a:xfrm>
          <a:prstGeom prst="rect">
            <a:avLst/>
          </a:prstGeom>
        </p:spPr>
      </p:pic>
      <p:sp>
        <p:nvSpPr>
          <p:cNvPr id="232" name="Experiencing Joy…"/>
          <p:cNvSpPr txBox="1"/>
          <p:nvPr>
            <p:ph type="body" idx="4294967295"/>
          </p:nvPr>
        </p:nvSpPr>
        <p:spPr>
          <a:xfrm>
            <a:off x="1270000" y="411353"/>
            <a:ext cx="21844000" cy="12893294"/>
          </a:xfrm>
          <a:prstGeom prst="rect">
            <a:avLst/>
          </a:prstGeom>
          <a:effectLst>
            <a:outerShdw sx="100000" sy="100000" kx="0" ky="0" algn="b" rotWithShape="0" blurRad="63500" dist="85701" dir="5400000">
              <a:srgbClr val="000000"/>
            </a:outerShdw>
          </a:effectLst>
        </p:spPr>
        <p:txBody>
          <a:bodyPr anchor="ctr"/>
          <a:lstStyle/>
          <a:p>
            <a:pPr marL="0" indent="0" algn="ctr" defTabSz="1194816">
              <a:spcBef>
                <a:spcPts val="0"/>
              </a:spcBef>
              <a:buClrTx/>
              <a:buSzTx/>
              <a:buNone/>
              <a:defRPr spc="-220" sz="7350" u="sng">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Experiencing Joy</a:t>
            </a:r>
          </a:p>
          <a:p>
            <a:pPr marL="0" indent="0" algn="ctr" defTabSz="1194816">
              <a:spcBef>
                <a:spcPts val="0"/>
              </a:spcBef>
              <a:buClrTx/>
              <a:buSzTx/>
              <a:buNone/>
              <a:defRPr spc="-220" sz="735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You make known to me the path of life;</a:t>
            </a:r>
          </a:p>
          <a:p>
            <a:pPr marL="0" indent="0" algn="ctr" defTabSz="1194816">
              <a:spcBef>
                <a:spcPts val="0"/>
              </a:spcBef>
              <a:buClrTx/>
              <a:buSzTx/>
              <a:buNone/>
              <a:defRPr spc="-220" sz="735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in your presence there is fullness of joy;</a:t>
            </a:r>
          </a:p>
          <a:p>
            <a:pPr marL="0" indent="0" algn="ctr" defTabSz="1194816">
              <a:spcBef>
                <a:spcPts val="0"/>
              </a:spcBef>
              <a:buClrTx/>
              <a:buSzTx/>
              <a:buNone/>
              <a:defRPr spc="-220" sz="735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at your right hand are pleasures forevermore.</a:t>
            </a:r>
          </a:p>
          <a:p>
            <a:pPr marL="0" indent="0" algn="ctr" defTabSz="1194816">
              <a:spcBef>
                <a:spcPts val="0"/>
              </a:spcBef>
              <a:buClrTx/>
              <a:buSzTx/>
              <a:buNone/>
              <a:defRPr spc="-220" sz="735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(Ps. 16:11)</a:t>
            </a:r>
          </a:p>
          <a:p>
            <a:pPr marL="0" indent="0" algn="ctr" defTabSz="1194816">
              <a:spcBef>
                <a:spcPts val="0"/>
              </a:spcBef>
              <a:buClrTx/>
              <a:buSzTx/>
              <a:buNone/>
              <a:defRPr spc="-220" sz="735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he put them into the inner prison and fastened their feet in the stocks.About midnight Paul and Silas were praying and singing hymns to God, and the prisoners were listening to them</a:t>
            </a:r>
          </a:p>
          <a:p>
            <a:pPr marL="0" indent="0" algn="ctr" defTabSz="1194816">
              <a:spcBef>
                <a:spcPts val="0"/>
              </a:spcBef>
              <a:buClrTx/>
              <a:buSzTx/>
              <a:buNone/>
              <a:defRPr spc="-220" sz="735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(Ac. 16:24-25)</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4" name="Image" descr="Image"/>
          <p:cNvPicPr>
            <a:picLocks noChangeAspect="1"/>
          </p:cNvPicPr>
          <p:nvPr>
            <p:ph type="pic" idx="13"/>
          </p:nvPr>
        </p:nvPicPr>
        <p:blipFill>
          <a:blip r:embed="rId2">
            <a:extLst/>
          </a:blip>
          <a:srcRect l="0" t="7812" r="0" b="7812"/>
          <a:stretch>
            <a:fillRect/>
          </a:stretch>
        </p:blipFill>
        <p:spPr>
          <a:xfrm>
            <a:off x="0" y="0"/>
            <a:ext cx="24384000" cy="13716000"/>
          </a:xfrm>
          <a:prstGeom prst="rect">
            <a:avLst/>
          </a:prstGeom>
        </p:spPr>
      </p:pic>
      <p:sp>
        <p:nvSpPr>
          <p:cNvPr id="235" name="Experiencing Joy…"/>
          <p:cNvSpPr txBox="1"/>
          <p:nvPr>
            <p:ph type="body" idx="4294967295"/>
          </p:nvPr>
        </p:nvSpPr>
        <p:spPr>
          <a:xfrm>
            <a:off x="1270000" y="411353"/>
            <a:ext cx="21844000" cy="14170516"/>
          </a:xfrm>
          <a:prstGeom prst="rect">
            <a:avLst/>
          </a:prstGeom>
          <a:effectLst>
            <a:outerShdw sx="100000" sy="100000" kx="0" ky="0" algn="b" rotWithShape="0" blurRad="63500" dist="85701" dir="5400000">
              <a:srgbClr val="000000"/>
            </a:outerShdw>
          </a:effectLst>
        </p:spPr>
        <p:txBody>
          <a:bodyPr anchor="ctr"/>
          <a:lstStyle/>
          <a:p>
            <a:pPr marL="0" indent="0" algn="ctr" defTabSz="975360">
              <a:spcBef>
                <a:spcPts val="0"/>
              </a:spcBef>
              <a:buClrTx/>
              <a:buSzTx/>
              <a:buNone/>
              <a:defRPr spc="-176" sz="5880" u="sng">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Experiencing Joy</a:t>
            </a:r>
          </a:p>
          <a:p>
            <a:pPr marL="0" indent="0" algn="ctr" defTabSz="975360">
              <a:spcBef>
                <a:spcPts val="0"/>
              </a:spcBef>
              <a:buClrTx/>
              <a:buSzTx/>
              <a:buNone/>
              <a:defRPr spc="-176" sz="588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Rejoice always, pray without ceasing, give thanks in all circumstances; for this is the will of God in Christ Jesus for you.</a:t>
            </a:r>
          </a:p>
          <a:p>
            <a:pPr marL="0" indent="0" algn="ctr" defTabSz="975360">
              <a:spcBef>
                <a:spcPts val="0"/>
              </a:spcBef>
              <a:buClrTx/>
              <a:buSzTx/>
              <a:buNone/>
              <a:defRPr spc="-176" sz="588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(1 Thes. 5:16-18)</a:t>
            </a:r>
          </a:p>
          <a:p>
            <a:pPr marL="0" indent="0" algn="ctr" defTabSz="975360">
              <a:spcBef>
                <a:spcPts val="0"/>
              </a:spcBef>
              <a:buClrTx/>
              <a:buSzTx/>
              <a:buNone/>
              <a:defRPr spc="-176" sz="588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Whatever you do, work heartily, as for the Lord and not for men, knowing that from the Lord you will receive the inheritance as your reward. You are serving the Lord Christ.</a:t>
            </a:r>
          </a:p>
          <a:p>
            <a:pPr marL="0" indent="0" algn="ctr" defTabSz="975360">
              <a:spcBef>
                <a:spcPts val="0"/>
              </a:spcBef>
              <a:buClrTx/>
              <a:buSzTx/>
              <a:buNone/>
              <a:defRPr spc="-176" sz="588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(Col. 3:23-24)</a:t>
            </a:r>
          </a:p>
          <a:p>
            <a:pPr marL="0" indent="0" algn="ctr" defTabSz="975360">
              <a:spcBef>
                <a:spcPts val="0"/>
              </a:spcBef>
              <a:buClrTx/>
              <a:buSzTx/>
              <a:buNone/>
              <a:defRPr spc="-176" sz="588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looking to Jesus, the founder and perfecter of our faith, who for the joy that was set before him endured the cross,</a:t>
            </a:r>
          </a:p>
          <a:p>
            <a:pPr marL="0" indent="0" algn="ctr" defTabSz="975360">
              <a:spcBef>
                <a:spcPts val="0"/>
              </a:spcBef>
              <a:buClrTx/>
              <a:buSzTx/>
              <a:buNone/>
              <a:defRPr spc="-176" sz="588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(Heb. 12:2)</a:t>
            </a:r>
          </a:p>
          <a:p>
            <a:pPr marL="0" indent="0" algn="ctr" defTabSz="975360">
              <a:spcBef>
                <a:spcPts val="0"/>
              </a:spcBef>
              <a:buClrTx/>
              <a:buSzTx/>
              <a:buNone/>
              <a:defRPr spc="-176" sz="588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Rejoice in hope, be patient in tribulation, be constant in prayer.</a:t>
            </a:r>
          </a:p>
          <a:p>
            <a:pPr marL="0" indent="0" algn="ctr" defTabSz="975360">
              <a:spcBef>
                <a:spcPts val="0"/>
              </a:spcBef>
              <a:buClrTx/>
              <a:buSzTx/>
              <a:buNone/>
              <a:defRPr spc="-176" sz="5880">
                <a:gradFill flip="none" rotWithShape="1">
                  <a:gsLst>
                    <a:gs pos="0">
                      <a:srgbClr val="FFFFFF"/>
                    </a:gs>
                    <a:gs pos="100000">
                      <a:srgbClr val="1DE3DE"/>
                    </a:gs>
                  </a:gsLst>
                  <a:lin ang="5400000" scaled="0"/>
                </a:gradFill>
                <a:latin typeface="Graphik Medium"/>
                <a:ea typeface="Graphik Medium"/>
                <a:cs typeface="Graphik Medium"/>
                <a:sym typeface="Graphik Medium"/>
              </a:defRPr>
            </a:pPr>
            <a:r>
              <a:t>(Ro. 12:12)</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Have you ever been disappointed?…"/>
          <p:cNvSpPr txBox="1"/>
          <p:nvPr>
            <p:ph type="ctrTitle"/>
          </p:nvPr>
        </p:nvSpPr>
        <p:spPr>
          <a:xfrm>
            <a:off x="1270000" y="1378422"/>
            <a:ext cx="21844000" cy="10601113"/>
          </a:xfrm>
          <a:prstGeom prst="rect">
            <a:avLst/>
          </a:prstGeom>
        </p:spPr>
        <p:txBody>
          <a:bodyPr/>
          <a:lstStyle/>
          <a:p>
            <a:pPr marL="1080346" indent="-1080346" defTabSz="1950671">
              <a:buClr>
                <a:schemeClr val="accent2"/>
              </a:buClr>
              <a:buSzPct val="100000"/>
              <a:buChar char="•"/>
              <a:defRPr spc="-278" sz="9280"/>
            </a:pPr>
            <a:r>
              <a:t>Have you ever been disappointed? </a:t>
            </a:r>
          </a:p>
          <a:p>
            <a:pPr marL="1080346" indent="-1080346" defTabSz="1950671">
              <a:buClr>
                <a:schemeClr val="accent2"/>
              </a:buClr>
              <a:buSzPct val="100000"/>
              <a:defRPr spc="-278" sz="9280"/>
            </a:pPr>
            <a:r>
              <a:t> What were you hoping in/for that disappointed you?</a:t>
            </a:r>
          </a:p>
          <a:p>
            <a:pPr marL="1080346" indent="-1080346" defTabSz="1950671">
              <a:buClr>
                <a:schemeClr val="accent2"/>
              </a:buClr>
              <a:buSzPct val="100000"/>
              <a:defRPr spc="-278" sz="9280"/>
            </a:pPr>
            <a:r>
              <a:t>How have you traditionally understood what we will be doing for all eternity?</a:t>
            </a:r>
          </a:p>
          <a:p>
            <a:pPr marL="1080346" indent="-1080346" defTabSz="1950671">
              <a:buClr>
                <a:schemeClr val="accent2"/>
              </a:buClr>
              <a:buSzPct val="100000"/>
              <a:defRPr spc="-278" sz="9280"/>
            </a:pPr>
            <a:r>
              <a:t>Do you think your eternal hope is connected to your daily grind?</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Hope defined:"/>
          <p:cNvSpPr txBox="1"/>
          <p:nvPr>
            <p:ph type="ctrTitle"/>
          </p:nvPr>
        </p:nvSpPr>
        <p:spPr>
          <a:xfrm>
            <a:off x="1270000" y="-903037"/>
            <a:ext cx="21844000" cy="3879454"/>
          </a:xfrm>
          <a:prstGeom prst="rect">
            <a:avLst/>
          </a:prstGeom>
        </p:spPr>
        <p:txBody>
          <a:bodyPr/>
          <a:lstStyle/>
          <a:p>
            <a:pPr/>
            <a:r>
              <a:t>Hope defined:</a:t>
            </a:r>
          </a:p>
        </p:txBody>
      </p:sp>
      <p:sp>
        <p:nvSpPr>
          <p:cNvPr id="156" name="n. A desire accompanied by expectation of or belief in fulfillment  v. To cherish a desire with anticipation: to want something to happen or be true"/>
          <p:cNvSpPr txBox="1"/>
          <p:nvPr/>
        </p:nvSpPr>
        <p:spPr>
          <a:xfrm>
            <a:off x="1270000" y="3848799"/>
            <a:ext cx="21844000" cy="78973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ctr" defTabSz="2096971">
              <a:lnSpc>
                <a:spcPct val="90000"/>
              </a:lnSpc>
              <a:spcBef>
                <a:spcPts val="0"/>
              </a:spcBef>
              <a:defRPr spc="-299" sz="9976">
                <a:gradFill flip="none" rotWithShape="1">
                  <a:gsLst>
                    <a:gs pos="0">
                      <a:srgbClr val="00E8FF"/>
                    </a:gs>
                    <a:gs pos="100000">
                      <a:srgbClr val="FF00F7"/>
                    </a:gs>
                  </a:gsLst>
                  <a:lin ang="3967761" scaled="0"/>
                </a:gradFill>
                <a:latin typeface="+mn-lt"/>
                <a:ea typeface="+mn-ea"/>
                <a:cs typeface="+mn-cs"/>
                <a:sym typeface="Graphik Semibold"/>
              </a:defRPr>
            </a:lvl1pPr>
          </a:lstStyle>
          <a:p>
            <a:pPr/>
            <a:r>
              <a:t>n. A desire accompanied by expectation of or belief in fulfillment		v. To cherish a desire with anticipation: to want something to happen or be true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Hope is necessary to live."/>
          <p:cNvSpPr txBox="1"/>
          <p:nvPr>
            <p:ph type="ctrTitle"/>
          </p:nvPr>
        </p:nvSpPr>
        <p:spPr>
          <a:prstGeom prst="rect">
            <a:avLst/>
          </a:prstGeom>
        </p:spPr>
        <p:txBody>
          <a:bodyPr/>
          <a:lstStyle/>
          <a:p>
            <a:pPr/>
            <a:r>
              <a:t>Hope is necessary to live.</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When our hopes fail, we despair.…"/>
          <p:cNvSpPr txBox="1"/>
          <p:nvPr>
            <p:ph type="title"/>
          </p:nvPr>
        </p:nvSpPr>
        <p:spPr>
          <a:xfrm>
            <a:off x="1270000" y="3214687"/>
            <a:ext cx="21844000" cy="7286626"/>
          </a:xfrm>
          <a:prstGeom prst="rect">
            <a:avLst/>
          </a:prstGeom>
        </p:spPr>
        <p:txBody>
          <a:bodyPr/>
          <a:lstStyle/>
          <a:p>
            <a:pPr defTabSz="817244">
              <a:defRPr spc="-344" sz="11484"/>
            </a:pPr>
            <a:r>
              <a:t>When our hopes fail, we despair.</a:t>
            </a:r>
          </a:p>
          <a:p>
            <a:pPr defTabSz="817244">
              <a:defRPr spc="-344" sz="11484"/>
            </a:pPr>
          </a:p>
          <a:p>
            <a:pPr defTabSz="817244">
              <a:defRPr spc="-344" sz="11484"/>
            </a:pPr>
            <a:r>
              <a:t>To the degree we had hoped, to that degree we shall despair.</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Any hope not based on God’s promises will ultimately fail."/>
          <p:cNvSpPr txBox="1"/>
          <p:nvPr>
            <p:ph type="ctrTitle"/>
          </p:nvPr>
        </p:nvSpPr>
        <p:spPr>
          <a:xfrm>
            <a:off x="1270000" y="4500268"/>
            <a:ext cx="21844000" cy="3879454"/>
          </a:xfrm>
          <a:prstGeom prst="rect">
            <a:avLst/>
          </a:prstGeom>
        </p:spPr>
        <p:txBody>
          <a:bodyPr/>
          <a:lstStyle/>
          <a:p>
            <a:pPr/>
            <a:r>
              <a:t>Any hope not based on God’s promises will ultimately fail.</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What is our eternal hope?"/>
          <p:cNvSpPr txBox="1"/>
          <p:nvPr>
            <p:ph type="ctrTitle"/>
          </p:nvPr>
        </p:nvSpPr>
        <p:spPr>
          <a:prstGeom prst="rect">
            <a:avLst/>
          </a:prstGeom>
        </p:spPr>
        <p:txBody>
          <a:bodyPr/>
          <a:lstStyle/>
          <a:p>
            <a:pPr/>
            <a:r>
              <a:t>What </a:t>
            </a:r>
            <a:r>
              <a:rPr b="1" i="1">
                <a:latin typeface="Graphik"/>
                <a:ea typeface="Graphik"/>
                <a:cs typeface="Graphik"/>
                <a:sym typeface="Graphik"/>
              </a:rPr>
              <a:t>is</a:t>
            </a:r>
            <a:r>
              <a:t> our eternal hope?</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8" name="Image" descr="Image"/>
          <p:cNvPicPr>
            <a:picLocks noChangeAspect="1"/>
          </p:cNvPicPr>
          <p:nvPr>
            <p:ph type="pic" idx="13"/>
          </p:nvPr>
        </p:nvPicPr>
        <p:blipFill>
          <a:blip r:embed="rId2">
            <a:extLst/>
          </a:blip>
          <a:srcRect l="0" t="4750" r="0" b="4750"/>
          <a:stretch>
            <a:fillRect/>
          </a:stretch>
        </p:blipFill>
        <p:spPr>
          <a:xfrm>
            <a:off x="0" y="-38100"/>
            <a:ext cx="24384000" cy="13792200"/>
          </a:xfrm>
          <a:prstGeom prst="rect">
            <a:avLst/>
          </a:prstGeom>
        </p:spPr>
      </p:pic>
      <p:sp>
        <p:nvSpPr>
          <p:cNvPr id="169" name="having a hope in God, which these men themselves accept, that there will be a resurrection of both the just and the unjust.…"/>
          <p:cNvSpPr txBox="1"/>
          <p:nvPr>
            <p:ph type="body" idx="1"/>
          </p:nvPr>
        </p:nvSpPr>
        <p:spPr>
          <a:xfrm>
            <a:off x="1270000" y="411353"/>
            <a:ext cx="21844000" cy="12893294"/>
          </a:xfrm>
          <a:prstGeom prst="rect">
            <a:avLst/>
          </a:prstGeom>
          <a:effectLst>
            <a:outerShdw sx="100000" sy="100000" kx="0" ky="0" algn="b" rotWithShape="0" blurRad="63500" dist="85701" dir="5400000">
              <a:srgbClr val="000000"/>
            </a:outerShdw>
          </a:effectLst>
        </p:spPr>
        <p:txBody>
          <a:bodyPr anchor="ctr"/>
          <a:lstStyle/>
          <a:p>
            <a:pPr defTabSz="2438400">
              <a:defRPr spc="-252" sz="8400">
                <a:gradFill flip="none" rotWithShape="1">
                  <a:gsLst>
                    <a:gs pos="0">
                      <a:srgbClr val="FFFFFF"/>
                    </a:gs>
                    <a:gs pos="100000">
                      <a:schemeClr val="accent2">
                        <a:hueOff val="-206910"/>
                        <a:satOff val="-12829"/>
                        <a:lumOff val="16238"/>
                      </a:schemeClr>
                    </a:gs>
                  </a:gsLst>
                  <a:lin ang="5400000" scaled="0"/>
                </a:gradFill>
              </a:defRPr>
            </a:pPr>
            <a:r>
              <a:t>having a hope in God, which these men themselves accept, that there will be a resurrection of both the just and the unjust.</a:t>
            </a:r>
          </a:p>
          <a:p>
            <a:pPr defTabSz="2438400">
              <a:defRPr spc="-252" sz="8400">
                <a:gradFill flip="none" rotWithShape="1">
                  <a:gsLst>
                    <a:gs pos="0">
                      <a:srgbClr val="FFFFFF"/>
                    </a:gs>
                    <a:gs pos="100000">
                      <a:schemeClr val="accent2">
                        <a:hueOff val="-206910"/>
                        <a:satOff val="-12829"/>
                        <a:lumOff val="16238"/>
                      </a:schemeClr>
                    </a:gs>
                  </a:gsLst>
                  <a:lin ang="5400000" scaled="0"/>
                </a:gradFill>
              </a:defRPr>
            </a:pPr>
            <a:r>
              <a:t>(Ac. 24:15)</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Image" descr="Image"/>
          <p:cNvPicPr>
            <a:picLocks noChangeAspect="1"/>
          </p:cNvPicPr>
          <p:nvPr>
            <p:ph type="pic" idx="13"/>
          </p:nvPr>
        </p:nvPicPr>
        <p:blipFill>
          <a:blip r:embed="rId2">
            <a:extLst/>
          </a:blip>
          <a:srcRect l="0" t="4750" r="0" b="4750"/>
          <a:stretch>
            <a:fillRect/>
          </a:stretch>
        </p:blipFill>
        <p:spPr>
          <a:xfrm>
            <a:off x="0" y="-38100"/>
            <a:ext cx="24384000" cy="13792200"/>
          </a:xfrm>
          <a:prstGeom prst="rect">
            <a:avLst/>
          </a:prstGeom>
        </p:spPr>
      </p:pic>
      <p:sp>
        <p:nvSpPr>
          <p:cNvPr id="172" name="we wait eagerly for adoption as sons, the redemption of our bodies.…"/>
          <p:cNvSpPr txBox="1"/>
          <p:nvPr>
            <p:ph type="body" idx="1"/>
          </p:nvPr>
        </p:nvSpPr>
        <p:spPr>
          <a:xfrm>
            <a:off x="1270000" y="1148373"/>
            <a:ext cx="21844000" cy="12893294"/>
          </a:xfrm>
          <a:prstGeom prst="rect">
            <a:avLst/>
          </a:prstGeom>
          <a:effectLst>
            <a:outerShdw sx="100000" sy="100000" kx="0" ky="0" algn="b" rotWithShape="0" blurRad="63500" dist="85701" dir="5400000">
              <a:srgbClr val="000000"/>
            </a:outerShdw>
          </a:effectLst>
        </p:spPr>
        <p:txBody>
          <a:bodyPr anchor="ctr"/>
          <a:lstStyle/>
          <a:p>
            <a:pPr defTabSz="2438400">
              <a:defRPr spc="-252" sz="8400">
                <a:gradFill flip="none" rotWithShape="1">
                  <a:gsLst>
                    <a:gs pos="0">
                      <a:srgbClr val="FFFFFF"/>
                    </a:gs>
                    <a:gs pos="100000">
                      <a:schemeClr val="accent2">
                        <a:hueOff val="-206910"/>
                        <a:satOff val="-12829"/>
                        <a:lumOff val="16238"/>
                      </a:schemeClr>
                    </a:gs>
                  </a:gsLst>
                  <a:lin ang="5400000" scaled="0"/>
                </a:gradFill>
              </a:defRPr>
            </a:pPr>
            <a:r>
              <a:t>we wait eagerly for adoption as sons, the redemption of our bodies. </a:t>
            </a:r>
          </a:p>
          <a:p>
            <a:pPr defTabSz="2438400">
              <a:defRPr spc="-252" sz="8400">
                <a:gradFill flip="none" rotWithShape="1">
                  <a:gsLst>
                    <a:gs pos="0">
                      <a:srgbClr val="FFFFFF"/>
                    </a:gs>
                    <a:gs pos="100000">
                      <a:schemeClr val="accent2">
                        <a:hueOff val="-206910"/>
                        <a:satOff val="-12829"/>
                        <a:lumOff val="16238"/>
                      </a:schemeClr>
                    </a:gs>
                  </a:gsLst>
                  <a:lin ang="5400000" scaled="0"/>
                </a:gradFill>
              </a:defRPr>
            </a:pPr>
            <a:r>
              <a:t>For in this hope we were saved.</a:t>
            </a:r>
          </a:p>
          <a:p>
            <a:pPr defTabSz="2438400">
              <a:defRPr spc="-252" sz="8400">
                <a:gradFill flip="none" rotWithShape="1">
                  <a:gsLst>
                    <a:gs pos="0">
                      <a:srgbClr val="FFFFFF"/>
                    </a:gs>
                    <a:gs pos="100000">
                      <a:schemeClr val="accent2">
                        <a:hueOff val="-206910"/>
                        <a:satOff val="-12829"/>
                        <a:lumOff val="16238"/>
                      </a:schemeClr>
                    </a:gs>
                  </a:gsLst>
                  <a:lin ang="5400000" scaled="0"/>
                </a:gradFill>
              </a:defRPr>
            </a:pPr>
            <a:r>
              <a:t>(Ro. 8:23-24)</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22_ColorGradient">
  <a:themeElements>
    <a:clrScheme name="22_ColorGradient">
      <a:dk1>
        <a:srgbClr val="D000FF"/>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