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63" r:id="rId4"/>
    <p:sldId id="275" r:id="rId5"/>
    <p:sldId id="276" r:id="rId6"/>
    <p:sldId id="27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5" autoAdjust="0"/>
    <p:restoredTop sz="94660"/>
  </p:normalViewPr>
  <p:slideViewPr>
    <p:cSldViewPr>
      <p:cViewPr varScale="1">
        <p:scale>
          <a:sx n="88" d="100"/>
          <a:sy n="88" d="100"/>
        </p:scale>
        <p:origin x="-157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3666B0-6A44-47E8-90D6-C45DBF38A67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5901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3666B0-6A44-47E8-90D6-C45DBF38A67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82888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3666B0-6A44-47E8-90D6-C45DBF38A67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73030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3666B0-6A44-47E8-90D6-C45DBF38A67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15808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3666B0-6A44-47E8-90D6-C45DBF38A67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302381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3666B0-6A44-47E8-90D6-C45DBF38A67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291437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3666B0-6A44-47E8-90D6-C45DBF38A67A}"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385112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3666B0-6A44-47E8-90D6-C45DBF38A67A}"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162279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666B0-6A44-47E8-90D6-C45DBF38A67A}"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185915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666B0-6A44-47E8-90D6-C45DBF38A67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54595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666B0-6A44-47E8-90D6-C45DBF38A67A}"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04A13-975C-40B5-98C7-1ADCC3055072}" type="slidenum">
              <a:rPr lang="en-US" smtClean="0"/>
              <a:t>‹#›</a:t>
            </a:fld>
            <a:endParaRPr lang="en-US"/>
          </a:p>
        </p:txBody>
      </p:sp>
    </p:spTree>
    <p:extLst>
      <p:ext uri="{BB962C8B-B14F-4D97-AF65-F5344CB8AC3E}">
        <p14:creationId xmlns:p14="http://schemas.microsoft.com/office/powerpoint/2010/main" val="93570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666B0-6A44-47E8-90D6-C45DBF38A67A}" type="datetimeFigureOut">
              <a:rPr lang="en-US" smtClean="0"/>
              <a:t>7/7/2020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04A13-975C-40B5-98C7-1ADCC3055072}" type="slidenum">
              <a:rPr lang="en-US" smtClean="0"/>
              <a:t>‹#›</a:t>
            </a:fld>
            <a:endParaRPr lang="en-US"/>
          </a:p>
        </p:txBody>
      </p:sp>
    </p:spTree>
    <p:extLst>
      <p:ext uri="{BB962C8B-B14F-4D97-AF65-F5344CB8AC3E}">
        <p14:creationId xmlns:p14="http://schemas.microsoft.com/office/powerpoint/2010/main" val="2297121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07" y="952501"/>
            <a:ext cx="8042185"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2"/>
          <p:cNvSpPr txBox="1">
            <a:spLocks/>
          </p:cNvSpPr>
          <p:nvPr/>
        </p:nvSpPr>
        <p:spPr>
          <a:xfrm>
            <a:off x="2667000" y="6172200"/>
            <a:ext cx="6400800" cy="457200"/>
          </a:xfrm>
          <a:prstGeom prst="rect">
            <a:avLst/>
          </a:prstGeom>
        </p:spPr>
        <p:txBody>
          <a:bodyPr>
            <a:normAutofit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US" b="1" dirty="0">
                <a:solidFill>
                  <a:schemeClr val="bg1"/>
                </a:solidFill>
                <a:latin typeface="Times New Roman" panose="02020603050405020304" pitchFamily="18" charset="0"/>
                <a:cs typeface="Times New Roman" panose="02020603050405020304" pitchFamily="18" charset="0"/>
              </a:rPr>
              <a:t>SERMON BY JOEL M. GNATCHIGLO</a:t>
            </a:r>
          </a:p>
        </p:txBody>
      </p:sp>
      <p:sp>
        <p:nvSpPr>
          <p:cNvPr id="6" name="Subtitle 2"/>
          <p:cNvSpPr txBox="1">
            <a:spLocks/>
          </p:cNvSpPr>
          <p:nvPr/>
        </p:nvSpPr>
        <p:spPr>
          <a:xfrm>
            <a:off x="6400800" y="3044371"/>
            <a:ext cx="2667000" cy="769257"/>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en-US" sz="3000" b="1" dirty="0">
                <a:solidFill>
                  <a:srgbClr val="002060"/>
                </a:solidFill>
                <a:latin typeface="Times New Roman" panose="02020603050405020304" pitchFamily="18" charset="0"/>
                <a:cs typeface="Times New Roman" panose="02020603050405020304" pitchFamily="18" charset="0"/>
              </a:rPr>
              <a:t>2 COR. 5:17</a:t>
            </a:r>
          </a:p>
        </p:txBody>
      </p:sp>
      <p:sp>
        <p:nvSpPr>
          <p:cNvPr id="2" name="Title 1"/>
          <p:cNvSpPr>
            <a:spLocks noGrp="1"/>
          </p:cNvSpPr>
          <p:nvPr>
            <p:ph type="ctrTitle"/>
          </p:nvPr>
        </p:nvSpPr>
        <p:spPr>
          <a:xfrm>
            <a:off x="550907" y="952501"/>
            <a:ext cx="4872065" cy="603325"/>
          </a:xfrm>
        </p:spPr>
        <p:txBody>
          <a:bodyPr>
            <a:noAutofit/>
          </a:bodyPr>
          <a:lstStyle/>
          <a:p>
            <a:pPr algn="ctr"/>
            <a:r>
              <a:rPr lang="en-US" sz="4000" b="1" dirty="0">
                <a:solidFill>
                  <a:srgbClr val="00B0F0"/>
                </a:solidFill>
                <a:latin typeface="Times New Roman" panose="02020603050405020304" pitchFamily="18" charset="0"/>
                <a:cs typeface="Times New Roman" panose="02020603050405020304" pitchFamily="18" charset="0"/>
              </a:rPr>
              <a:t>SEASON OF</a:t>
            </a:r>
          </a:p>
        </p:txBody>
      </p:sp>
      <p:sp>
        <p:nvSpPr>
          <p:cNvPr id="5" name="TextBox 4"/>
          <p:cNvSpPr txBox="1"/>
          <p:nvPr/>
        </p:nvSpPr>
        <p:spPr>
          <a:xfrm>
            <a:off x="4191000" y="3919835"/>
            <a:ext cx="3886200" cy="461665"/>
          </a:xfrm>
          <a:prstGeom prst="rect">
            <a:avLst/>
          </a:prstGeom>
          <a:noFill/>
        </p:spPr>
        <p:txBody>
          <a:bodyPr wrap="square" rtlCol="0">
            <a:spAutoFit/>
          </a:bodyPr>
          <a:lstStyle/>
          <a:p>
            <a:r>
              <a:rPr lang="en-US" sz="2400" b="1" dirty="0" smtClean="0">
                <a:solidFill>
                  <a:schemeClr val="bg1"/>
                </a:solidFill>
              </a:rPr>
              <a:t>GNATCHIGLO JOEL MIWORSE</a:t>
            </a:r>
            <a:endParaRPr lang="en-US" sz="2400" b="1" dirty="0">
              <a:solidFill>
                <a:schemeClr val="bg1"/>
              </a:solidFill>
            </a:endParaRPr>
          </a:p>
        </p:txBody>
      </p:sp>
    </p:spTree>
    <p:extLst>
      <p:ext uri="{BB962C8B-B14F-4D97-AF65-F5344CB8AC3E}">
        <p14:creationId xmlns:p14="http://schemas.microsoft.com/office/powerpoint/2010/main" val="169976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6064897" y="3429000"/>
            <a:ext cx="2462245" cy="34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6858" y="889000"/>
            <a:ext cx="8128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4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304800"/>
            <a:ext cx="8839200" cy="6632585"/>
          </a:xfrm>
          <a:prstGeom prst="rect">
            <a:avLst/>
          </a:prstGeom>
          <a:noFill/>
        </p:spPr>
        <p:txBody>
          <a:bodyPr wrap="square" rtlCol="0">
            <a:spAutoFit/>
          </a:bodyPr>
          <a:lstStyle/>
          <a:p>
            <a:pPr algn="ctr"/>
            <a:r>
              <a:rPr lang="en-US" sz="2500" b="1" dirty="0">
                <a:latin typeface="Times New Roman" panose="02020603050405020304" pitchFamily="18" charset="0"/>
                <a:cs typeface="Times New Roman" panose="02020603050405020304" pitchFamily="18" charset="0"/>
              </a:rPr>
              <a:t>God of New Beginnings…</a:t>
            </a:r>
          </a:p>
          <a:p>
            <a:pPr algn="just"/>
            <a:r>
              <a:rPr lang="en-US" sz="2500" b="1" dirty="0">
                <a:solidFill>
                  <a:srgbClr val="C00000"/>
                </a:solidFill>
                <a:latin typeface="Times New Roman" panose="02020603050405020304" pitchFamily="18" charset="0"/>
                <a:cs typeface="Times New Roman" panose="02020603050405020304" pitchFamily="18" charset="0"/>
              </a:rPr>
              <a:t>Joel 2:25-28:</a:t>
            </a:r>
          </a:p>
          <a:p>
            <a:pPr algn="just"/>
            <a:r>
              <a:rPr lang="en-US" sz="2500" b="1" dirty="0">
                <a:solidFill>
                  <a:srgbClr val="C00000"/>
                </a:solidFill>
                <a:latin typeface="Times New Roman" panose="02020603050405020304" pitchFamily="18" charset="0"/>
                <a:cs typeface="Times New Roman" panose="02020603050405020304" pitchFamily="18" charset="0"/>
              </a:rPr>
              <a:t> </a:t>
            </a:r>
            <a:r>
              <a:rPr lang="en-US" sz="2500" b="1" baseline="30000" dirty="0">
                <a:latin typeface="Times New Roman" panose="02020603050405020304" pitchFamily="18" charset="0"/>
                <a:cs typeface="Times New Roman" panose="02020603050405020304" pitchFamily="18" charset="0"/>
              </a:rPr>
              <a:t>25</a:t>
            </a:r>
            <a:r>
              <a:rPr lang="en-US" sz="2500" b="1" dirty="0">
                <a:solidFill>
                  <a:srgbClr val="C00000"/>
                </a:solidFill>
                <a:latin typeface="Times New Roman" panose="02020603050405020304" pitchFamily="18" charset="0"/>
                <a:cs typeface="Times New Roman" panose="02020603050405020304" pitchFamily="18" charset="0"/>
              </a:rPr>
              <a:t>I will restore to you the years that the swarming locust has eaten, the hopper, the destroyer, and the cutter, my great army which l sent among you.</a:t>
            </a:r>
          </a:p>
          <a:p>
            <a:pPr algn="just"/>
            <a:r>
              <a:rPr lang="en-US" sz="2500" b="1" baseline="30000" dirty="0">
                <a:latin typeface="Times New Roman" panose="02020603050405020304" pitchFamily="18" charset="0"/>
                <a:cs typeface="Times New Roman" panose="02020603050405020304" pitchFamily="18" charset="0"/>
              </a:rPr>
              <a:t>26</a:t>
            </a:r>
            <a:r>
              <a:rPr lang="en-US" sz="2500" b="1" dirty="0">
                <a:solidFill>
                  <a:srgbClr val="C00000"/>
                </a:solidFill>
                <a:latin typeface="Times New Roman" panose="02020603050405020304" pitchFamily="18" charset="0"/>
                <a:cs typeface="Times New Roman" panose="02020603050405020304" pitchFamily="18" charset="0"/>
              </a:rPr>
              <a:t>You shall eat in plenty and be satisfied, and praise the name of the Lord your God who has dealt wondrously with you. And my people shall never again be put to shame.</a:t>
            </a:r>
          </a:p>
          <a:p>
            <a:pPr algn="just"/>
            <a:r>
              <a:rPr lang="en-US" sz="2500" b="1" baseline="30000" dirty="0">
                <a:latin typeface="Times New Roman" panose="02020603050405020304" pitchFamily="18" charset="0"/>
                <a:cs typeface="Times New Roman" panose="02020603050405020304" pitchFamily="18" charset="0"/>
              </a:rPr>
              <a:t>27</a:t>
            </a:r>
            <a:r>
              <a:rPr lang="en-US" sz="2500" b="1" dirty="0">
                <a:solidFill>
                  <a:srgbClr val="C00000"/>
                </a:solidFill>
                <a:latin typeface="Times New Roman" panose="02020603050405020304" pitchFamily="18" charset="0"/>
                <a:cs typeface="Times New Roman" panose="02020603050405020304" pitchFamily="18" charset="0"/>
              </a:rPr>
              <a:t>You shall know that I a in the midst of Israel, and that I am the Lord your God and there is non else. And my people shall never again be put to shame.</a:t>
            </a:r>
          </a:p>
          <a:p>
            <a:pPr algn="just"/>
            <a:r>
              <a:rPr lang="en-US" sz="2500" b="1" baseline="30000" dirty="0">
                <a:latin typeface="Times New Roman" panose="02020603050405020304" pitchFamily="18" charset="0"/>
                <a:cs typeface="Times New Roman" panose="02020603050405020304" pitchFamily="18" charset="0"/>
              </a:rPr>
              <a:t>28</a:t>
            </a:r>
            <a:r>
              <a:rPr lang="en-US" sz="2500" b="1" dirty="0">
                <a:solidFill>
                  <a:srgbClr val="C00000"/>
                </a:solidFill>
                <a:latin typeface="Times New Roman" panose="02020603050405020304" pitchFamily="18" charset="0"/>
                <a:cs typeface="Times New Roman" panose="02020603050405020304" pitchFamily="18" charset="0"/>
              </a:rPr>
              <a:t>And it shall come to pass afterward that I will pour out my Spirit on all flesh; your sons and your daughters shall prophesy, your old men shall dream dreams, and your young men shall see visions. </a:t>
            </a:r>
          </a:p>
          <a:p>
            <a:pPr algn="just"/>
            <a:r>
              <a:rPr lang="en-US" sz="2500" b="1" baseline="30000" dirty="0">
                <a:latin typeface="Times New Roman" panose="02020603050405020304" pitchFamily="18" charset="0"/>
                <a:cs typeface="Times New Roman" panose="02020603050405020304" pitchFamily="18" charset="0"/>
              </a:rPr>
              <a:t>29</a:t>
            </a:r>
            <a:r>
              <a:rPr lang="en-US" sz="2500" b="1" dirty="0">
                <a:solidFill>
                  <a:srgbClr val="C00000"/>
                </a:solidFill>
                <a:latin typeface="Times New Roman" panose="02020603050405020304" pitchFamily="18" charset="0"/>
                <a:cs typeface="Times New Roman" panose="02020603050405020304" pitchFamily="18" charset="0"/>
              </a:rPr>
              <a:t>Even on the male and female servants in those days I will pour out my Spirit.</a:t>
            </a:r>
          </a:p>
        </p:txBody>
      </p:sp>
    </p:spTree>
    <p:extLst>
      <p:ext uri="{BB962C8B-B14F-4D97-AF65-F5344CB8AC3E}">
        <p14:creationId xmlns:p14="http://schemas.microsoft.com/office/powerpoint/2010/main" val="314270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9532" y="1561842"/>
            <a:ext cx="8224935" cy="2893100"/>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New beginnings for great men of God!!!</a:t>
            </a:r>
          </a:p>
          <a:p>
            <a:pPr algn="ctr"/>
            <a:endParaRPr lang="en-US" sz="2600" b="1" dirty="0">
              <a:latin typeface="Times New Roman" panose="02020603050405020304" pitchFamily="18" charset="0"/>
              <a:cs typeface="Times New Roman" panose="02020603050405020304" pitchFamily="18" charset="0"/>
            </a:endParaRPr>
          </a:p>
          <a:p>
            <a:r>
              <a:rPr lang="en-US" sz="2600" b="1" dirty="0">
                <a:solidFill>
                  <a:srgbClr val="C00000"/>
                </a:solidFill>
                <a:latin typeface="Times New Roman" panose="02020603050405020304" pitchFamily="18" charset="0"/>
                <a:cs typeface="Times New Roman" panose="02020603050405020304" pitchFamily="18" charset="0"/>
              </a:rPr>
              <a:t>Ps. 51 (When Nathan the prophet came to David, after he had gone in to </a:t>
            </a:r>
            <a:r>
              <a:rPr lang="en-US" sz="2600" b="1" dirty="0" err="1">
                <a:solidFill>
                  <a:srgbClr val="C00000"/>
                </a:solidFill>
                <a:latin typeface="Times New Roman" panose="02020603050405020304" pitchFamily="18" charset="0"/>
                <a:cs typeface="Times New Roman" panose="02020603050405020304" pitchFamily="18" charset="0"/>
              </a:rPr>
              <a:t>Bethsheba</a:t>
            </a:r>
            <a:r>
              <a:rPr lang="en-US" sz="2600" b="1" dirty="0">
                <a:solidFill>
                  <a:srgbClr val="C00000"/>
                </a:solidFill>
                <a:latin typeface="Times New Roman" panose="02020603050405020304" pitchFamily="18" charset="0"/>
                <a:cs typeface="Times New Roman" panose="02020603050405020304" pitchFamily="18" charset="0"/>
              </a:rPr>
              <a:t>.)</a:t>
            </a:r>
          </a:p>
          <a:p>
            <a:r>
              <a:rPr lang="en-US" sz="2600" b="1" baseline="30000" dirty="0">
                <a:latin typeface="Times New Roman" panose="02020603050405020304" pitchFamily="18" charset="0"/>
                <a:cs typeface="Times New Roman" panose="02020603050405020304" pitchFamily="18" charset="0"/>
              </a:rPr>
              <a:t>11</a:t>
            </a:r>
            <a:r>
              <a:rPr lang="en-US" sz="2600" b="1" dirty="0">
                <a:solidFill>
                  <a:srgbClr val="C00000"/>
                </a:solidFill>
                <a:latin typeface="Times New Roman" panose="02020603050405020304" pitchFamily="18" charset="0"/>
                <a:cs typeface="Times New Roman" panose="02020603050405020304" pitchFamily="18" charset="0"/>
              </a:rPr>
              <a:t>Do not cast me away from Thy presence, and do not take Thy Holy Spirit from me. </a:t>
            </a:r>
            <a:r>
              <a:rPr lang="en-US" sz="2600" b="1" baseline="30000" dirty="0">
                <a:latin typeface="Times New Roman" panose="02020603050405020304" pitchFamily="18" charset="0"/>
                <a:cs typeface="Times New Roman" panose="02020603050405020304" pitchFamily="18" charset="0"/>
              </a:rPr>
              <a:t>12</a:t>
            </a:r>
            <a:r>
              <a:rPr lang="en-US" sz="2600" b="1" dirty="0">
                <a:solidFill>
                  <a:srgbClr val="C00000"/>
                </a:solidFill>
                <a:latin typeface="Times New Roman" panose="02020603050405020304" pitchFamily="18" charset="0"/>
                <a:cs typeface="Times New Roman" panose="02020603050405020304" pitchFamily="18" charset="0"/>
              </a:rPr>
              <a:t>Restore to me the joy of Thy salvation, and sustain me with a willing spirit. </a:t>
            </a:r>
            <a:endParaRPr lang="en-US" sz="2600" b="1"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7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512" y="1225858"/>
            <a:ext cx="8095343" cy="3821495"/>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Armour</a:t>
            </a:r>
            <a:r>
              <a:rPr lang="en-US" sz="2600" b="1" dirty="0">
                <a:latin typeface="Times New Roman" panose="02020603050405020304" pitchFamily="18" charset="0"/>
                <a:cs typeface="Times New Roman" panose="02020603050405020304" pitchFamily="18" charset="0"/>
              </a:rPr>
              <a:t>” for New Beginnings</a:t>
            </a:r>
          </a:p>
          <a:p>
            <a:pPr algn="ct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600" b="1" dirty="0">
                <a:solidFill>
                  <a:srgbClr val="C00000"/>
                </a:solidFill>
                <a:latin typeface="Times New Roman" panose="02020603050405020304" pitchFamily="18" charset="0"/>
                <a:cs typeface="Times New Roman" panose="02020603050405020304" pitchFamily="18" charset="0"/>
              </a:rPr>
              <a:t>Faith: Case of Abraham (Gen. 12, 18)</a:t>
            </a:r>
          </a:p>
          <a:p>
            <a:pPr algn="just">
              <a:lnSpc>
                <a:spcPct val="150000"/>
              </a:lnSpc>
            </a:pPr>
            <a:r>
              <a:rPr lang="en-US" sz="2600" b="1" dirty="0">
                <a:solidFill>
                  <a:srgbClr val="C00000"/>
                </a:solidFill>
                <a:latin typeface="Times New Roman" panose="02020603050405020304" pitchFamily="18" charset="0"/>
                <a:cs typeface="Times New Roman" panose="02020603050405020304" pitchFamily="18" charset="0"/>
              </a:rPr>
              <a:t>The Word: John 1</a:t>
            </a:r>
          </a:p>
          <a:p>
            <a:pPr algn="just">
              <a:lnSpc>
                <a:spcPct val="150000"/>
              </a:lnSpc>
            </a:pPr>
            <a:r>
              <a:rPr lang="en-US" sz="2600" b="1" dirty="0">
                <a:solidFill>
                  <a:srgbClr val="C00000"/>
                </a:solidFill>
                <a:latin typeface="Times New Roman" panose="02020603050405020304" pitchFamily="18" charset="0"/>
                <a:cs typeface="Times New Roman" panose="02020603050405020304" pitchFamily="18" charset="0"/>
              </a:rPr>
              <a:t>Repentance: Prodigal Son (Luke 15:11-32)</a:t>
            </a:r>
          </a:p>
          <a:p>
            <a:pPr algn="just">
              <a:lnSpc>
                <a:spcPct val="150000"/>
              </a:lnSpc>
            </a:pPr>
            <a:r>
              <a:rPr lang="en-US" sz="2600" b="1" dirty="0">
                <a:solidFill>
                  <a:srgbClr val="C00000"/>
                </a:solidFill>
                <a:latin typeface="Times New Roman" panose="02020603050405020304" pitchFamily="18" charset="0"/>
                <a:cs typeface="Times New Roman" panose="02020603050405020304" pitchFamily="18" charset="0"/>
              </a:rPr>
              <a:t>Prayer &amp; Fasting: Esther helping the Jews (Est.4-6)</a:t>
            </a:r>
          </a:p>
          <a:p>
            <a:pPr algn="just">
              <a:lnSpc>
                <a:spcPct val="150000"/>
              </a:lnSpc>
            </a:pPr>
            <a:r>
              <a:rPr lang="en-US" sz="2600" b="1" dirty="0">
                <a:solidFill>
                  <a:srgbClr val="C00000"/>
                </a:solidFill>
                <a:latin typeface="Times New Roman" panose="02020603050405020304" pitchFamily="18" charset="0"/>
                <a:cs typeface="Times New Roman" panose="02020603050405020304" pitchFamily="18" charset="0"/>
              </a:rPr>
              <a:t>“Networking”: Case of Joseph.</a:t>
            </a:r>
          </a:p>
        </p:txBody>
      </p:sp>
    </p:spTree>
    <p:extLst>
      <p:ext uri="{BB962C8B-B14F-4D97-AF65-F5344CB8AC3E}">
        <p14:creationId xmlns:p14="http://schemas.microsoft.com/office/powerpoint/2010/main" val="55498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3286" y="2438400"/>
            <a:ext cx="8839200" cy="892552"/>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Design is the nature of new beginnings and Christ is the designer of new Beginnings.</a:t>
            </a:r>
            <a:endParaRPr lang="en-US" sz="2600" b="1"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05200"/>
            <a:ext cx="2286000" cy="27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69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15778</TotalTime>
  <Words>317</Words>
  <Application>Microsoft Office PowerPoint</Application>
  <PresentationFormat>On-screen Show (4:3)</PresentationFormat>
  <Paragraphs>23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SEASON OF</vt:lpstr>
      <vt:lpstr>PowerPoint Presentation</vt:lpstr>
      <vt:lpstr>PowerPoint Presentation</vt:lpstr>
      <vt:lpstr>PowerPoint Presentation</vt:lpstr>
      <vt:lpstr>PowerPoint Presentation</vt:lpstr>
      <vt:lpstr>PowerPoint Presentation</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 MOSES</dc:title>
  <dc:creator>Administrator</dc:creator>
  <cp:lastModifiedBy>hp</cp:lastModifiedBy>
  <cp:revision>140</cp:revision>
  <dcterms:created xsi:type="dcterms:W3CDTF">2019-04-25T23:14:26Z</dcterms:created>
  <dcterms:modified xsi:type="dcterms:W3CDTF">2020-07-07T11:21:40Z</dcterms:modified>
</cp:coreProperties>
</file>