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4A9DA-7DDA-E54F-93E5-3C5A4026EC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9BE3CE-1B7C-9348-BE0B-FFB635769C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10C6A80-D66F-2E4F-A76D-771AF780306E}"/>
              </a:ext>
            </a:extLst>
          </p:cNvPr>
          <p:cNvSpPr>
            <a:spLocks noGrp="1"/>
          </p:cNvSpPr>
          <p:nvPr>
            <p:ph type="dt" sz="half" idx="10"/>
          </p:nvPr>
        </p:nvSpPr>
        <p:spPr/>
        <p:txBody>
          <a:bodyPr/>
          <a:lstStyle/>
          <a:p>
            <a:fld id="{75A714A6-B328-8E4C-9C5D-C3BFDBBF754A}" type="datetimeFigureOut">
              <a:rPr lang="en-US" smtClean="0"/>
              <a:t>6/28/20</a:t>
            </a:fld>
            <a:endParaRPr lang="en-US"/>
          </a:p>
        </p:txBody>
      </p:sp>
      <p:sp>
        <p:nvSpPr>
          <p:cNvPr id="5" name="Footer Placeholder 4">
            <a:extLst>
              <a:ext uri="{FF2B5EF4-FFF2-40B4-BE49-F238E27FC236}">
                <a16:creationId xmlns:a16="http://schemas.microsoft.com/office/drawing/2014/main" id="{21EB50B7-45D3-694B-B502-492E94E65C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C34FB0-D002-6C43-8CC1-7CB3EA53CA1C}"/>
              </a:ext>
            </a:extLst>
          </p:cNvPr>
          <p:cNvSpPr>
            <a:spLocks noGrp="1"/>
          </p:cNvSpPr>
          <p:nvPr>
            <p:ph type="sldNum" sz="quarter" idx="12"/>
          </p:nvPr>
        </p:nvSpPr>
        <p:spPr/>
        <p:txBody>
          <a:bodyPr/>
          <a:lstStyle/>
          <a:p>
            <a:fld id="{C6012878-FD5B-B845-A885-237CEFD444E4}" type="slidenum">
              <a:rPr lang="en-US" smtClean="0"/>
              <a:t>‹#›</a:t>
            </a:fld>
            <a:endParaRPr lang="en-US"/>
          </a:p>
        </p:txBody>
      </p:sp>
    </p:spTree>
    <p:extLst>
      <p:ext uri="{BB962C8B-B14F-4D97-AF65-F5344CB8AC3E}">
        <p14:creationId xmlns:p14="http://schemas.microsoft.com/office/powerpoint/2010/main" val="3325215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D5AF6-A1F8-A74B-8337-6FAD1330AA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472437-9F81-5049-974C-5C56673A75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7CB0D3-CC81-C54A-8449-DCC8CF71E6A6}"/>
              </a:ext>
            </a:extLst>
          </p:cNvPr>
          <p:cNvSpPr>
            <a:spLocks noGrp="1"/>
          </p:cNvSpPr>
          <p:nvPr>
            <p:ph type="dt" sz="half" idx="10"/>
          </p:nvPr>
        </p:nvSpPr>
        <p:spPr/>
        <p:txBody>
          <a:bodyPr/>
          <a:lstStyle/>
          <a:p>
            <a:fld id="{75A714A6-B328-8E4C-9C5D-C3BFDBBF754A}" type="datetimeFigureOut">
              <a:rPr lang="en-US" smtClean="0"/>
              <a:t>6/28/20</a:t>
            </a:fld>
            <a:endParaRPr lang="en-US"/>
          </a:p>
        </p:txBody>
      </p:sp>
      <p:sp>
        <p:nvSpPr>
          <p:cNvPr id="5" name="Footer Placeholder 4">
            <a:extLst>
              <a:ext uri="{FF2B5EF4-FFF2-40B4-BE49-F238E27FC236}">
                <a16:creationId xmlns:a16="http://schemas.microsoft.com/office/drawing/2014/main" id="{319A0F90-4BBB-5F43-B85F-F69F396523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B8CCCA-045F-FF49-BD9C-820289F8AF91}"/>
              </a:ext>
            </a:extLst>
          </p:cNvPr>
          <p:cNvSpPr>
            <a:spLocks noGrp="1"/>
          </p:cNvSpPr>
          <p:nvPr>
            <p:ph type="sldNum" sz="quarter" idx="12"/>
          </p:nvPr>
        </p:nvSpPr>
        <p:spPr/>
        <p:txBody>
          <a:bodyPr/>
          <a:lstStyle/>
          <a:p>
            <a:fld id="{C6012878-FD5B-B845-A885-237CEFD444E4}" type="slidenum">
              <a:rPr lang="en-US" smtClean="0"/>
              <a:t>‹#›</a:t>
            </a:fld>
            <a:endParaRPr lang="en-US"/>
          </a:p>
        </p:txBody>
      </p:sp>
    </p:spTree>
    <p:extLst>
      <p:ext uri="{BB962C8B-B14F-4D97-AF65-F5344CB8AC3E}">
        <p14:creationId xmlns:p14="http://schemas.microsoft.com/office/powerpoint/2010/main" val="2836327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DBC0C1-1BEF-844A-B24C-E2B5ECC1CE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57445E4-7C45-C84F-96B2-B030EE297B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EC24C9-E9A5-5F45-BB11-4E13F4A61C8E}"/>
              </a:ext>
            </a:extLst>
          </p:cNvPr>
          <p:cNvSpPr>
            <a:spLocks noGrp="1"/>
          </p:cNvSpPr>
          <p:nvPr>
            <p:ph type="dt" sz="half" idx="10"/>
          </p:nvPr>
        </p:nvSpPr>
        <p:spPr/>
        <p:txBody>
          <a:bodyPr/>
          <a:lstStyle/>
          <a:p>
            <a:fld id="{75A714A6-B328-8E4C-9C5D-C3BFDBBF754A}" type="datetimeFigureOut">
              <a:rPr lang="en-US" smtClean="0"/>
              <a:t>6/28/20</a:t>
            </a:fld>
            <a:endParaRPr lang="en-US"/>
          </a:p>
        </p:txBody>
      </p:sp>
      <p:sp>
        <p:nvSpPr>
          <p:cNvPr id="5" name="Footer Placeholder 4">
            <a:extLst>
              <a:ext uri="{FF2B5EF4-FFF2-40B4-BE49-F238E27FC236}">
                <a16:creationId xmlns:a16="http://schemas.microsoft.com/office/drawing/2014/main" id="{8B524678-6467-C448-94DF-F436478C2E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FDD0D9-76B2-FD47-9140-426F3EB507FC}"/>
              </a:ext>
            </a:extLst>
          </p:cNvPr>
          <p:cNvSpPr>
            <a:spLocks noGrp="1"/>
          </p:cNvSpPr>
          <p:nvPr>
            <p:ph type="sldNum" sz="quarter" idx="12"/>
          </p:nvPr>
        </p:nvSpPr>
        <p:spPr/>
        <p:txBody>
          <a:bodyPr/>
          <a:lstStyle/>
          <a:p>
            <a:fld id="{C6012878-FD5B-B845-A885-237CEFD444E4}" type="slidenum">
              <a:rPr lang="en-US" smtClean="0"/>
              <a:t>‹#›</a:t>
            </a:fld>
            <a:endParaRPr lang="en-US"/>
          </a:p>
        </p:txBody>
      </p:sp>
    </p:spTree>
    <p:extLst>
      <p:ext uri="{BB962C8B-B14F-4D97-AF65-F5344CB8AC3E}">
        <p14:creationId xmlns:p14="http://schemas.microsoft.com/office/powerpoint/2010/main" val="555332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B13C7-0576-F44C-931C-59345BB7CB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B4D5D8-F737-EC48-AE59-6E6CD0B655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F31DBF-7F00-C94B-8642-7C06FCBD8EF4}"/>
              </a:ext>
            </a:extLst>
          </p:cNvPr>
          <p:cNvSpPr>
            <a:spLocks noGrp="1"/>
          </p:cNvSpPr>
          <p:nvPr>
            <p:ph type="dt" sz="half" idx="10"/>
          </p:nvPr>
        </p:nvSpPr>
        <p:spPr/>
        <p:txBody>
          <a:bodyPr/>
          <a:lstStyle/>
          <a:p>
            <a:fld id="{75A714A6-B328-8E4C-9C5D-C3BFDBBF754A}" type="datetimeFigureOut">
              <a:rPr lang="en-US" smtClean="0"/>
              <a:t>6/28/20</a:t>
            </a:fld>
            <a:endParaRPr lang="en-US"/>
          </a:p>
        </p:txBody>
      </p:sp>
      <p:sp>
        <p:nvSpPr>
          <p:cNvPr id="5" name="Footer Placeholder 4">
            <a:extLst>
              <a:ext uri="{FF2B5EF4-FFF2-40B4-BE49-F238E27FC236}">
                <a16:creationId xmlns:a16="http://schemas.microsoft.com/office/drawing/2014/main" id="{3CFE3CFD-1242-7140-9D1C-47A89D9798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1B9DBD-25C2-AB4A-8141-7DAE3EC7E7D8}"/>
              </a:ext>
            </a:extLst>
          </p:cNvPr>
          <p:cNvSpPr>
            <a:spLocks noGrp="1"/>
          </p:cNvSpPr>
          <p:nvPr>
            <p:ph type="sldNum" sz="quarter" idx="12"/>
          </p:nvPr>
        </p:nvSpPr>
        <p:spPr/>
        <p:txBody>
          <a:bodyPr/>
          <a:lstStyle/>
          <a:p>
            <a:fld id="{C6012878-FD5B-B845-A885-237CEFD444E4}" type="slidenum">
              <a:rPr lang="en-US" smtClean="0"/>
              <a:t>‹#›</a:t>
            </a:fld>
            <a:endParaRPr lang="en-US"/>
          </a:p>
        </p:txBody>
      </p:sp>
    </p:spTree>
    <p:extLst>
      <p:ext uri="{BB962C8B-B14F-4D97-AF65-F5344CB8AC3E}">
        <p14:creationId xmlns:p14="http://schemas.microsoft.com/office/powerpoint/2010/main" val="271827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1EF64-DF97-7D49-9066-FABA8F4B3E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98011E7-AF17-5A4E-AE9B-62703E896D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E74004-3E95-BC4B-A03B-FB5DEA89F8C6}"/>
              </a:ext>
            </a:extLst>
          </p:cNvPr>
          <p:cNvSpPr>
            <a:spLocks noGrp="1"/>
          </p:cNvSpPr>
          <p:nvPr>
            <p:ph type="dt" sz="half" idx="10"/>
          </p:nvPr>
        </p:nvSpPr>
        <p:spPr/>
        <p:txBody>
          <a:bodyPr/>
          <a:lstStyle/>
          <a:p>
            <a:fld id="{75A714A6-B328-8E4C-9C5D-C3BFDBBF754A}" type="datetimeFigureOut">
              <a:rPr lang="en-US" smtClean="0"/>
              <a:t>6/28/20</a:t>
            </a:fld>
            <a:endParaRPr lang="en-US"/>
          </a:p>
        </p:txBody>
      </p:sp>
      <p:sp>
        <p:nvSpPr>
          <p:cNvPr id="5" name="Footer Placeholder 4">
            <a:extLst>
              <a:ext uri="{FF2B5EF4-FFF2-40B4-BE49-F238E27FC236}">
                <a16:creationId xmlns:a16="http://schemas.microsoft.com/office/drawing/2014/main" id="{CE01338C-B131-484F-80A5-B7D8617707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E8920C-0EF5-9D4B-9E3D-74C3109D4D59}"/>
              </a:ext>
            </a:extLst>
          </p:cNvPr>
          <p:cNvSpPr>
            <a:spLocks noGrp="1"/>
          </p:cNvSpPr>
          <p:nvPr>
            <p:ph type="sldNum" sz="quarter" idx="12"/>
          </p:nvPr>
        </p:nvSpPr>
        <p:spPr/>
        <p:txBody>
          <a:bodyPr/>
          <a:lstStyle/>
          <a:p>
            <a:fld id="{C6012878-FD5B-B845-A885-237CEFD444E4}" type="slidenum">
              <a:rPr lang="en-US" smtClean="0"/>
              <a:t>‹#›</a:t>
            </a:fld>
            <a:endParaRPr lang="en-US"/>
          </a:p>
        </p:txBody>
      </p:sp>
    </p:spTree>
    <p:extLst>
      <p:ext uri="{BB962C8B-B14F-4D97-AF65-F5344CB8AC3E}">
        <p14:creationId xmlns:p14="http://schemas.microsoft.com/office/powerpoint/2010/main" val="2492777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A68C1-CEEA-4B4C-8507-17235FFA0B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85878B-7CB3-914E-83F2-5658701ADB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561A79-8DFF-564B-9FB8-3F9DE52CFB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1EC1CF9-3102-BB48-ACB5-5D25D38FC6BC}"/>
              </a:ext>
            </a:extLst>
          </p:cNvPr>
          <p:cNvSpPr>
            <a:spLocks noGrp="1"/>
          </p:cNvSpPr>
          <p:nvPr>
            <p:ph type="dt" sz="half" idx="10"/>
          </p:nvPr>
        </p:nvSpPr>
        <p:spPr/>
        <p:txBody>
          <a:bodyPr/>
          <a:lstStyle/>
          <a:p>
            <a:fld id="{75A714A6-B328-8E4C-9C5D-C3BFDBBF754A}" type="datetimeFigureOut">
              <a:rPr lang="en-US" smtClean="0"/>
              <a:t>6/28/20</a:t>
            </a:fld>
            <a:endParaRPr lang="en-US"/>
          </a:p>
        </p:txBody>
      </p:sp>
      <p:sp>
        <p:nvSpPr>
          <p:cNvPr id="6" name="Footer Placeholder 5">
            <a:extLst>
              <a:ext uri="{FF2B5EF4-FFF2-40B4-BE49-F238E27FC236}">
                <a16:creationId xmlns:a16="http://schemas.microsoft.com/office/drawing/2014/main" id="{C0931B49-889D-9E44-A709-E5C1D27F95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637208-A798-BB48-8BDE-A863977AEBB3}"/>
              </a:ext>
            </a:extLst>
          </p:cNvPr>
          <p:cNvSpPr>
            <a:spLocks noGrp="1"/>
          </p:cNvSpPr>
          <p:nvPr>
            <p:ph type="sldNum" sz="quarter" idx="12"/>
          </p:nvPr>
        </p:nvSpPr>
        <p:spPr/>
        <p:txBody>
          <a:bodyPr/>
          <a:lstStyle/>
          <a:p>
            <a:fld id="{C6012878-FD5B-B845-A885-237CEFD444E4}" type="slidenum">
              <a:rPr lang="en-US" smtClean="0"/>
              <a:t>‹#›</a:t>
            </a:fld>
            <a:endParaRPr lang="en-US"/>
          </a:p>
        </p:txBody>
      </p:sp>
    </p:spTree>
    <p:extLst>
      <p:ext uri="{BB962C8B-B14F-4D97-AF65-F5344CB8AC3E}">
        <p14:creationId xmlns:p14="http://schemas.microsoft.com/office/powerpoint/2010/main" val="3953265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7C6D0-DA27-1E46-AD75-968F06456D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B51A3E7-6BB0-3241-944B-14A989F035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2341DF-78DD-774A-A4CF-6607BDA56A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6C8705F-AD65-BE44-87B0-425F3A75B1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E8CDC3-CDB1-C34B-A9DB-C6014A9A2B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FA7E29B-DABC-5C4D-9947-B55A6AF15E1C}"/>
              </a:ext>
            </a:extLst>
          </p:cNvPr>
          <p:cNvSpPr>
            <a:spLocks noGrp="1"/>
          </p:cNvSpPr>
          <p:nvPr>
            <p:ph type="dt" sz="half" idx="10"/>
          </p:nvPr>
        </p:nvSpPr>
        <p:spPr/>
        <p:txBody>
          <a:bodyPr/>
          <a:lstStyle/>
          <a:p>
            <a:fld id="{75A714A6-B328-8E4C-9C5D-C3BFDBBF754A}" type="datetimeFigureOut">
              <a:rPr lang="en-US" smtClean="0"/>
              <a:t>6/28/20</a:t>
            </a:fld>
            <a:endParaRPr lang="en-US"/>
          </a:p>
        </p:txBody>
      </p:sp>
      <p:sp>
        <p:nvSpPr>
          <p:cNvPr id="8" name="Footer Placeholder 7">
            <a:extLst>
              <a:ext uri="{FF2B5EF4-FFF2-40B4-BE49-F238E27FC236}">
                <a16:creationId xmlns:a16="http://schemas.microsoft.com/office/drawing/2014/main" id="{6BED4522-2003-3B45-9592-6C57D2A60C4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DC4FCDF-F75F-8945-8405-253ED5B99853}"/>
              </a:ext>
            </a:extLst>
          </p:cNvPr>
          <p:cNvSpPr>
            <a:spLocks noGrp="1"/>
          </p:cNvSpPr>
          <p:nvPr>
            <p:ph type="sldNum" sz="quarter" idx="12"/>
          </p:nvPr>
        </p:nvSpPr>
        <p:spPr/>
        <p:txBody>
          <a:bodyPr/>
          <a:lstStyle/>
          <a:p>
            <a:fld id="{C6012878-FD5B-B845-A885-237CEFD444E4}" type="slidenum">
              <a:rPr lang="en-US" smtClean="0"/>
              <a:t>‹#›</a:t>
            </a:fld>
            <a:endParaRPr lang="en-US"/>
          </a:p>
        </p:txBody>
      </p:sp>
    </p:spTree>
    <p:extLst>
      <p:ext uri="{BB962C8B-B14F-4D97-AF65-F5344CB8AC3E}">
        <p14:creationId xmlns:p14="http://schemas.microsoft.com/office/powerpoint/2010/main" val="1475600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51BAA-798E-1E41-9C7E-BEBF95EBC5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67D0DA-7B06-0445-8C3E-829B9D71A314}"/>
              </a:ext>
            </a:extLst>
          </p:cNvPr>
          <p:cNvSpPr>
            <a:spLocks noGrp="1"/>
          </p:cNvSpPr>
          <p:nvPr>
            <p:ph type="dt" sz="half" idx="10"/>
          </p:nvPr>
        </p:nvSpPr>
        <p:spPr/>
        <p:txBody>
          <a:bodyPr/>
          <a:lstStyle/>
          <a:p>
            <a:fld id="{75A714A6-B328-8E4C-9C5D-C3BFDBBF754A}" type="datetimeFigureOut">
              <a:rPr lang="en-US" smtClean="0"/>
              <a:t>6/28/20</a:t>
            </a:fld>
            <a:endParaRPr lang="en-US"/>
          </a:p>
        </p:txBody>
      </p:sp>
      <p:sp>
        <p:nvSpPr>
          <p:cNvPr id="4" name="Footer Placeholder 3">
            <a:extLst>
              <a:ext uri="{FF2B5EF4-FFF2-40B4-BE49-F238E27FC236}">
                <a16:creationId xmlns:a16="http://schemas.microsoft.com/office/drawing/2014/main" id="{F07CB6E4-D9DC-3342-BCC6-557FA95AF24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7A30C9-8402-B040-8240-DD06A6217526}"/>
              </a:ext>
            </a:extLst>
          </p:cNvPr>
          <p:cNvSpPr>
            <a:spLocks noGrp="1"/>
          </p:cNvSpPr>
          <p:nvPr>
            <p:ph type="sldNum" sz="quarter" idx="12"/>
          </p:nvPr>
        </p:nvSpPr>
        <p:spPr/>
        <p:txBody>
          <a:bodyPr/>
          <a:lstStyle/>
          <a:p>
            <a:fld id="{C6012878-FD5B-B845-A885-237CEFD444E4}" type="slidenum">
              <a:rPr lang="en-US" smtClean="0"/>
              <a:t>‹#›</a:t>
            </a:fld>
            <a:endParaRPr lang="en-US"/>
          </a:p>
        </p:txBody>
      </p:sp>
    </p:spTree>
    <p:extLst>
      <p:ext uri="{BB962C8B-B14F-4D97-AF65-F5344CB8AC3E}">
        <p14:creationId xmlns:p14="http://schemas.microsoft.com/office/powerpoint/2010/main" val="2910126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04E277-0F1E-C043-9357-974DC3B4727E}"/>
              </a:ext>
            </a:extLst>
          </p:cNvPr>
          <p:cNvSpPr>
            <a:spLocks noGrp="1"/>
          </p:cNvSpPr>
          <p:nvPr>
            <p:ph type="dt" sz="half" idx="10"/>
          </p:nvPr>
        </p:nvSpPr>
        <p:spPr/>
        <p:txBody>
          <a:bodyPr/>
          <a:lstStyle/>
          <a:p>
            <a:fld id="{75A714A6-B328-8E4C-9C5D-C3BFDBBF754A}" type="datetimeFigureOut">
              <a:rPr lang="en-US" smtClean="0"/>
              <a:t>6/28/20</a:t>
            </a:fld>
            <a:endParaRPr lang="en-US"/>
          </a:p>
        </p:txBody>
      </p:sp>
      <p:sp>
        <p:nvSpPr>
          <p:cNvPr id="3" name="Footer Placeholder 2">
            <a:extLst>
              <a:ext uri="{FF2B5EF4-FFF2-40B4-BE49-F238E27FC236}">
                <a16:creationId xmlns:a16="http://schemas.microsoft.com/office/drawing/2014/main" id="{EBE98096-502D-704F-B5AC-E0962545D3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2AD7A7-6FCD-2D41-9804-6C78B2C0B85B}"/>
              </a:ext>
            </a:extLst>
          </p:cNvPr>
          <p:cNvSpPr>
            <a:spLocks noGrp="1"/>
          </p:cNvSpPr>
          <p:nvPr>
            <p:ph type="sldNum" sz="quarter" idx="12"/>
          </p:nvPr>
        </p:nvSpPr>
        <p:spPr/>
        <p:txBody>
          <a:bodyPr/>
          <a:lstStyle/>
          <a:p>
            <a:fld id="{C6012878-FD5B-B845-A885-237CEFD444E4}" type="slidenum">
              <a:rPr lang="en-US" smtClean="0"/>
              <a:t>‹#›</a:t>
            </a:fld>
            <a:endParaRPr lang="en-US"/>
          </a:p>
        </p:txBody>
      </p:sp>
    </p:spTree>
    <p:extLst>
      <p:ext uri="{BB962C8B-B14F-4D97-AF65-F5344CB8AC3E}">
        <p14:creationId xmlns:p14="http://schemas.microsoft.com/office/powerpoint/2010/main" val="1518095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5201B-E8FF-114B-A579-83870B7584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77C3F02-F542-D649-BDC7-8028DCB65F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D282802-7AB9-B443-8985-C505132540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A550B0-83B2-C742-B445-3B9832880B6B}"/>
              </a:ext>
            </a:extLst>
          </p:cNvPr>
          <p:cNvSpPr>
            <a:spLocks noGrp="1"/>
          </p:cNvSpPr>
          <p:nvPr>
            <p:ph type="dt" sz="half" idx="10"/>
          </p:nvPr>
        </p:nvSpPr>
        <p:spPr/>
        <p:txBody>
          <a:bodyPr/>
          <a:lstStyle/>
          <a:p>
            <a:fld id="{75A714A6-B328-8E4C-9C5D-C3BFDBBF754A}" type="datetimeFigureOut">
              <a:rPr lang="en-US" smtClean="0"/>
              <a:t>6/28/20</a:t>
            </a:fld>
            <a:endParaRPr lang="en-US"/>
          </a:p>
        </p:txBody>
      </p:sp>
      <p:sp>
        <p:nvSpPr>
          <p:cNvPr id="6" name="Footer Placeholder 5">
            <a:extLst>
              <a:ext uri="{FF2B5EF4-FFF2-40B4-BE49-F238E27FC236}">
                <a16:creationId xmlns:a16="http://schemas.microsoft.com/office/drawing/2014/main" id="{509744B5-C904-514B-9C9D-1285DEF392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94AEF7-359B-8B4F-BF96-322FD51846EE}"/>
              </a:ext>
            </a:extLst>
          </p:cNvPr>
          <p:cNvSpPr>
            <a:spLocks noGrp="1"/>
          </p:cNvSpPr>
          <p:nvPr>
            <p:ph type="sldNum" sz="quarter" idx="12"/>
          </p:nvPr>
        </p:nvSpPr>
        <p:spPr/>
        <p:txBody>
          <a:bodyPr/>
          <a:lstStyle/>
          <a:p>
            <a:fld id="{C6012878-FD5B-B845-A885-237CEFD444E4}" type="slidenum">
              <a:rPr lang="en-US" smtClean="0"/>
              <a:t>‹#›</a:t>
            </a:fld>
            <a:endParaRPr lang="en-US"/>
          </a:p>
        </p:txBody>
      </p:sp>
    </p:spTree>
    <p:extLst>
      <p:ext uri="{BB962C8B-B14F-4D97-AF65-F5344CB8AC3E}">
        <p14:creationId xmlns:p14="http://schemas.microsoft.com/office/powerpoint/2010/main" val="480590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93056-37B1-A945-A9B6-07BC53D6CE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CCA22AE-D44F-D649-B3A0-5660842084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288F485-83F3-C34A-8037-29973CB1B6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6051DC-3724-C343-BB2D-8AE2EA4FE342}"/>
              </a:ext>
            </a:extLst>
          </p:cNvPr>
          <p:cNvSpPr>
            <a:spLocks noGrp="1"/>
          </p:cNvSpPr>
          <p:nvPr>
            <p:ph type="dt" sz="half" idx="10"/>
          </p:nvPr>
        </p:nvSpPr>
        <p:spPr/>
        <p:txBody>
          <a:bodyPr/>
          <a:lstStyle/>
          <a:p>
            <a:fld id="{75A714A6-B328-8E4C-9C5D-C3BFDBBF754A}" type="datetimeFigureOut">
              <a:rPr lang="en-US" smtClean="0"/>
              <a:t>6/28/20</a:t>
            </a:fld>
            <a:endParaRPr lang="en-US"/>
          </a:p>
        </p:txBody>
      </p:sp>
      <p:sp>
        <p:nvSpPr>
          <p:cNvPr id="6" name="Footer Placeholder 5">
            <a:extLst>
              <a:ext uri="{FF2B5EF4-FFF2-40B4-BE49-F238E27FC236}">
                <a16:creationId xmlns:a16="http://schemas.microsoft.com/office/drawing/2014/main" id="{75B020D0-06AA-EF40-9EDD-FC0354449E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87DFEF-8C06-2242-9AA5-0D2561FC592D}"/>
              </a:ext>
            </a:extLst>
          </p:cNvPr>
          <p:cNvSpPr>
            <a:spLocks noGrp="1"/>
          </p:cNvSpPr>
          <p:nvPr>
            <p:ph type="sldNum" sz="quarter" idx="12"/>
          </p:nvPr>
        </p:nvSpPr>
        <p:spPr/>
        <p:txBody>
          <a:bodyPr/>
          <a:lstStyle/>
          <a:p>
            <a:fld id="{C6012878-FD5B-B845-A885-237CEFD444E4}" type="slidenum">
              <a:rPr lang="en-US" smtClean="0"/>
              <a:t>‹#›</a:t>
            </a:fld>
            <a:endParaRPr lang="en-US"/>
          </a:p>
        </p:txBody>
      </p:sp>
    </p:spTree>
    <p:extLst>
      <p:ext uri="{BB962C8B-B14F-4D97-AF65-F5344CB8AC3E}">
        <p14:creationId xmlns:p14="http://schemas.microsoft.com/office/powerpoint/2010/main" val="1504318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B7071C-538E-DA42-8572-9B99D3C382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98ED35-1873-7749-9D3A-FB28341947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07243A-1BE3-8A44-B4AB-88F4D7AC96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A714A6-B328-8E4C-9C5D-C3BFDBBF754A}" type="datetimeFigureOut">
              <a:rPr lang="en-US" smtClean="0"/>
              <a:t>6/28/20</a:t>
            </a:fld>
            <a:endParaRPr lang="en-US"/>
          </a:p>
        </p:txBody>
      </p:sp>
      <p:sp>
        <p:nvSpPr>
          <p:cNvPr id="5" name="Footer Placeholder 4">
            <a:extLst>
              <a:ext uri="{FF2B5EF4-FFF2-40B4-BE49-F238E27FC236}">
                <a16:creationId xmlns:a16="http://schemas.microsoft.com/office/drawing/2014/main" id="{99764794-021B-5645-9E8A-8841F358CD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3175283-5D75-C644-AA20-713A0D0C42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12878-FD5B-B845-A885-237CEFD444E4}" type="slidenum">
              <a:rPr lang="en-US" smtClean="0"/>
              <a:t>‹#›</a:t>
            </a:fld>
            <a:endParaRPr lang="en-US"/>
          </a:p>
        </p:txBody>
      </p:sp>
    </p:spTree>
    <p:extLst>
      <p:ext uri="{BB962C8B-B14F-4D97-AF65-F5344CB8AC3E}">
        <p14:creationId xmlns:p14="http://schemas.microsoft.com/office/powerpoint/2010/main" val="2980496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6D52E-06E7-D84D-99F6-5DF14EDF3814}"/>
              </a:ext>
            </a:extLst>
          </p:cNvPr>
          <p:cNvSpPr>
            <a:spLocks noGrp="1"/>
          </p:cNvSpPr>
          <p:nvPr>
            <p:ph type="ctrTitle"/>
          </p:nvPr>
        </p:nvSpPr>
        <p:spPr>
          <a:xfrm>
            <a:off x="1524000" y="1122363"/>
            <a:ext cx="9144000" cy="2790610"/>
          </a:xfrm>
        </p:spPr>
        <p:txBody>
          <a:bodyPr>
            <a:normAutofit/>
          </a:bodyPr>
          <a:lstStyle/>
          <a:p>
            <a:r>
              <a:rPr lang="en-US" sz="4400" b="1" dirty="0">
                <a:solidFill>
                  <a:srgbClr val="454545"/>
                </a:solidFill>
                <a:latin typeface=".SFUIText-Bold"/>
              </a:rPr>
              <a:t>Jesus My Savior &amp; Lord!!!</a:t>
            </a:r>
            <a:br>
              <a:rPr lang="en-US" sz="4400" b="1" dirty="0">
                <a:solidFill>
                  <a:srgbClr val="454545"/>
                </a:solidFill>
                <a:latin typeface=".SFUIText-Bold"/>
              </a:rPr>
            </a:br>
            <a:br>
              <a:rPr lang="en-US" sz="2400" b="1" dirty="0">
                <a:solidFill>
                  <a:srgbClr val="454545"/>
                </a:solidFill>
                <a:latin typeface=".SFUIText-Bold"/>
              </a:rPr>
            </a:br>
            <a:r>
              <a:rPr lang="en-US" sz="2700" dirty="0">
                <a:solidFill>
                  <a:srgbClr val="454545"/>
                </a:solidFill>
                <a:latin typeface=".SFUIText"/>
              </a:rPr>
              <a:t>2 Corinthians 5:16 So from now on we regard no one from a worldly point of view. Though we once regarded Christ in this way, we do so no longer.</a:t>
            </a:r>
            <a:endParaRPr lang="en-US" sz="2700" dirty="0"/>
          </a:p>
        </p:txBody>
      </p:sp>
      <p:sp>
        <p:nvSpPr>
          <p:cNvPr id="3" name="Subtitle 2">
            <a:extLst>
              <a:ext uri="{FF2B5EF4-FFF2-40B4-BE49-F238E27FC236}">
                <a16:creationId xmlns:a16="http://schemas.microsoft.com/office/drawing/2014/main" id="{1DBE89B6-0FB0-CF41-85ED-E9EE94C26385}"/>
              </a:ext>
            </a:extLst>
          </p:cNvPr>
          <p:cNvSpPr>
            <a:spLocks noGrp="1"/>
          </p:cNvSpPr>
          <p:nvPr>
            <p:ph type="subTitle" idx="1"/>
          </p:nvPr>
        </p:nvSpPr>
        <p:spPr>
          <a:xfrm>
            <a:off x="6435811" y="5735637"/>
            <a:ext cx="3463850" cy="511389"/>
          </a:xfrm>
        </p:spPr>
        <p:txBody>
          <a:bodyPr>
            <a:normAutofit/>
          </a:bodyPr>
          <a:lstStyle/>
          <a:p>
            <a:r>
              <a:rPr lang="en-US" sz="2700" dirty="0"/>
              <a:t>Bro Perry </a:t>
            </a:r>
          </a:p>
        </p:txBody>
      </p:sp>
    </p:spTree>
    <p:extLst>
      <p:ext uri="{BB962C8B-B14F-4D97-AF65-F5344CB8AC3E}">
        <p14:creationId xmlns:p14="http://schemas.microsoft.com/office/powerpoint/2010/main" val="79877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0E441-EA20-8442-B2E5-7633A9D8DFF5}"/>
              </a:ext>
            </a:extLst>
          </p:cNvPr>
          <p:cNvSpPr>
            <a:spLocks noGrp="1"/>
          </p:cNvSpPr>
          <p:nvPr>
            <p:ph type="title"/>
          </p:nvPr>
        </p:nvSpPr>
        <p:spPr>
          <a:xfrm>
            <a:off x="838201" y="311876"/>
            <a:ext cx="10515600" cy="1199352"/>
          </a:xfrm>
        </p:spPr>
        <p:txBody>
          <a:bodyPr>
            <a:normAutofit/>
          </a:bodyPr>
          <a:lstStyle/>
          <a:p>
            <a:pPr algn="ctr"/>
            <a:r>
              <a:rPr lang="en-US" sz="3000" dirty="0">
                <a:solidFill>
                  <a:srgbClr val="454545"/>
                </a:solidFill>
                <a:latin typeface=".SFUIText-Bold"/>
              </a:rPr>
              <a:t>What does this literally mean to us?</a:t>
            </a:r>
            <a:endParaRPr lang="en-US" sz="3000" dirty="0"/>
          </a:p>
        </p:txBody>
      </p:sp>
      <p:sp>
        <p:nvSpPr>
          <p:cNvPr id="3" name="Content Placeholder 2">
            <a:extLst>
              <a:ext uri="{FF2B5EF4-FFF2-40B4-BE49-F238E27FC236}">
                <a16:creationId xmlns:a16="http://schemas.microsoft.com/office/drawing/2014/main" id="{F50D09C7-0ACA-FA48-877F-C60A6CF0E415}"/>
              </a:ext>
            </a:extLst>
          </p:cNvPr>
          <p:cNvSpPr>
            <a:spLocks noGrp="1"/>
          </p:cNvSpPr>
          <p:nvPr>
            <p:ph idx="1"/>
          </p:nvPr>
        </p:nvSpPr>
        <p:spPr>
          <a:xfrm>
            <a:off x="838201" y="1610769"/>
            <a:ext cx="10515600" cy="4359189"/>
          </a:xfrm>
        </p:spPr>
        <p:txBody>
          <a:bodyPr>
            <a:normAutofit lnSpcReduction="10000"/>
          </a:bodyPr>
          <a:lstStyle/>
          <a:p>
            <a:pPr marL="514350" indent="-514350">
              <a:buAutoNum type="arabicPeriod"/>
            </a:pPr>
            <a:r>
              <a:rPr lang="en-US" sz="2700" dirty="0">
                <a:solidFill>
                  <a:srgbClr val="454545"/>
                </a:solidFill>
                <a:latin typeface=".SFUIText"/>
              </a:rPr>
              <a:t>Christ owns us. </a:t>
            </a:r>
          </a:p>
          <a:p>
            <a:pPr marL="514350" indent="-514350">
              <a:buAutoNum type="arabicPeriod"/>
            </a:pPr>
            <a:r>
              <a:rPr lang="en-US" sz="2700" dirty="0">
                <a:solidFill>
                  <a:srgbClr val="454545"/>
                </a:solidFill>
                <a:latin typeface=".SFUIText"/>
              </a:rPr>
              <a:t>Access to all that is in Him</a:t>
            </a:r>
          </a:p>
          <a:p>
            <a:pPr marL="514350" indent="-514350">
              <a:buAutoNum type="arabicPeriod"/>
            </a:pPr>
            <a:r>
              <a:rPr lang="en-US" sz="2700" dirty="0">
                <a:solidFill>
                  <a:srgbClr val="454545"/>
                </a:solidFill>
                <a:latin typeface=".SFUIText"/>
              </a:rPr>
              <a:t>We live not by our will. </a:t>
            </a:r>
          </a:p>
          <a:p>
            <a:pPr marL="514350" indent="-514350">
              <a:buAutoNum type="arabicPeriod"/>
            </a:pPr>
            <a:r>
              <a:rPr lang="en-US" sz="2700" dirty="0">
                <a:solidFill>
                  <a:srgbClr val="454545"/>
                </a:solidFill>
                <a:latin typeface=".SFUIText"/>
              </a:rPr>
              <a:t>Total obedience </a:t>
            </a:r>
          </a:p>
          <a:p>
            <a:pPr marL="514350" indent="-514350">
              <a:buAutoNum type="arabicPeriod"/>
            </a:pPr>
            <a:r>
              <a:rPr lang="en-US" sz="2700" dirty="0">
                <a:solidFill>
                  <a:srgbClr val="454545"/>
                </a:solidFill>
                <a:latin typeface=".SFUIText"/>
              </a:rPr>
              <a:t>To enforce His reign </a:t>
            </a:r>
          </a:p>
          <a:p>
            <a:pPr marL="514350" indent="-514350">
              <a:buAutoNum type="arabicPeriod"/>
            </a:pPr>
            <a:endParaRPr lang="en-US" sz="2700" dirty="0">
              <a:solidFill>
                <a:srgbClr val="454545"/>
              </a:solidFill>
              <a:latin typeface=".SFUIText"/>
            </a:endParaRPr>
          </a:p>
          <a:p>
            <a:pPr marL="0" indent="0" algn="ctr">
              <a:buNone/>
            </a:pPr>
            <a:r>
              <a:rPr lang="en-US" sz="2700" dirty="0">
                <a:solidFill>
                  <a:srgbClr val="454545"/>
                </a:solidFill>
                <a:latin typeface=".SFUIText"/>
              </a:rPr>
              <a:t>1John 4:17 </a:t>
            </a:r>
          </a:p>
          <a:p>
            <a:pPr marL="0" indent="0" algn="ctr">
              <a:buNone/>
            </a:pPr>
            <a:r>
              <a:rPr lang="en-US" sz="2700" dirty="0">
                <a:solidFill>
                  <a:srgbClr val="001320"/>
                </a:solidFill>
                <a:latin typeface="ArialMT"/>
              </a:rPr>
              <a:t>By this is love perfected with us, so that we may have confidence for the day of judgment, because as he is so also are we in this world.</a:t>
            </a:r>
            <a:endParaRPr lang="en-US" sz="2700" dirty="0">
              <a:solidFill>
                <a:srgbClr val="454545"/>
              </a:solidFill>
              <a:latin typeface=".SFUIText"/>
            </a:endParaRPr>
          </a:p>
        </p:txBody>
      </p:sp>
    </p:spTree>
    <p:extLst>
      <p:ext uri="{BB962C8B-B14F-4D97-AF65-F5344CB8AC3E}">
        <p14:creationId xmlns:p14="http://schemas.microsoft.com/office/powerpoint/2010/main" val="852518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586BB-337E-1249-975A-A5D80FEBE4B1}"/>
              </a:ext>
            </a:extLst>
          </p:cNvPr>
          <p:cNvSpPr>
            <a:spLocks noGrp="1"/>
          </p:cNvSpPr>
          <p:nvPr>
            <p:ph type="title"/>
          </p:nvPr>
        </p:nvSpPr>
        <p:spPr/>
        <p:txBody>
          <a:bodyPr/>
          <a:lstStyle/>
          <a:p>
            <a:pPr algn="ctr"/>
            <a:r>
              <a:rPr lang="en-US" dirty="0"/>
              <a:t>Jesus My Savior!!! </a:t>
            </a:r>
          </a:p>
        </p:txBody>
      </p:sp>
      <p:sp>
        <p:nvSpPr>
          <p:cNvPr id="3" name="Content Placeholder 2">
            <a:extLst>
              <a:ext uri="{FF2B5EF4-FFF2-40B4-BE49-F238E27FC236}">
                <a16:creationId xmlns:a16="http://schemas.microsoft.com/office/drawing/2014/main" id="{30A08946-A2C8-4C4C-8B00-9723466C5496}"/>
              </a:ext>
            </a:extLst>
          </p:cNvPr>
          <p:cNvSpPr>
            <a:spLocks noGrp="1"/>
          </p:cNvSpPr>
          <p:nvPr>
            <p:ph idx="1"/>
          </p:nvPr>
        </p:nvSpPr>
        <p:spPr/>
        <p:txBody>
          <a:bodyPr>
            <a:normAutofit/>
          </a:bodyPr>
          <a:lstStyle/>
          <a:p>
            <a:pPr marL="0" indent="0" algn="ctr">
              <a:buNone/>
            </a:pPr>
            <a:r>
              <a:rPr lang="en-US" sz="2600" dirty="0">
                <a:solidFill>
                  <a:srgbClr val="454545"/>
                </a:solidFill>
                <a:latin typeface=".SFUIText"/>
              </a:rPr>
              <a:t>Luke 2:11A Savior has just been born in David's town, a Savior who is Messiah and Master.</a:t>
            </a:r>
          </a:p>
          <a:p>
            <a:pPr marL="0" indent="0" algn="ctr">
              <a:buNone/>
            </a:pPr>
            <a:endParaRPr lang="en-US" sz="2600" dirty="0">
              <a:solidFill>
                <a:srgbClr val="454545"/>
              </a:solidFill>
              <a:latin typeface=".SFUIText"/>
            </a:endParaRPr>
          </a:p>
          <a:p>
            <a:pPr marL="0" indent="0" algn="ctr">
              <a:buNone/>
            </a:pPr>
            <a:r>
              <a:rPr lang="en-US" sz="3300" dirty="0">
                <a:solidFill>
                  <a:srgbClr val="454545"/>
                </a:solidFill>
                <a:latin typeface=".SFUIText-Bold"/>
              </a:rPr>
              <a:t>God’s plan of redemption. </a:t>
            </a:r>
            <a:endParaRPr lang="en-US" sz="3300" dirty="0">
              <a:solidFill>
                <a:srgbClr val="454545"/>
              </a:solidFill>
              <a:latin typeface=".SFUIText"/>
            </a:endParaRPr>
          </a:p>
          <a:p>
            <a:pPr marL="0" indent="0">
              <a:buNone/>
            </a:pPr>
            <a:endParaRPr lang="en-US" sz="2600" dirty="0"/>
          </a:p>
          <a:p>
            <a:pPr marL="0" indent="0" algn="ctr">
              <a:buNone/>
            </a:pPr>
            <a:r>
              <a:rPr lang="en-US" sz="2600" dirty="0">
                <a:solidFill>
                  <a:srgbClr val="454545"/>
                </a:solidFill>
                <a:latin typeface=".SFUIText"/>
              </a:rPr>
              <a:t>Rev 13:8 And all that dwell upon the earth shall worship him, whose names are not written in the book of life of the Lamb slain from the foundation of the world.</a:t>
            </a:r>
            <a:endParaRPr lang="en-US" sz="2600" dirty="0"/>
          </a:p>
        </p:txBody>
      </p:sp>
    </p:spTree>
    <p:extLst>
      <p:ext uri="{BB962C8B-B14F-4D97-AF65-F5344CB8AC3E}">
        <p14:creationId xmlns:p14="http://schemas.microsoft.com/office/powerpoint/2010/main" val="2385053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0E441-EA20-8442-B2E5-7633A9D8DFF5}"/>
              </a:ext>
            </a:extLst>
          </p:cNvPr>
          <p:cNvSpPr>
            <a:spLocks noGrp="1"/>
          </p:cNvSpPr>
          <p:nvPr>
            <p:ph type="title"/>
          </p:nvPr>
        </p:nvSpPr>
        <p:spPr>
          <a:xfrm>
            <a:off x="838201" y="311876"/>
            <a:ext cx="10515600" cy="1199352"/>
          </a:xfrm>
        </p:spPr>
        <p:txBody>
          <a:bodyPr>
            <a:normAutofit/>
          </a:bodyPr>
          <a:lstStyle/>
          <a:p>
            <a:pPr algn="ctr"/>
            <a:r>
              <a:rPr lang="en-US" sz="3300" dirty="0">
                <a:solidFill>
                  <a:srgbClr val="454545"/>
                </a:solidFill>
                <a:latin typeface=".SFUIText-Bold"/>
              </a:rPr>
              <a:t>Jesus in the Old Testament</a:t>
            </a:r>
            <a:endParaRPr lang="en-US" sz="3300" dirty="0"/>
          </a:p>
        </p:txBody>
      </p:sp>
      <p:sp>
        <p:nvSpPr>
          <p:cNvPr id="3" name="Content Placeholder 2">
            <a:extLst>
              <a:ext uri="{FF2B5EF4-FFF2-40B4-BE49-F238E27FC236}">
                <a16:creationId xmlns:a16="http://schemas.microsoft.com/office/drawing/2014/main" id="{F50D09C7-0ACA-FA48-877F-C60A6CF0E415}"/>
              </a:ext>
            </a:extLst>
          </p:cNvPr>
          <p:cNvSpPr>
            <a:spLocks noGrp="1"/>
          </p:cNvSpPr>
          <p:nvPr>
            <p:ph idx="1"/>
          </p:nvPr>
        </p:nvSpPr>
        <p:spPr>
          <a:xfrm>
            <a:off x="838201" y="1716216"/>
            <a:ext cx="10515600" cy="4829908"/>
          </a:xfrm>
        </p:spPr>
        <p:txBody>
          <a:bodyPr>
            <a:normAutofit/>
          </a:bodyPr>
          <a:lstStyle/>
          <a:p>
            <a:pPr marL="0" indent="0" algn="ctr">
              <a:buNone/>
            </a:pPr>
            <a:r>
              <a:rPr lang="en-US" sz="2700" dirty="0">
                <a:solidFill>
                  <a:srgbClr val="454545"/>
                </a:solidFill>
                <a:latin typeface=".SFUIText"/>
              </a:rPr>
              <a:t>Typology of Christ in the OT</a:t>
            </a:r>
          </a:p>
          <a:p>
            <a:pPr marL="0" indent="0" algn="ctr">
              <a:buNone/>
            </a:pPr>
            <a:endParaRPr lang="en-US" sz="2700" dirty="0">
              <a:solidFill>
                <a:srgbClr val="454545"/>
              </a:solidFill>
              <a:latin typeface=".SFUIText"/>
            </a:endParaRPr>
          </a:p>
          <a:p>
            <a:pPr marL="342900" indent="-342900">
              <a:buAutoNum type="arabicPeriod"/>
            </a:pPr>
            <a:r>
              <a:rPr lang="en-US" sz="2700" dirty="0">
                <a:solidFill>
                  <a:srgbClr val="454545"/>
                </a:solidFill>
                <a:latin typeface=".SFUIText"/>
              </a:rPr>
              <a:t>Person; Boaz in the story of Ruth (Ruth 3:12-13)</a:t>
            </a:r>
          </a:p>
          <a:p>
            <a:pPr marL="342900" indent="-342900">
              <a:buAutoNum type="arabicPeriod"/>
            </a:pPr>
            <a:r>
              <a:rPr lang="en-US" sz="2700" dirty="0">
                <a:solidFill>
                  <a:srgbClr val="454545"/>
                </a:solidFill>
                <a:latin typeface=".SFUIText"/>
              </a:rPr>
              <a:t>Event; the Passover event (Exodus 12:5-13)</a:t>
            </a:r>
          </a:p>
          <a:p>
            <a:pPr marL="342900" indent="-342900">
              <a:buAutoNum type="arabicPeriod"/>
            </a:pPr>
            <a:r>
              <a:rPr lang="en-US" sz="2700" dirty="0">
                <a:solidFill>
                  <a:srgbClr val="454545"/>
                </a:solidFill>
                <a:latin typeface=".SFUIText"/>
              </a:rPr>
              <a:t>Thing; As a Lamb provided for Abraham (Genesis 22:9-18)</a:t>
            </a:r>
          </a:p>
          <a:p>
            <a:pPr marL="342900" indent="-342900">
              <a:buAutoNum type="arabicPeriod"/>
            </a:pPr>
            <a:r>
              <a:rPr lang="en-US" sz="2700" dirty="0">
                <a:solidFill>
                  <a:srgbClr val="454545"/>
                </a:solidFill>
                <a:latin typeface=".SFUIText"/>
              </a:rPr>
              <a:t>Institution; The institution of priesthood </a:t>
            </a:r>
          </a:p>
          <a:p>
            <a:pPr marL="342900" indent="-342900">
              <a:buAutoNum type="arabicPeriod"/>
            </a:pPr>
            <a:r>
              <a:rPr lang="en-US" sz="2700" dirty="0">
                <a:solidFill>
                  <a:srgbClr val="454545"/>
                </a:solidFill>
                <a:latin typeface=".SFUIText"/>
              </a:rPr>
              <a:t>Ceremony: the day of atonement (Levi 16:6-10)</a:t>
            </a:r>
            <a:endParaRPr lang="en-US" sz="2700" dirty="0"/>
          </a:p>
        </p:txBody>
      </p:sp>
    </p:spTree>
    <p:extLst>
      <p:ext uri="{BB962C8B-B14F-4D97-AF65-F5344CB8AC3E}">
        <p14:creationId xmlns:p14="http://schemas.microsoft.com/office/powerpoint/2010/main" val="2518747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0E441-EA20-8442-B2E5-7633A9D8DFF5}"/>
              </a:ext>
            </a:extLst>
          </p:cNvPr>
          <p:cNvSpPr>
            <a:spLocks noGrp="1"/>
          </p:cNvSpPr>
          <p:nvPr>
            <p:ph type="title"/>
          </p:nvPr>
        </p:nvSpPr>
        <p:spPr>
          <a:xfrm>
            <a:off x="838201" y="311876"/>
            <a:ext cx="10515600" cy="1199352"/>
          </a:xfrm>
        </p:spPr>
        <p:txBody>
          <a:bodyPr>
            <a:normAutofit/>
          </a:bodyPr>
          <a:lstStyle/>
          <a:p>
            <a:pPr algn="ctr"/>
            <a:r>
              <a:rPr lang="en-US" sz="3300" dirty="0">
                <a:solidFill>
                  <a:srgbClr val="454545"/>
                </a:solidFill>
                <a:latin typeface=".SFUIText-Bold"/>
              </a:rPr>
              <a:t>Jesus in the Old Testament</a:t>
            </a:r>
            <a:endParaRPr lang="en-US" sz="3300" dirty="0"/>
          </a:p>
        </p:txBody>
      </p:sp>
      <p:sp>
        <p:nvSpPr>
          <p:cNvPr id="3" name="Content Placeholder 2">
            <a:extLst>
              <a:ext uri="{FF2B5EF4-FFF2-40B4-BE49-F238E27FC236}">
                <a16:creationId xmlns:a16="http://schemas.microsoft.com/office/drawing/2014/main" id="{F50D09C7-0ACA-FA48-877F-C60A6CF0E415}"/>
              </a:ext>
            </a:extLst>
          </p:cNvPr>
          <p:cNvSpPr>
            <a:spLocks noGrp="1"/>
          </p:cNvSpPr>
          <p:nvPr>
            <p:ph idx="1"/>
          </p:nvPr>
        </p:nvSpPr>
        <p:spPr>
          <a:xfrm>
            <a:off x="838201" y="1716216"/>
            <a:ext cx="10515600" cy="4829908"/>
          </a:xfrm>
        </p:spPr>
        <p:txBody>
          <a:bodyPr>
            <a:normAutofit/>
          </a:bodyPr>
          <a:lstStyle/>
          <a:p>
            <a:pPr marL="0" indent="0" algn="ctr">
              <a:buNone/>
            </a:pPr>
            <a:r>
              <a:rPr lang="en-US" sz="2700" dirty="0">
                <a:solidFill>
                  <a:srgbClr val="454545"/>
                </a:solidFill>
                <a:latin typeface=".SFUIText-Bold"/>
              </a:rPr>
              <a:t>As spoken by the prophets </a:t>
            </a:r>
            <a:endParaRPr lang="en-US" sz="2700" dirty="0">
              <a:solidFill>
                <a:srgbClr val="454545"/>
              </a:solidFill>
              <a:latin typeface=".SFUIText"/>
            </a:endParaRPr>
          </a:p>
          <a:p>
            <a:pPr marL="0" indent="0">
              <a:buNone/>
            </a:pPr>
            <a:r>
              <a:rPr lang="en-US" sz="2700" dirty="0">
                <a:solidFill>
                  <a:srgbClr val="454545"/>
                </a:solidFill>
                <a:latin typeface=".SFUIText"/>
              </a:rPr>
              <a:t>Isaiah 9:6-7</a:t>
            </a:r>
          </a:p>
          <a:p>
            <a:pPr marL="0" indent="0">
              <a:buNone/>
            </a:pPr>
            <a:r>
              <a:rPr lang="en-US" sz="2700" dirty="0">
                <a:solidFill>
                  <a:srgbClr val="454545"/>
                </a:solidFill>
                <a:latin typeface=".SFUIText"/>
              </a:rPr>
              <a:t>6. For unto us a child is born, unto us a son is given: and the government shall be upon his shoulder: and his name shall be called Wonderful, Counsellor, The mighty God, The everlasting Father, The Prince of Peace.</a:t>
            </a:r>
          </a:p>
          <a:p>
            <a:pPr marL="0" indent="0">
              <a:buNone/>
            </a:pPr>
            <a:r>
              <a:rPr lang="en-US" sz="2700" dirty="0">
                <a:solidFill>
                  <a:srgbClr val="454545"/>
                </a:solidFill>
                <a:latin typeface=".SFUIText"/>
              </a:rPr>
              <a:t>7. Of the increase of his government and peace there shall be no end, upon the throne of David, and upon his kingdom, to order it, and to establish it with judgment and with justice from henceforth even for ever. The zeal of the LORD of hosts will perform this.</a:t>
            </a:r>
            <a:endParaRPr lang="en-US" sz="2700" dirty="0"/>
          </a:p>
        </p:txBody>
      </p:sp>
    </p:spTree>
    <p:extLst>
      <p:ext uri="{BB962C8B-B14F-4D97-AF65-F5344CB8AC3E}">
        <p14:creationId xmlns:p14="http://schemas.microsoft.com/office/powerpoint/2010/main" val="4208241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0E441-EA20-8442-B2E5-7633A9D8DFF5}"/>
              </a:ext>
            </a:extLst>
          </p:cNvPr>
          <p:cNvSpPr>
            <a:spLocks noGrp="1"/>
          </p:cNvSpPr>
          <p:nvPr>
            <p:ph type="title"/>
          </p:nvPr>
        </p:nvSpPr>
        <p:spPr>
          <a:xfrm>
            <a:off x="838201" y="311876"/>
            <a:ext cx="10515600" cy="1199352"/>
          </a:xfrm>
        </p:spPr>
        <p:txBody>
          <a:bodyPr>
            <a:normAutofit/>
          </a:bodyPr>
          <a:lstStyle/>
          <a:p>
            <a:pPr algn="ctr"/>
            <a:r>
              <a:rPr lang="en-US" sz="3000" dirty="0">
                <a:solidFill>
                  <a:srgbClr val="454545"/>
                </a:solidFill>
                <a:latin typeface=".SFUIText-Bold"/>
              </a:rPr>
              <a:t>Jesus in the New Testament. </a:t>
            </a:r>
            <a:endParaRPr lang="en-US" sz="3000" dirty="0"/>
          </a:p>
        </p:txBody>
      </p:sp>
      <p:sp>
        <p:nvSpPr>
          <p:cNvPr id="3" name="Content Placeholder 2">
            <a:extLst>
              <a:ext uri="{FF2B5EF4-FFF2-40B4-BE49-F238E27FC236}">
                <a16:creationId xmlns:a16="http://schemas.microsoft.com/office/drawing/2014/main" id="{F50D09C7-0ACA-FA48-877F-C60A6CF0E415}"/>
              </a:ext>
            </a:extLst>
          </p:cNvPr>
          <p:cNvSpPr>
            <a:spLocks noGrp="1"/>
          </p:cNvSpPr>
          <p:nvPr>
            <p:ph idx="1"/>
          </p:nvPr>
        </p:nvSpPr>
        <p:spPr>
          <a:xfrm>
            <a:off x="1112795" y="1887838"/>
            <a:ext cx="10515600" cy="3707027"/>
          </a:xfrm>
        </p:spPr>
        <p:txBody>
          <a:bodyPr>
            <a:normAutofit/>
          </a:bodyPr>
          <a:lstStyle/>
          <a:p>
            <a:pPr marL="457200" indent="-457200">
              <a:buAutoNum type="arabicPeriod"/>
            </a:pPr>
            <a:r>
              <a:rPr lang="en-US" sz="2500" dirty="0">
                <a:solidFill>
                  <a:srgbClr val="454545"/>
                </a:solidFill>
                <a:latin typeface=".SFUIText"/>
              </a:rPr>
              <a:t>He was fully human –  1John 4:1-3</a:t>
            </a:r>
          </a:p>
          <a:p>
            <a:pPr marL="457200" indent="-457200">
              <a:buAutoNum type="arabicPeriod"/>
            </a:pPr>
            <a:r>
              <a:rPr lang="en-US" sz="2700" dirty="0">
                <a:solidFill>
                  <a:srgbClr val="454545"/>
                </a:solidFill>
                <a:latin typeface=".SFUIText"/>
              </a:rPr>
              <a:t>He was fully God – John 1:14</a:t>
            </a:r>
          </a:p>
          <a:p>
            <a:pPr marL="457200" indent="-457200">
              <a:buAutoNum type="arabicPeriod"/>
            </a:pPr>
            <a:r>
              <a:rPr lang="en-US" sz="2700" dirty="0">
                <a:solidFill>
                  <a:srgbClr val="454545"/>
                </a:solidFill>
                <a:latin typeface=".SFUIText"/>
              </a:rPr>
              <a:t>He was both God and Man </a:t>
            </a:r>
          </a:p>
          <a:p>
            <a:pPr marL="457200" indent="-457200">
              <a:buAutoNum type="arabicPeriod"/>
            </a:pPr>
            <a:endParaRPr lang="en-US" sz="2700" dirty="0">
              <a:solidFill>
                <a:srgbClr val="454545"/>
              </a:solidFill>
              <a:latin typeface=".SFUIText"/>
            </a:endParaRPr>
          </a:p>
          <a:p>
            <a:pPr marL="0" indent="0" algn="ctr">
              <a:buNone/>
            </a:pPr>
            <a:r>
              <a:rPr lang="en-US" sz="2700" dirty="0">
                <a:solidFill>
                  <a:srgbClr val="454545"/>
                </a:solidFill>
                <a:latin typeface=".SFUIText"/>
              </a:rPr>
              <a:t>“The two natures of Christ [divine and human] are inseparably united without mixture or loss of separate identity. He remains forever the God-man, full God and fully man, two distinct natures in one Person forever.” (Paul </a:t>
            </a:r>
            <a:r>
              <a:rPr lang="en-US" sz="2700" dirty="0" err="1">
                <a:solidFill>
                  <a:srgbClr val="454545"/>
                </a:solidFill>
                <a:latin typeface=".SFUIText"/>
              </a:rPr>
              <a:t>Enns</a:t>
            </a:r>
            <a:r>
              <a:rPr lang="en-US" sz="2700" dirty="0">
                <a:solidFill>
                  <a:srgbClr val="454545"/>
                </a:solidFill>
                <a:latin typeface=".SFUIText"/>
              </a:rPr>
              <a:t>, Moody Handbook of Theology)</a:t>
            </a:r>
            <a:endParaRPr lang="en-US" sz="2700" dirty="0"/>
          </a:p>
        </p:txBody>
      </p:sp>
    </p:spTree>
    <p:extLst>
      <p:ext uri="{BB962C8B-B14F-4D97-AF65-F5344CB8AC3E}">
        <p14:creationId xmlns:p14="http://schemas.microsoft.com/office/powerpoint/2010/main" val="1127157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0E441-EA20-8442-B2E5-7633A9D8DFF5}"/>
              </a:ext>
            </a:extLst>
          </p:cNvPr>
          <p:cNvSpPr>
            <a:spLocks noGrp="1"/>
          </p:cNvSpPr>
          <p:nvPr>
            <p:ph type="title"/>
          </p:nvPr>
        </p:nvSpPr>
        <p:spPr>
          <a:xfrm>
            <a:off x="838201" y="311876"/>
            <a:ext cx="10515600" cy="1199352"/>
          </a:xfrm>
        </p:spPr>
        <p:txBody>
          <a:bodyPr>
            <a:normAutofit/>
          </a:bodyPr>
          <a:lstStyle/>
          <a:p>
            <a:pPr algn="ctr"/>
            <a:r>
              <a:rPr lang="en-US" sz="3000" dirty="0">
                <a:solidFill>
                  <a:srgbClr val="454545"/>
                </a:solidFill>
                <a:latin typeface=".SFUIText-Bold"/>
              </a:rPr>
              <a:t>Jesus in the New Testament. </a:t>
            </a:r>
            <a:endParaRPr lang="en-US" sz="3000" dirty="0"/>
          </a:p>
        </p:txBody>
      </p:sp>
      <p:sp>
        <p:nvSpPr>
          <p:cNvPr id="3" name="Content Placeholder 2">
            <a:extLst>
              <a:ext uri="{FF2B5EF4-FFF2-40B4-BE49-F238E27FC236}">
                <a16:creationId xmlns:a16="http://schemas.microsoft.com/office/drawing/2014/main" id="{F50D09C7-0ACA-FA48-877F-C60A6CF0E415}"/>
              </a:ext>
            </a:extLst>
          </p:cNvPr>
          <p:cNvSpPr>
            <a:spLocks noGrp="1"/>
          </p:cNvSpPr>
          <p:nvPr>
            <p:ph idx="1"/>
          </p:nvPr>
        </p:nvSpPr>
        <p:spPr>
          <a:xfrm>
            <a:off x="838199" y="1511228"/>
            <a:ext cx="10515600" cy="5034896"/>
          </a:xfrm>
        </p:spPr>
        <p:txBody>
          <a:bodyPr>
            <a:normAutofit/>
          </a:bodyPr>
          <a:lstStyle/>
          <a:p>
            <a:pPr marL="0" indent="0" algn="ctr">
              <a:buNone/>
            </a:pPr>
            <a:r>
              <a:rPr lang="en-US" sz="2700" dirty="0">
                <a:solidFill>
                  <a:srgbClr val="454545"/>
                </a:solidFill>
                <a:latin typeface=".SFUIText-Bold"/>
              </a:rPr>
              <a:t>His death, Resurrection &amp; Ascension</a:t>
            </a:r>
          </a:p>
          <a:p>
            <a:pPr marL="0" indent="0">
              <a:buNone/>
            </a:pPr>
            <a:endParaRPr lang="en-US" sz="2700" dirty="0">
              <a:solidFill>
                <a:srgbClr val="454545"/>
              </a:solidFill>
              <a:latin typeface=".SFUIText-Bold"/>
            </a:endParaRPr>
          </a:p>
          <a:p>
            <a:pPr marL="0" indent="0" algn="ctr">
              <a:buNone/>
            </a:pPr>
            <a:r>
              <a:rPr lang="en-US" sz="2600" dirty="0">
                <a:solidFill>
                  <a:srgbClr val="454545"/>
                </a:solidFill>
                <a:latin typeface=".SFUIText"/>
              </a:rPr>
              <a:t>2Corinthians 5:15 And that he died for all, that they which live should not henceforth live unto themselves, but unto him which died for them, and rose again.</a:t>
            </a:r>
          </a:p>
          <a:p>
            <a:pPr marL="0" indent="0" algn="ctr">
              <a:buNone/>
            </a:pPr>
            <a:endParaRPr lang="en-US" sz="2600" dirty="0">
              <a:solidFill>
                <a:srgbClr val="454545"/>
              </a:solidFill>
              <a:latin typeface=".SFUIText"/>
            </a:endParaRPr>
          </a:p>
          <a:p>
            <a:pPr marL="0" indent="0" algn="ctr">
              <a:buNone/>
            </a:pPr>
            <a:r>
              <a:rPr lang="en-US" sz="2700" dirty="0">
                <a:solidFill>
                  <a:srgbClr val="454545"/>
                </a:solidFill>
                <a:latin typeface=".SFUIText-Bold"/>
              </a:rPr>
              <a:t>We must believe in Him to be saved l!! </a:t>
            </a:r>
          </a:p>
          <a:p>
            <a:pPr marL="0" indent="0" algn="ctr">
              <a:buNone/>
            </a:pPr>
            <a:endParaRPr lang="en-US" sz="2700" dirty="0">
              <a:solidFill>
                <a:srgbClr val="454545"/>
              </a:solidFill>
              <a:latin typeface=".SFUIText"/>
            </a:endParaRPr>
          </a:p>
          <a:p>
            <a:pPr marL="0" indent="0" algn="ctr">
              <a:buNone/>
            </a:pPr>
            <a:r>
              <a:rPr lang="en-US" sz="2700" dirty="0">
                <a:solidFill>
                  <a:srgbClr val="454545"/>
                </a:solidFill>
                <a:latin typeface=".SFUIText"/>
              </a:rPr>
              <a:t>Romans 10:9 – That if thou shalt confess with thy mouth the Lord Jesus, and shalt believe in thine heart that God hath raised him from the dead, thou shalt be saved.</a:t>
            </a:r>
            <a:endParaRPr lang="en-US" sz="2700" dirty="0"/>
          </a:p>
        </p:txBody>
      </p:sp>
    </p:spTree>
    <p:extLst>
      <p:ext uri="{BB962C8B-B14F-4D97-AF65-F5344CB8AC3E}">
        <p14:creationId xmlns:p14="http://schemas.microsoft.com/office/powerpoint/2010/main" val="3728263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0E441-EA20-8442-B2E5-7633A9D8DFF5}"/>
              </a:ext>
            </a:extLst>
          </p:cNvPr>
          <p:cNvSpPr>
            <a:spLocks noGrp="1"/>
          </p:cNvSpPr>
          <p:nvPr>
            <p:ph type="title"/>
          </p:nvPr>
        </p:nvSpPr>
        <p:spPr>
          <a:xfrm>
            <a:off x="838201" y="311876"/>
            <a:ext cx="10515600" cy="1199352"/>
          </a:xfrm>
        </p:spPr>
        <p:txBody>
          <a:bodyPr>
            <a:normAutofit/>
          </a:bodyPr>
          <a:lstStyle/>
          <a:p>
            <a:pPr algn="ctr"/>
            <a:r>
              <a:rPr lang="en-US" sz="3000" dirty="0">
                <a:solidFill>
                  <a:srgbClr val="454545"/>
                </a:solidFill>
                <a:latin typeface=".SFUIText-Bold"/>
              </a:rPr>
              <a:t>Christ Our Savior!!!</a:t>
            </a:r>
            <a:endParaRPr lang="en-US" sz="3000" dirty="0"/>
          </a:p>
        </p:txBody>
      </p:sp>
      <p:sp>
        <p:nvSpPr>
          <p:cNvPr id="3" name="Content Placeholder 2">
            <a:extLst>
              <a:ext uri="{FF2B5EF4-FFF2-40B4-BE49-F238E27FC236}">
                <a16:creationId xmlns:a16="http://schemas.microsoft.com/office/drawing/2014/main" id="{F50D09C7-0ACA-FA48-877F-C60A6CF0E415}"/>
              </a:ext>
            </a:extLst>
          </p:cNvPr>
          <p:cNvSpPr>
            <a:spLocks noGrp="1"/>
          </p:cNvSpPr>
          <p:nvPr>
            <p:ph idx="1"/>
          </p:nvPr>
        </p:nvSpPr>
        <p:spPr>
          <a:xfrm>
            <a:off x="838199" y="1511228"/>
            <a:ext cx="10515600" cy="5034896"/>
          </a:xfrm>
        </p:spPr>
        <p:txBody>
          <a:bodyPr>
            <a:normAutofit/>
          </a:bodyPr>
          <a:lstStyle/>
          <a:p>
            <a:pPr marL="514350" indent="-514350">
              <a:buFont typeface="+mj-lt"/>
              <a:buAutoNum type="arabicPeriod"/>
            </a:pPr>
            <a:r>
              <a:rPr lang="en-US" sz="2700" dirty="0">
                <a:solidFill>
                  <a:srgbClr val="454545"/>
                </a:solidFill>
                <a:latin typeface=".SFUIText"/>
              </a:rPr>
              <a:t>Redemption –  Titus 2:14</a:t>
            </a:r>
          </a:p>
          <a:p>
            <a:pPr marL="514350" indent="-514350">
              <a:buFont typeface="+mj-lt"/>
              <a:buAutoNum type="arabicPeriod"/>
            </a:pPr>
            <a:r>
              <a:rPr lang="en-US" sz="2700" dirty="0">
                <a:solidFill>
                  <a:srgbClr val="454545"/>
                </a:solidFill>
                <a:latin typeface=".SFUIText"/>
              </a:rPr>
              <a:t>Children of God – Galatians 3:26 </a:t>
            </a:r>
          </a:p>
          <a:p>
            <a:pPr marL="514350" indent="-514350">
              <a:buFont typeface="+mj-lt"/>
              <a:buAutoNum type="arabicPeriod"/>
            </a:pPr>
            <a:r>
              <a:rPr lang="en-US" sz="2700" dirty="0">
                <a:solidFill>
                  <a:srgbClr val="454545"/>
                </a:solidFill>
                <a:latin typeface=".SFUIText"/>
              </a:rPr>
              <a:t>Abundant life now &amp; in eternity – John 10:10 </a:t>
            </a:r>
          </a:p>
          <a:p>
            <a:pPr marL="514350" indent="-514350">
              <a:buFont typeface="+mj-lt"/>
              <a:buAutoNum type="arabicPeriod"/>
            </a:pPr>
            <a:r>
              <a:rPr lang="en-US" sz="2700" dirty="0">
                <a:solidFill>
                  <a:srgbClr val="454545"/>
                </a:solidFill>
                <a:latin typeface=".SFUIText"/>
              </a:rPr>
              <a:t>Freedom – John 8:36 </a:t>
            </a:r>
          </a:p>
          <a:p>
            <a:pPr marL="514350" indent="-514350">
              <a:buFont typeface="+mj-lt"/>
              <a:buAutoNum type="arabicPeriod"/>
            </a:pPr>
            <a:r>
              <a:rPr lang="en-US" sz="2700" dirty="0">
                <a:solidFill>
                  <a:srgbClr val="454545"/>
                </a:solidFill>
                <a:latin typeface=".SFUIText"/>
              </a:rPr>
              <a:t>We made Kings &amp; Priests – Revelation 1:6 </a:t>
            </a:r>
          </a:p>
          <a:p>
            <a:pPr marL="514350" indent="-514350">
              <a:buFont typeface="+mj-lt"/>
              <a:buAutoNum type="arabicPeriod"/>
            </a:pPr>
            <a:endParaRPr lang="en-US" sz="2700" dirty="0">
              <a:solidFill>
                <a:srgbClr val="454545"/>
              </a:solidFill>
              <a:latin typeface=".SFUIText"/>
            </a:endParaRPr>
          </a:p>
          <a:p>
            <a:pPr marL="0" indent="0" algn="ctr">
              <a:buNone/>
            </a:pPr>
            <a:r>
              <a:rPr lang="en-US" sz="2700" dirty="0">
                <a:solidFill>
                  <a:srgbClr val="111111"/>
                </a:solidFill>
                <a:latin typeface=".SFUIText-Semibold"/>
              </a:rPr>
              <a:t>Ephesians 2:8</a:t>
            </a:r>
            <a:r>
              <a:rPr lang="en-US" sz="2700" dirty="0">
                <a:solidFill>
                  <a:srgbClr val="111111"/>
                </a:solidFill>
                <a:latin typeface=".SFUIText"/>
              </a:rPr>
              <a:t> - For by grace are ye saved through faith; and that not of yourselves: [it is] the gift of God:</a:t>
            </a:r>
            <a:endParaRPr lang="en-US" sz="2700" dirty="0">
              <a:solidFill>
                <a:srgbClr val="454545"/>
              </a:solidFill>
              <a:latin typeface=".SFUIText"/>
            </a:endParaRPr>
          </a:p>
        </p:txBody>
      </p:sp>
    </p:spTree>
    <p:extLst>
      <p:ext uri="{BB962C8B-B14F-4D97-AF65-F5344CB8AC3E}">
        <p14:creationId xmlns:p14="http://schemas.microsoft.com/office/powerpoint/2010/main" val="1926162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0E441-EA20-8442-B2E5-7633A9D8DFF5}"/>
              </a:ext>
            </a:extLst>
          </p:cNvPr>
          <p:cNvSpPr>
            <a:spLocks noGrp="1"/>
          </p:cNvSpPr>
          <p:nvPr>
            <p:ph type="title"/>
          </p:nvPr>
        </p:nvSpPr>
        <p:spPr>
          <a:xfrm>
            <a:off x="838201" y="311876"/>
            <a:ext cx="10515600" cy="1199352"/>
          </a:xfrm>
        </p:spPr>
        <p:txBody>
          <a:bodyPr>
            <a:normAutofit/>
          </a:bodyPr>
          <a:lstStyle/>
          <a:p>
            <a:pPr algn="ctr"/>
            <a:r>
              <a:rPr lang="en-US" sz="3000" dirty="0">
                <a:solidFill>
                  <a:srgbClr val="454545"/>
                </a:solidFill>
                <a:latin typeface=".SFUIText-Bold"/>
              </a:rPr>
              <a:t>Jesus Is Lord!!!</a:t>
            </a:r>
            <a:endParaRPr lang="en-US" sz="3000" dirty="0"/>
          </a:p>
        </p:txBody>
      </p:sp>
      <p:sp>
        <p:nvSpPr>
          <p:cNvPr id="3" name="Content Placeholder 2">
            <a:extLst>
              <a:ext uri="{FF2B5EF4-FFF2-40B4-BE49-F238E27FC236}">
                <a16:creationId xmlns:a16="http://schemas.microsoft.com/office/drawing/2014/main" id="{F50D09C7-0ACA-FA48-877F-C60A6CF0E415}"/>
              </a:ext>
            </a:extLst>
          </p:cNvPr>
          <p:cNvSpPr>
            <a:spLocks noGrp="1"/>
          </p:cNvSpPr>
          <p:nvPr>
            <p:ph idx="1"/>
          </p:nvPr>
        </p:nvSpPr>
        <p:spPr>
          <a:xfrm>
            <a:off x="838201" y="1610769"/>
            <a:ext cx="10515600" cy="4359189"/>
          </a:xfrm>
        </p:spPr>
        <p:txBody>
          <a:bodyPr>
            <a:normAutofit/>
          </a:bodyPr>
          <a:lstStyle/>
          <a:p>
            <a:pPr marL="0" indent="0" algn="ctr">
              <a:buNone/>
            </a:pPr>
            <a:r>
              <a:rPr lang="en-US" sz="2700" dirty="0">
                <a:solidFill>
                  <a:srgbClr val="454545"/>
                </a:solidFill>
                <a:latin typeface=".SFUIText"/>
              </a:rPr>
              <a:t>Philippians 2:9-11</a:t>
            </a:r>
          </a:p>
          <a:p>
            <a:pPr marL="0" indent="0" algn="ctr">
              <a:buNone/>
            </a:pPr>
            <a:r>
              <a:rPr lang="en-US" sz="2700" dirty="0">
                <a:solidFill>
                  <a:srgbClr val="454545"/>
                </a:solidFill>
                <a:latin typeface=".SFUIText"/>
              </a:rPr>
              <a:t>For this reason also, God highly exalted Him, and bestowed on Him the name which is above every name, so that at the name of Jesus every knee will bow, of those who are in heaven and on earth and under the earth, and that every tongue will confess that Jesus Christ is Lord, to the glory of God the Father.</a:t>
            </a:r>
          </a:p>
          <a:p>
            <a:pPr marL="0" indent="0" algn="ctr">
              <a:buNone/>
            </a:pPr>
            <a:endParaRPr lang="en-US" sz="2700" dirty="0">
              <a:solidFill>
                <a:srgbClr val="454545"/>
              </a:solidFill>
              <a:latin typeface=".SFUIText"/>
            </a:endParaRPr>
          </a:p>
          <a:p>
            <a:pPr marL="0" indent="0" algn="ctr">
              <a:buNone/>
            </a:pPr>
            <a:r>
              <a:rPr lang="en-US" sz="2700" dirty="0">
                <a:solidFill>
                  <a:srgbClr val="454545"/>
                </a:solidFill>
                <a:latin typeface=".SFUIText"/>
              </a:rPr>
              <a:t>Matthew 28:18</a:t>
            </a:r>
          </a:p>
          <a:p>
            <a:pPr marL="0" indent="0" algn="ctr">
              <a:buNone/>
            </a:pPr>
            <a:r>
              <a:rPr lang="en-US" sz="2700" dirty="0">
                <a:solidFill>
                  <a:srgbClr val="454545"/>
                </a:solidFill>
                <a:latin typeface=".SFUIText"/>
              </a:rPr>
              <a:t>And Jesus came and spake unto them, saying, All power is given unto me in heaven and in earth.</a:t>
            </a:r>
          </a:p>
        </p:txBody>
      </p:sp>
    </p:spTree>
    <p:extLst>
      <p:ext uri="{BB962C8B-B14F-4D97-AF65-F5344CB8AC3E}">
        <p14:creationId xmlns:p14="http://schemas.microsoft.com/office/powerpoint/2010/main" val="4140607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0E441-EA20-8442-B2E5-7633A9D8DFF5}"/>
              </a:ext>
            </a:extLst>
          </p:cNvPr>
          <p:cNvSpPr>
            <a:spLocks noGrp="1"/>
          </p:cNvSpPr>
          <p:nvPr>
            <p:ph type="title"/>
          </p:nvPr>
        </p:nvSpPr>
        <p:spPr>
          <a:xfrm>
            <a:off x="838201" y="311876"/>
            <a:ext cx="10515600" cy="1199352"/>
          </a:xfrm>
        </p:spPr>
        <p:txBody>
          <a:bodyPr>
            <a:normAutofit/>
          </a:bodyPr>
          <a:lstStyle/>
          <a:p>
            <a:pPr algn="ctr"/>
            <a:r>
              <a:rPr lang="en-US" sz="3000" dirty="0">
                <a:solidFill>
                  <a:srgbClr val="454545"/>
                </a:solidFill>
                <a:latin typeface=".SFUIText-Bold"/>
              </a:rPr>
              <a:t>Jesus Our Lord!!!</a:t>
            </a:r>
            <a:endParaRPr lang="en-US" sz="3000" dirty="0"/>
          </a:p>
        </p:txBody>
      </p:sp>
      <p:sp>
        <p:nvSpPr>
          <p:cNvPr id="3" name="Content Placeholder 2">
            <a:extLst>
              <a:ext uri="{FF2B5EF4-FFF2-40B4-BE49-F238E27FC236}">
                <a16:creationId xmlns:a16="http://schemas.microsoft.com/office/drawing/2014/main" id="{F50D09C7-0ACA-FA48-877F-C60A6CF0E415}"/>
              </a:ext>
            </a:extLst>
          </p:cNvPr>
          <p:cNvSpPr>
            <a:spLocks noGrp="1"/>
          </p:cNvSpPr>
          <p:nvPr>
            <p:ph idx="1"/>
          </p:nvPr>
        </p:nvSpPr>
        <p:spPr>
          <a:xfrm>
            <a:off x="838201" y="1610769"/>
            <a:ext cx="10515600" cy="4359189"/>
          </a:xfrm>
        </p:spPr>
        <p:txBody>
          <a:bodyPr>
            <a:normAutofit/>
          </a:bodyPr>
          <a:lstStyle/>
          <a:p>
            <a:pPr marL="0" indent="0" algn="ctr">
              <a:buNone/>
            </a:pPr>
            <a:r>
              <a:rPr lang="en-US" sz="2700" dirty="0">
                <a:solidFill>
                  <a:srgbClr val="454545"/>
                </a:solidFill>
                <a:latin typeface=".SFUIText"/>
              </a:rPr>
              <a:t>Galatians 2:20</a:t>
            </a:r>
          </a:p>
          <a:p>
            <a:pPr marL="0" indent="0" algn="ctr">
              <a:buNone/>
            </a:pPr>
            <a:r>
              <a:rPr lang="en-US" sz="2700" dirty="0">
                <a:solidFill>
                  <a:srgbClr val="454545"/>
                </a:solidFill>
                <a:latin typeface=".SFUIText"/>
              </a:rPr>
              <a:t>I am crucified with Christ: nevertheless I live; yet not I, but Christ liveth in me: and the life which I now live in the flesh I live by the faith of the Son of God, who loved me, and gave himself for me.</a:t>
            </a:r>
          </a:p>
          <a:p>
            <a:pPr marL="0" indent="0" algn="ctr">
              <a:buNone/>
            </a:pPr>
            <a:endParaRPr lang="en-US" sz="2700" dirty="0">
              <a:solidFill>
                <a:srgbClr val="454545"/>
              </a:solidFill>
              <a:latin typeface=".SFUIText"/>
            </a:endParaRPr>
          </a:p>
          <a:p>
            <a:pPr marL="0" indent="0" algn="ctr">
              <a:buNone/>
            </a:pPr>
            <a:r>
              <a:rPr lang="en-US" sz="2700" dirty="0">
                <a:solidFill>
                  <a:srgbClr val="454545"/>
                </a:solidFill>
                <a:latin typeface=".SFUIText"/>
              </a:rPr>
              <a:t>1 Corinthians 8:6</a:t>
            </a:r>
          </a:p>
          <a:p>
            <a:pPr marL="0" indent="0" algn="ctr">
              <a:buNone/>
            </a:pPr>
            <a:r>
              <a:rPr lang="en-US" sz="2700" dirty="0">
                <a:solidFill>
                  <a:srgbClr val="454545"/>
                </a:solidFill>
                <a:latin typeface=".SFUIText"/>
              </a:rPr>
              <a:t>Yet for us there is but one God, the Father, from whom are all things and we exist for Him; and one Lord, Jesus Christ, by whom are all things, and we exist through Him.</a:t>
            </a:r>
          </a:p>
        </p:txBody>
      </p:sp>
    </p:spTree>
    <p:extLst>
      <p:ext uri="{BB962C8B-B14F-4D97-AF65-F5344CB8AC3E}">
        <p14:creationId xmlns:p14="http://schemas.microsoft.com/office/powerpoint/2010/main" val="3554771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Jesus My Savior &amp; Lord!!!  2 Corinthians 5:16 So from now on we regard no one from a worldly point of view. Though we once regarded Christ in this way, we do so no longer.</vt:lpstr>
      <vt:lpstr>Jesus My Savior!!! </vt:lpstr>
      <vt:lpstr>Jesus in the Old Testament</vt:lpstr>
      <vt:lpstr>Jesus in the Old Testament</vt:lpstr>
      <vt:lpstr>Jesus in the New Testament. </vt:lpstr>
      <vt:lpstr>Jesus in the New Testament. </vt:lpstr>
      <vt:lpstr>Christ Our Savior!!!</vt:lpstr>
      <vt:lpstr>Jesus Is Lord!!!</vt:lpstr>
      <vt:lpstr>Jesus Our Lord!!!</vt:lpstr>
      <vt:lpstr>What does this literally mean to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My Savior &amp; Lord!!!  2 Corinthians 5:16 So from now on we regard no one from a worldly point of view. Though we once regarded Christ in this way, we do so no longer.</dc:title>
  <dc:creator>Perry Ackon</dc:creator>
  <cp:lastModifiedBy>Perry Ackon</cp:lastModifiedBy>
  <cp:revision>1</cp:revision>
  <dcterms:created xsi:type="dcterms:W3CDTF">2020-06-27T22:45:16Z</dcterms:created>
  <dcterms:modified xsi:type="dcterms:W3CDTF">2020-06-28T00:05:58Z</dcterms:modified>
</cp:coreProperties>
</file>