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8E79-F693-410B-AA7A-0DB61E4A28E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A13E-ED9B-4ECF-8B9D-826F8D78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56" y="5216026"/>
            <a:ext cx="9144000" cy="962705"/>
          </a:xfrm>
        </p:spPr>
        <p:txBody>
          <a:bodyPr/>
          <a:lstStyle/>
          <a:p>
            <a:r>
              <a:rPr lang="en-US" dirty="0" smtClean="0"/>
              <a:t>CHRIST OUR HOPE!!!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78731"/>
            <a:ext cx="9144000" cy="450668"/>
          </a:xfrm>
        </p:spPr>
        <p:txBody>
          <a:bodyPr/>
          <a:lstStyle/>
          <a:p>
            <a:r>
              <a:rPr lang="en-US" dirty="0" smtClean="0"/>
              <a:t>Bro Perry</a:t>
            </a:r>
            <a:endParaRPr 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7" y="725788"/>
            <a:ext cx="7605758" cy="427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1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CELEBRATION OF EASTER!!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668" y="2020888"/>
            <a:ext cx="4673600" cy="3776963"/>
          </a:xfrm>
        </p:spPr>
        <p:txBody>
          <a:bodyPr>
            <a:normAutofit/>
          </a:bodyPr>
          <a:lstStyle/>
          <a:p>
            <a:r>
              <a:rPr lang="en-US" dirty="0" smtClean="0"/>
              <a:t>Easter bunny and eggs</a:t>
            </a:r>
          </a:p>
          <a:p>
            <a:r>
              <a:rPr lang="en-US" dirty="0" smtClean="0"/>
              <a:t>The Passover festival</a:t>
            </a:r>
          </a:p>
          <a:p>
            <a:r>
              <a:rPr lang="en-US" dirty="0" smtClean="0"/>
              <a:t>Exodus from Egypt </a:t>
            </a:r>
          </a:p>
          <a:p>
            <a:r>
              <a:rPr lang="en-US" dirty="0" smtClean="0"/>
              <a:t>Last Supper, sufferings, crucifixion of Jesus and resurrection</a:t>
            </a:r>
          </a:p>
          <a:p>
            <a:r>
              <a:rPr lang="en-US" dirty="0" smtClean="0"/>
              <a:t>30 AD</a:t>
            </a:r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27" y="2020888"/>
            <a:ext cx="2509692" cy="17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819" y="2020888"/>
            <a:ext cx="2519119" cy="17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53" y="4132564"/>
            <a:ext cx="2513841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818" y="4132564"/>
            <a:ext cx="2519120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8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EVENTS LEADING TO THE RESURRECTION!!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068" y="1893887"/>
            <a:ext cx="7569200" cy="4405312"/>
          </a:xfrm>
        </p:spPr>
        <p:txBody>
          <a:bodyPr>
            <a:normAutofit/>
          </a:bodyPr>
          <a:lstStyle/>
          <a:p>
            <a:r>
              <a:rPr lang="en-US" dirty="0" smtClean="0"/>
              <a:t>His Birth</a:t>
            </a:r>
          </a:p>
          <a:p>
            <a:pPr marL="457200" lvl="1" indent="0">
              <a:buNone/>
            </a:pPr>
            <a:r>
              <a:rPr lang="en-US" sz="2800" dirty="0" smtClean="0"/>
              <a:t>1. Virgin birth of the Holy Spirit (Matt 1:23)</a:t>
            </a:r>
          </a:p>
          <a:p>
            <a:pPr marL="457200" lvl="1" indent="0">
              <a:buNone/>
            </a:pPr>
            <a:r>
              <a:rPr lang="en-US" sz="2800" dirty="0" smtClean="0"/>
              <a:t>2. Not of a corruptible seed (1Peter 1:23)</a:t>
            </a:r>
          </a:p>
          <a:p>
            <a:r>
              <a:rPr lang="en-US" dirty="0" smtClean="0"/>
              <a:t>His Life</a:t>
            </a:r>
          </a:p>
          <a:p>
            <a:pPr marL="457200" lvl="1" indent="0">
              <a:buNone/>
            </a:pPr>
            <a:r>
              <a:rPr lang="en-US" sz="2800" dirty="0" smtClean="0"/>
              <a:t>1. Lived as fully man (John 1:14)</a:t>
            </a:r>
          </a:p>
          <a:p>
            <a:pPr marL="457200" lvl="1" indent="0">
              <a:buNone/>
            </a:pPr>
            <a:r>
              <a:rPr lang="en-US" sz="2800" dirty="0" smtClean="0"/>
              <a:t>2. Fully empowered by the Holy Spirit (Luke 4:1)</a:t>
            </a:r>
          </a:p>
          <a:p>
            <a:r>
              <a:rPr lang="en-US" dirty="0" smtClean="0"/>
              <a:t>His Death</a:t>
            </a:r>
          </a:p>
          <a:p>
            <a:pPr marL="457200" lvl="1" indent="0">
              <a:buNone/>
            </a:pPr>
            <a:r>
              <a:rPr lang="en-US" sz="2800" dirty="0" smtClean="0"/>
              <a:t>1. Died for all sinners (Romans 5:8)</a:t>
            </a:r>
          </a:p>
          <a:p>
            <a:pPr marL="457200" lvl="1" indent="0">
              <a:buNone/>
            </a:pPr>
            <a:r>
              <a:rPr lang="en-US" sz="2800" dirty="0" smtClean="0"/>
              <a:t>2. Died innocent with no sin (1Peter 2:22)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6" r="29104"/>
          <a:stretch/>
        </p:blipFill>
        <p:spPr bwMode="auto">
          <a:xfrm>
            <a:off x="355600" y="1690688"/>
            <a:ext cx="3589381" cy="48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1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DISCREDITING THE RESURRECTION!!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266" y="2441815"/>
            <a:ext cx="5579533" cy="2983442"/>
          </a:xfrm>
        </p:spPr>
        <p:txBody>
          <a:bodyPr/>
          <a:lstStyle/>
          <a:p>
            <a:r>
              <a:rPr lang="en-US" dirty="0" smtClean="0"/>
              <a:t>The theory of the twin</a:t>
            </a:r>
          </a:p>
          <a:p>
            <a:r>
              <a:rPr lang="en-US" dirty="0" smtClean="0"/>
              <a:t>The theory of theft by the disciples </a:t>
            </a:r>
          </a:p>
          <a:p>
            <a:r>
              <a:rPr lang="en-US" dirty="0" smtClean="0"/>
              <a:t>The theory of pretense</a:t>
            </a:r>
          </a:p>
          <a:p>
            <a:r>
              <a:rPr lang="en-US" dirty="0" smtClean="0"/>
              <a:t>The theory of deception</a:t>
            </a:r>
          </a:p>
          <a:p>
            <a:r>
              <a:rPr lang="en-US" dirty="0" smtClean="0"/>
              <a:t>The theory of mass hallucination </a:t>
            </a:r>
            <a:endParaRPr lang="en-US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60" y="1690688"/>
            <a:ext cx="3062407" cy="44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8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4459"/>
            <a:ext cx="10515600" cy="837142"/>
          </a:xfrm>
        </p:spPr>
        <p:txBody>
          <a:bodyPr/>
          <a:lstStyle/>
          <a:p>
            <a:pPr algn="ctr"/>
            <a:r>
              <a:rPr lang="en-US" dirty="0" smtClean="0"/>
              <a:t>IMPORTANCE OF HIS RESURRECTION!!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563" y="1964858"/>
            <a:ext cx="6677570" cy="4216402"/>
          </a:xfrm>
        </p:spPr>
        <p:txBody>
          <a:bodyPr/>
          <a:lstStyle/>
          <a:p>
            <a:r>
              <a:rPr lang="en-US" dirty="0" smtClean="0"/>
              <a:t>Revelations 1:18 “And the living one. I died, and behold I am alive forevermore, and I have the keys of Death and Hades”.</a:t>
            </a:r>
          </a:p>
          <a:p>
            <a:r>
              <a:rPr lang="en-US" dirty="0" smtClean="0"/>
              <a:t>Colossians 1:18 “And he is the head of the body, the church. He is the beginning, the firstborn from the dead, that in everything he might be preeminent”.</a:t>
            </a:r>
          </a:p>
          <a:p>
            <a:r>
              <a:rPr lang="en-US" dirty="0" smtClean="0"/>
              <a:t>1Corinthians 15:17 “And if Christ has not been raised, your faith is futile and you are still in your sins”.</a:t>
            </a:r>
            <a:endParaRPr lang="en-US" dirty="0"/>
          </a:p>
        </p:txBody>
      </p:sp>
      <p:pic>
        <p:nvPicPr>
          <p:cNvPr id="5122" name="Picture 2" descr="Image result for Christ has resurrec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16473"/>
          <a:stretch/>
        </p:blipFill>
        <p:spPr bwMode="auto">
          <a:xfrm>
            <a:off x="838200" y="2404532"/>
            <a:ext cx="3800090" cy="33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0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THIS MEAN TO US!!!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7599"/>
            <a:ext cx="10515600" cy="2777068"/>
          </a:xfrm>
        </p:spPr>
        <p:txBody>
          <a:bodyPr>
            <a:normAutofit/>
          </a:bodyPr>
          <a:lstStyle/>
          <a:p>
            <a:r>
              <a:rPr lang="en-US" dirty="0" smtClean="0"/>
              <a:t>Jesus is the Son of God!! (Matt 12:39-40)</a:t>
            </a:r>
          </a:p>
          <a:p>
            <a:r>
              <a:rPr lang="en-US" dirty="0" smtClean="0"/>
              <a:t>Sins forgiven and righteousness imputed. (Romans 4:22-25)</a:t>
            </a:r>
          </a:p>
          <a:p>
            <a:r>
              <a:rPr lang="en-US" dirty="0" smtClean="0"/>
              <a:t>Relationship with the Father restored. (Romans 3:25)</a:t>
            </a:r>
          </a:p>
          <a:p>
            <a:r>
              <a:rPr lang="en-US" dirty="0" smtClean="0"/>
              <a:t>Receiving of the Ministry of reconciliation. (2Corinthians 5:18)</a:t>
            </a:r>
          </a:p>
          <a:p>
            <a:r>
              <a:rPr lang="en-US" dirty="0" smtClean="0"/>
              <a:t>Hope of glory. (Colossians 1:27)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8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TAKEAWAY!!!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667"/>
            <a:ext cx="10515600" cy="2827866"/>
          </a:xfrm>
        </p:spPr>
        <p:txBody>
          <a:bodyPr>
            <a:normAutofit/>
          </a:bodyPr>
          <a:lstStyle/>
          <a:p>
            <a:r>
              <a:rPr lang="en-US" dirty="0" smtClean="0"/>
              <a:t>Let us live by faith!!! Right knowledge is key…</a:t>
            </a:r>
          </a:p>
          <a:p>
            <a:r>
              <a:rPr lang="en-US" dirty="0" smtClean="0"/>
              <a:t>Commemoration of Jesus’ death &amp; resurrection.</a:t>
            </a:r>
          </a:p>
          <a:p>
            <a:r>
              <a:rPr lang="en-US" dirty="0" smtClean="0"/>
              <a:t>Let us go deeper in our walk in love. </a:t>
            </a:r>
          </a:p>
          <a:p>
            <a:r>
              <a:rPr lang="en-US" dirty="0" smtClean="0"/>
              <a:t>Just as Christ brought us hope so must we give others hope!!</a:t>
            </a:r>
          </a:p>
          <a:p>
            <a:r>
              <a:rPr lang="en-US" dirty="0" err="1" smtClean="0"/>
              <a:t>Maranatha</a:t>
            </a:r>
            <a:r>
              <a:rPr lang="en-US" dirty="0" smtClean="0"/>
              <a:t>!! Christ returns quickly..  </a:t>
            </a:r>
          </a:p>
        </p:txBody>
      </p:sp>
    </p:spTree>
    <p:extLst>
      <p:ext uri="{BB962C8B-B14F-4D97-AF65-F5344CB8AC3E}">
        <p14:creationId xmlns:p14="http://schemas.microsoft.com/office/powerpoint/2010/main" val="305890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34" y="288819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LET US PRAY!!!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340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CHRIST OUR HOPE!!!</vt:lpstr>
      <vt:lpstr>CELEBRATION OF EASTER!!</vt:lpstr>
      <vt:lpstr>EVENTS LEADING TO THE RESURRECTION!!</vt:lpstr>
      <vt:lpstr>DISCREDITING THE RESURRECTION!! </vt:lpstr>
      <vt:lpstr>IMPORTANCE OF HIS RESURRECTION!!</vt:lpstr>
      <vt:lpstr>WHAT DOES THIS MEAN TO US!!!</vt:lpstr>
      <vt:lpstr>TAKEAWAY!!!</vt:lpstr>
      <vt:lpstr>LET US PRAY!!!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OUR HOPE!!!</dc:title>
  <dc:creator>A</dc:creator>
  <cp:lastModifiedBy>A</cp:lastModifiedBy>
  <cp:revision>23</cp:revision>
  <dcterms:created xsi:type="dcterms:W3CDTF">2021-04-03T08:32:55Z</dcterms:created>
  <dcterms:modified xsi:type="dcterms:W3CDTF">2021-04-03T15:30:24Z</dcterms:modified>
</cp:coreProperties>
</file>