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4" r:id="rId4"/>
    <p:sldId id="259" r:id="rId5"/>
    <p:sldId id="265" r:id="rId6"/>
    <p:sldId id="258" r:id="rId7"/>
    <p:sldId id="260" r:id="rId8"/>
    <p:sldId id="266" r:id="rId9"/>
    <p:sldId id="261" r:id="rId10"/>
    <p:sldId id="262" r:id="rId11"/>
    <p:sldId id="263" r:id="rId1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68" d="100"/>
          <a:sy n="68" d="100"/>
        </p:scale>
        <p:origin x="1470" y="1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D1FF288-BDB1-41C5-9890-A85D7A2265CE}" type="doc">
      <dgm:prSet loTypeId="urn:microsoft.com/office/officeart/2005/8/layout/hProcess7" loCatId="list" qsTypeId="urn:microsoft.com/office/officeart/2005/8/quickstyle/simple1" qsCatId="simple" csTypeId="urn:microsoft.com/office/officeart/2005/8/colors/accent1_2" csCatId="accent1" phldr="1"/>
      <dgm:spPr/>
      <dgm:t>
        <a:bodyPr/>
        <a:lstStyle/>
        <a:p>
          <a:endParaRPr lang="en-US"/>
        </a:p>
      </dgm:t>
    </dgm:pt>
    <dgm:pt modelId="{A078D42E-2BF6-4BCC-8104-AD7E70BB0CA6}">
      <dgm:prSet phldrT="[Text]"/>
      <dgm:spPr/>
      <dgm:t>
        <a:bodyPr/>
        <a:lstStyle/>
        <a:p>
          <a:r>
            <a:rPr lang="en-US" dirty="0" smtClean="0">
              <a:solidFill>
                <a:schemeClr val="tx1"/>
              </a:solidFill>
            </a:rPr>
            <a:t>FIRST</a:t>
          </a:r>
          <a:r>
            <a:rPr lang="en-US" dirty="0" smtClean="0"/>
            <a:t> </a:t>
          </a:r>
          <a:endParaRPr lang="en-US" dirty="0"/>
        </a:p>
      </dgm:t>
    </dgm:pt>
    <dgm:pt modelId="{846A7418-599C-455A-A327-FF8C65F36261}" type="parTrans" cxnId="{DA720385-9A25-4D0E-BDE7-5B0461612ADC}">
      <dgm:prSet/>
      <dgm:spPr/>
      <dgm:t>
        <a:bodyPr/>
        <a:lstStyle/>
        <a:p>
          <a:endParaRPr lang="en-US"/>
        </a:p>
      </dgm:t>
    </dgm:pt>
    <dgm:pt modelId="{A948B765-E48B-45D6-A201-06EF46B420E9}" type="sibTrans" cxnId="{DA720385-9A25-4D0E-BDE7-5B0461612ADC}">
      <dgm:prSet/>
      <dgm:spPr/>
      <dgm:t>
        <a:bodyPr/>
        <a:lstStyle/>
        <a:p>
          <a:endParaRPr lang="en-US"/>
        </a:p>
      </dgm:t>
    </dgm:pt>
    <dgm:pt modelId="{7D971EC6-0D2B-46CE-82B7-AF395BDFC9F0}">
      <dgm:prSet phldrT="[Text]" custT="1"/>
      <dgm:spPr/>
      <dgm:t>
        <a:bodyPr/>
        <a:lstStyle/>
        <a:p>
          <a:r>
            <a:rPr lang="en-US" sz="2800" dirty="0" smtClean="0"/>
            <a:t>As believers we are called to a life of fellowship with the Father by the Son through the Holy Spirit!!!</a:t>
          </a:r>
          <a:endParaRPr lang="en-US" sz="2800" dirty="0"/>
        </a:p>
      </dgm:t>
    </dgm:pt>
    <dgm:pt modelId="{ED25BDFE-F939-4E60-B8F2-153717E5F06F}" type="parTrans" cxnId="{28374650-3696-46C5-A58F-52BEE5BB5A9E}">
      <dgm:prSet/>
      <dgm:spPr/>
      <dgm:t>
        <a:bodyPr/>
        <a:lstStyle/>
        <a:p>
          <a:endParaRPr lang="en-US"/>
        </a:p>
      </dgm:t>
    </dgm:pt>
    <dgm:pt modelId="{A30A153C-9851-429B-A9B0-549DA4B0DC9F}" type="sibTrans" cxnId="{28374650-3696-46C5-A58F-52BEE5BB5A9E}">
      <dgm:prSet/>
      <dgm:spPr/>
      <dgm:t>
        <a:bodyPr/>
        <a:lstStyle/>
        <a:p>
          <a:endParaRPr lang="en-US"/>
        </a:p>
      </dgm:t>
    </dgm:pt>
    <dgm:pt modelId="{4DC44497-A4A0-415D-8A2F-05A4EDA4233B}">
      <dgm:prSet phldrT="[Text]"/>
      <dgm:spPr/>
      <dgm:t>
        <a:bodyPr/>
        <a:lstStyle/>
        <a:p>
          <a:r>
            <a:rPr lang="en-US" dirty="0" smtClean="0">
              <a:solidFill>
                <a:schemeClr val="tx1"/>
              </a:solidFill>
            </a:rPr>
            <a:t>SECOND</a:t>
          </a:r>
          <a:r>
            <a:rPr lang="en-US" dirty="0" smtClean="0"/>
            <a:t> </a:t>
          </a:r>
          <a:endParaRPr lang="en-US" dirty="0"/>
        </a:p>
      </dgm:t>
    </dgm:pt>
    <dgm:pt modelId="{C8F3BD74-6B23-4AE9-9F55-F889C7A99BD4}" type="parTrans" cxnId="{3333ED95-E446-47C2-B760-2210EDF2FA80}">
      <dgm:prSet/>
      <dgm:spPr/>
      <dgm:t>
        <a:bodyPr/>
        <a:lstStyle/>
        <a:p>
          <a:endParaRPr lang="en-US"/>
        </a:p>
      </dgm:t>
    </dgm:pt>
    <dgm:pt modelId="{6A1F99B1-93A9-4A41-9FD0-402927275C69}" type="sibTrans" cxnId="{3333ED95-E446-47C2-B760-2210EDF2FA80}">
      <dgm:prSet/>
      <dgm:spPr/>
      <dgm:t>
        <a:bodyPr/>
        <a:lstStyle/>
        <a:p>
          <a:endParaRPr lang="en-US"/>
        </a:p>
      </dgm:t>
    </dgm:pt>
    <dgm:pt modelId="{71825C9F-196F-4E93-8F4E-AB08996E81F3}">
      <dgm:prSet phldrT="[Text]" custT="1"/>
      <dgm:spPr/>
      <dgm:t>
        <a:bodyPr/>
        <a:lstStyle/>
        <a:p>
          <a:r>
            <a:rPr lang="en-US" sz="2800" dirty="0" smtClean="0"/>
            <a:t>This continuous fellowship must result in the dying to self and the formation of Christ in us!!!</a:t>
          </a:r>
          <a:endParaRPr lang="en-US" sz="2800" dirty="0"/>
        </a:p>
      </dgm:t>
    </dgm:pt>
    <dgm:pt modelId="{1E62EBD6-3A9A-40E1-9AA3-78A97A9C1355}" type="parTrans" cxnId="{B1750C08-E4FD-45EB-BFD2-CDAD73ABEB91}">
      <dgm:prSet/>
      <dgm:spPr/>
      <dgm:t>
        <a:bodyPr/>
        <a:lstStyle/>
        <a:p>
          <a:endParaRPr lang="en-US"/>
        </a:p>
      </dgm:t>
    </dgm:pt>
    <dgm:pt modelId="{82B384F8-34B7-43DD-BA1B-9BD89A05B41C}" type="sibTrans" cxnId="{B1750C08-E4FD-45EB-BFD2-CDAD73ABEB91}">
      <dgm:prSet/>
      <dgm:spPr/>
      <dgm:t>
        <a:bodyPr/>
        <a:lstStyle/>
        <a:p>
          <a:endParaRPr lang="en-US"/>
        </a:p>
      </dgm:t>
    </dgm:pt>
    <dgm:pt modelId="{C2389B3F-49B4-4A4C-867A-43850A2CF069}">
      <dgm:prSet phldrT="[Text]"/>
      <dgm:spPr/>
      <dgm:t>
        <a:bodyPr/>
        <a:lstStyle/>
        <a:p>
          <a:r>
            <a:rPr lang="en-US" dirty="0" smtClean="0"/>
            <a:t> </a:t>
          </a:r>
          <a:r>
            <a:rPr lang="en-US" dirty="0" smtClean="0">
              <a:solidFill>
                <a:schemeClr val="tx1"/>
              </a:solidFill>
            </a:rPr>
            <a:t>THIRD</a:t>
          </a:r>
          <a:endParaRPr lang="en-US" dirty="0">
            <a:solidFill>
              <a:schemeClr val="tx1"/>
            </a:solidFill>
          </a:endParaRPr>
        </a:p>
      </dgm:t>
    </dgm:pt>
    <dgm:pt modelId="{1F7BD843-9398-4201-9D05-C14F717F9030}" type="parTrans" cxnId="{F8379C34-D6AC-48F1-AC64-D5C072132E89}">
      <dgm:prSet/>
      <dgm:spPr/>
      <dgm:t>
        <a:bodyPr/>
        <a:lstStyle/>
        <a:p>
          <a:endParaRPr lang="en-US"/>
        </a:p>
      </dgm:t>
    </dgm:pt>
    <dgm:pt modelId="{B8AA9E53-1DEA-4161-8733-079EC1D1E4AF}" type="sibTrans" cxnId="{F8379C34-D6AC-48F1-AC64-D5C072132E89}">
      <dgm:prSet/>
      <dgm:spPr/>
      <dgm:t>
        <a:bodyPr/>
        <a:lstStyle/>
        <a:p>
          <a:endParaRPr lang="en-US"/>
        </a:p>
      </dgm:t>
    </dgm:pt>
    <dgm:pt modelId="{4C9958FB-816D-4796-B200-80E7FF0CF5C2}">
      <dgm:prSet phldrT="[Text]" custT="1"/>
      <dgm:spPr/>
      <dgm:t>
        <a:bodyPr/>
        <a:lstStyle/>
        <a:p>
          <a:r>
            <a:rPr lang="en-US" sz="2800" dirty="0" smtClean="0"/>
            <a:t>From this foundation of love that has shaped our mindset and every desire, we must show love in every deed!!</a:t>
          </a:r>
          <a:endParaRPr lang="en-US" sz="2800" dirty="0"/>
        </a:p>
      </dgm:t>
    </dgm:pt>
    <dgm:pt modelId="{617446C1-E341-4CCC-ACFE-F54F3C5F765E}" type="parTrans" cxnId="{6949453A-0E9E-47C6-A58E-8E2D00165AA2}">
      <dgm:prSet/>
      <dgm:spPr/>
      <dgm:t>
        <a:bodyPr/>
        <a:lstStyle/>
        <a:p>
          <a:endParaRPr lang="en-US"/>
        </a:p>
      </dgm:t>
    </dgm:pt>
    <dgm:pt modelId="{6E10AC1C-FC3D-4650-8B0D-9534E528877D}" type="sibTrans" cxnId="{6949453A-0E9E-47C6-A58E-8E2D00165AA2}">
      <dgm:prSet/>
      <dgm:spPr/>
      <dgm:t>
        <a:bodyPr/>
        <a:lstStyle/>
        <a:p>
          <a:endParaRPr lang="en-US"/>
        </a:p>
      </dgm:t>
    </dgm:pt>
    <dgm:pt modelId="{EBF2A9CE-1364-4A14-BCE8-CFD65782B43C}" type="pres">
      <dgm:prSet presAssocID="{0D1FF288-BDB1-41C5-9890-A85D7A2265CE}" presName="Name0" presStyleCnt="0">
        <dgm:presLayoutVars>
          <dgm:dir/>
          <dgm:animLvl val="lvl"/>
          <dgm:resizeHandles val="exact"/>
        </dgm:presLayoutVars>
      </dgm:prSet>
      <dgm:spPr/>
      <dgm:t>
        <a:bodyPr/>
        <a:lstStyle/>
        <a:p>
          <a:endParaRPr lang="en-US"/>
        </a:p>
      </dgm:t>
    </dgm:pt>
    <dgm:pt modelId="{6A31CEFE-3755-4192-8A57-1EF136E9478A}" type="pres">
      <dgm:prSet presAssocID="{A078D42E-2BF6-4BCC-8104-AD7E70BB0CA6}" presName="compositeNode" presStyleCnt="0">
        <dgm:presLayoutVars>
          <dgm:bulletEnabled val="1"/>
        </dgm:presLayoutVars>
      </dgm:prSet>
      <dgm:spPr/>
    </dgm:pt>
    <dgm:pt modelId="{DF64AE70-C8CD-458C-9C69-B0CF7123ECAA}" type="pres">
      <dgm:prSet presAssocID="{A078D42E-2BF6-4BCC-8104-AD7E70BB0CA6}" presName="bgRect" presStyleLbl="node1" presStyleIdx="0" presStyleCnt="3" custScaleY="134470"/>
      <dgm:spPr/>
      <dgm:t>
        <a:bodyPr/>
        <a:lstStyle/>
        <a:p>
          <a:endParaRPr lang="en-US"/>
        </a:p>
      </dgm:t>
    </dgm:pt>
    <dgm:pt modelId="{BE2D8605-4B4B-413F-A304-54AED0F4CD12}" type="pres">
      <dgm:prSet presAssocID="{A078D42E-2BF6-4BCC-8104-AD7E70BB0CA6}" presName="parentNode" presStyleLbl="node1" presStyleIdx="0" presStyleCnt="3">
        <dgm:presLayoutVars>
          <dgm:chMax val="0"/>
          <dgm:bulletEnabled val="1"/>
        </dgm:presLayoutVars>
      </dgm:prSet>
      <dgm:spPr/>
      <dgm:t>
        <a:bodyPr/>
        <a:lstStyle/>
        <a:p>
          <a:endParaRPr lang="en-US"/>
        </a:p>
      </dgm:t>
    </dgm:pt>
    <dgm:pt modelId="{5BCB2D67-4AAD-4C63-8B7F-98BFCEE4C95A}" type="pres">
      <dgm:prSet presAssocID="{A078D42E-2BF6-4BCC-8104-AD7E70BB0CA6}" presName="childNode" presStyleLbl="node1" presStyleIdx="0" presStyleCnt="3">
        <dgm:presLayoutVars>
          <dgm:bulletEnabled val="1"/>
        </dgm:presLayoutVars>
      </dgm:prSet>
      <dgm:spPr/>
      <dgm:t>
        <a:bodyPr/>
        <a:lstStyle/>
        <a:p>
          <a:endParaRPr lang="en-US"/>
        </a:p>
      </dgm:t>
    </dgm:pt>
    <dgm:pt modelId="{EA868CD5-C1AA-4358-8E0A-91AEBB6C41FD}" type="pres">
      <dgm:prSet presAssocID="{A948B765-E48B-45D6-A201-06EF46B420E9}" presName="hSp" presStyleCnt="0"/>
      <dgm:spPr/>
    </dgm:pt>
    <dgm:pt modelId="{DB9711E5-3922-44CD-A368-ADA918ECD96F}" type="pres">
      <dgm:prSet presAssocID="{A948B765-E48B-45D6-A201-06EF46B420E9}" presName="vProcSp" presStyleCnt="0"/>
      <dgm:spPr/>
    </dgm:pt>
    <dgm:pt modelId="{D8FA21D8-D23C-4326-84E8-5E603588EB60}" type="pres">
      <dgm:prSet presAssocID="{A948B765-E48B-45D6-A201-06EF46B420E9}" presName="vSp1" presStyleCnt="0"/>
      <dgm:spPr/>
    </dgm:pt>
    <dgm:pt modelId="{9683C010-F645-433A-849C-101087FC3A32}" type="pres">
      <dgm:prSet presAssocID="{A948B765-E48B-45D6-A201-06EF46B420E9}" presName="simulatedConn" presStyleLbl="solidFgAcc1" presStyleIdx="0" presStyleCnt="2"/>
      <dgm:spPr/>
    </dgm:pt>
    <dgm:pt modelId="{60B5DBB9-1F13-4599-B554-558188A00159}" type="pres">
      <dgm:prSet presAssocID="{A948B765-E48B-45D6-A201-06EF46B420E9}" presName="vSp2" presStyleCnt="0"/>
      <dgm:spPr/>
    </dgm:pt>
    <dgm:pt modelId="{C06EBBDF-5AC0-474A-A38D-E523D60A43C5}" type="pres">
      <dgm:prSet presAssocID="{A948B765-E48B-45D6-A201-06EF46B420E9}" presName="sibTrans" presStyleCnt="0"/>
      <dgm:spPr/>
    </dgm:pt>
    <dgm:pt modelId="{DE01C3AA-E068-46F9-B879-ABDD283F61AB}" type="pres">
      <dgm:prSet presAssocID="{4DC44497-A4A0-415D-8A2F-05A4EDA4233B}" presName="compositeNode" presStyleCnt="0">
        <dgm:presLayoutVars>
          <dgm:bulletEnabled val="1"/>
        </dgm:presLayoutVars>
      </dgm:prSet>
      <dgm:spPr/>
    </dgm:pt>
    <dgm:pt modelId="{E8D94D05-27F6-4F06-924C-8AD6276477C4}" type="pres">
      <dgm:prSet presAssocID="{4DC44497-A4A0-415D-8A2F-05A4EDA4233B}" presName="bgRect" presStyleLbl="node1" presStyleIdx="1" presStyleCnt="3" custScaleY="135292"/>
      <dgm:spPr/>
      <dgm:t>
        <a:bodyPr/>
        <a:lstStyle/>
        <a:p>
          <a:endParaRPr lang="en-US"/>
        </a:p>
      </dgm:t>
    </dgm:pt>
    <dgm:pt modelId="{5B462A64-DB6E-4EB3-8D67-DAC62D153429}" type="pres">
      <dgm:prSet presAssocID="{4DC44497-A4A0-415D-8A2F-05A4EDA4233B}" presName="parentNode" presStyleLbl="node1" presStyleIdx="1" presStyleCnt="3">
        <dgm:presLayoutVars>
          <dgm:chMax val="0"/>
          <dgm:bulletEnabled val="1"/>
        </dgm:presLayoutVars>
      </dgm:prSet>
      <dgm:spPr/>
      <dgm:t>
        <a:bodyPr/>
        <a:lstStyle/>
        <a:p>
          <a:endParaRPr lang="en-US"/>
        </a:p>
      </dgm:t>
    </dgm:pt>
    <dgm:pt modelId="{DE62D263-3896-46C7-9F1F-C6CA3DA02220}" type="pres">
      <dgm:prSet presAssocID="{4DC44497-A4A0-415D-8A2F-05A4EDA4233B}" presName="childNode" presStyleLbl="node1" presStyleIdx="1" presStyleCnt="3">
        <dgm:presLayoutVars>
          <dgm:bulletEnabled val="1"/>
        </dgm:presLayoutVars>
      </dgm:prSet>
      <dgm:spPr/>
      <dgm:t>
        <a:bodyPr/>
        <a:lstStyle/>
        <a:p>
          <a:endParaRPr lang="en-US"/>
        </a:p>
      </dgm:t>
    </dgm:pt>
    <dgm:pt modelId="{5C792D0C-8B26-4DA3-B159-03A53A22153B}" type="pres">
      <dgm:prSet presAssocID="{6A1F99B1-93A9-4A41-9FD0-402927275C69}" presName="hSp" presStyleCnt="0"/>
      <dgm:spPr/>
    </dgm:pt>
    <dgm:pt modelId="{C1976EB0-4E07-4270-93A0-FD8217771D3A}" type="pres">
      <dgm:prSet presAssocID="{6A1F99B1-93A9-4A41-9FD0-402927275C69}" presName="vProcSp" presStyleCnt="0"/>
      <dgm:spPr/>
    </dgm:pt>
    <dgm:pt modelId="{3C868BC9-F4BD-4797-9A13-4A22E07FC253}" type="pres">
      <dgm:prSet presAssocID="{6A1F99B1-93A9-4A41-9FD0-402927275C69}" presName="vSp1" presStyleCnt="0"/>
      <dgm:spPr/>
    </dgm:pt>
    <dgm:pt modelId="{F756111D-A60A-4755-92EF-B5DE93B9363E}" type="pres">
      <dgm:prSet presAssocID="{6A1F99B1-93A9-4A41-9FD0-402927275C69}" presName="simulatedConn" presStyleLbl="solidFgAcc1" presStyleIdx="1" presStyleCnt="2"/>
      <dgm:spPr/>
    </dgm:pt>
    <dgm:pt modelId="{E7DFB588-B8E0-45FE-B8EF-7A8CBC9DF109}" type="pres">
      <dgm:prSet presAssocID="{6A1F99B1-93A9-4A41-9FD0-402927275C69}" presName="vSp2" presStyleCnt="0"/>
      <dgm:spPr/>
    </dgm:pt>
    <dgm:pt modelId="{D22094B7-6ED1-4894-BC19-9A3E90607F0A}" type="pres">
      <dgm:prSet presAssocID="{6A1F99B1-93A9-4A41-9FD0-402927275C69}" presName="sibTrans" presStyleCnt="0"/>
      <dgm:spPr/>
    </dgm:pt>
    <dgm:pt modelId="{CB0429A3-DEB5-4919-82A9-6FF303A6CDC8}" type="pres">
      <dgm:prSet presAssocID="{C2389B3F-49B4-4A4C-867A-43850A2CF069}" presName="compositeNode" presStyleCnt="0">
        <dgm:presLayoutVars>
          <dgm:bulletEnabled val="1"/>
        </dgm:presLayoutVars>
      </dgm:prSet>
      <dgm:spPr/>
    </dgm:pt>
    <dgm:pt modelId="{687B4306-A594-4D36-837E-FAB2321C397A}" type="pres">
      <dgm:prSet presAssocID="{C2389B3F-49B4-4A4C-867A-43850A2CF069}" presName="bgRect" presStyleLbl="node1" presStyleIdx="2" presStyleCnt="3" custScaleY="134470"/>
      <dgm:spPr/>
      <dgm:t>
        <a:bodyPr/>
        <a:lstStyle/>
        <a:p>
          <a:endParaRPr lang="en-US"/>
        </a:p>
      </dgm:t>
    </dgm:pt>
    <dgm:pt modelId="{C4D2FC87-7A08-4BC1-AB34-22EF39D94A80}" type="pres">
      <dgm:prSet presAssocID="{C2389B3F-49B4-4A4C-867A-43850A2CF069}" presName="parentNode" presStyleLbl="node1" presStyleIdx="2" presStyleCnt="3">
        <dgm:presLayoutVars>
          <dgm:chMax val="0"/>
          <dgm:bulletEnabled val="1"/>
        </dgm:presLayoutVars>
      </dgm:prSet>
      <dgm:spPr/>
      <dgm:t>
        <a:bodyPr/>
        <a:lstStyle/>
        <a:p>
          <a:endParaRPr lang="en-US"/>
        </a:p>
      </dgm:t>
    </dgm:pt>
    <dgm:pt modelId="{3DD5B418-2D77-422C-814B-70810A3EC7F8}" type="pres">
      <dgm:prSet presAssocID="{C2389B3F-49B4-4A4C-867A-43850A2CF069}" presName="childNode" presStyleLbl="node1" presStyleIdx="2" presStyleCnt="3">
        <dgm:presLayoutVars>
          <dgm:bulletEnabled val="1"/>
        </dgm:presLayoutVars>
      </dgm:prSet>
      <dgm:spPr/>
      <dgm:t>
        <a:bodyPr/>
        <a:lstStyle/>
        <a:p>
          <a:endParaRPr lang="en-US"/>
        </a:p>
      </dgm:t>
    </dgm:pt>
  </dgm:ptLst>
  <dgm:cxnLst>
    <dgm:cxn modelId="{DA720385-9A25-4D0E-BDE7-5B0461612ADC}" srcId="{0D1FF288-BDB1-41C5-9890-A85D7A2265CE}" destId="{A078D42E-2BF6-4BCC-8104-AD7E70BB0CA6}" srcOrd="0" destOrd="0" parTransId="{846A7418-599C-455A-A327-FF8C65F36261}" sibTransId="{A948B765-E48B-45D6-A201-06EF46B420E9}"/>
    <dgm:cxn modelId="{5658D74F-A08E-461D-B92A-A685C5CD419D}" type="presOf" srcId="{0D1FF288-BDB1-41C5-9890-A85D7A2265CE}" destId="{EBF2A9CE-1364-4A14-BCE8-CFD65782B43C}" srcOrd="0" destOrd="0" presId="urn:microsoft.com/office/officeart/2005/8/layout/hProcess7"/>
    <dgm:cxn modelId="{9A8D8E88-48F1-426C-834E-A2FF6518B629}" type="presOf" srcId="{A078D42E-2BF6-4BCC-8104-AD7E70BB0CA6}" destId="{DF64AE70-C8CD-458C-9C69-B0CF7123ECAA}" srcOrd="0" destOrd="0" presId="urn:microsoft.com/office/officeart/2005/8/layout/hProcess7"/>
    <dgm:cxn modelId="{790E5968-406E-410A-ADA4-BCFCAA44677B}" type="presOf" srcId="{4DC44497-A4A0-415D-8A2F-05A4EDA4233B}" destId="{5B462A64-DB6E-4EB3-8D67-DAC62D153429}" srcOrd="1" destOrd="0" presId="urn:microsoft.com/office/officeart/2005/8/layout/hProcess7"/>
    <dgm:cxn modelId="{781F1213-C76D-4905-BADA-662C71D0074A}" type="presOf" srcId="{71825C9F-196F-4E93-8F4E-AB08996E81F3}" destId="{DE62D263-3896-46C7-9F1F-C6CA3DA02220}" srcOrd="0" destOrd="0" presId="urn:microsoft.com/office/officeart/2005/8/layout/hProcess7"/>
    <dgm:cxn modelId="{416CAE0F-CB28-4355-87C2-7152991359DC}" type="presOf" srcId="{A078D42E-2BF6-4BCC-8104-AD7E70BB0CA6}" destId="{BE2D8605-4B4B-413F-A304-54AED0F4CD12}" srcOrd="1" destOrd="0" presId="urn:microsoft.com/office/officeart/2005/8/layout/hProcess7"/>
    <dgm:cxn modelId="{28374650-3696-46C5-A58F-52BEE5BB5A9E}" srcId="{A078D42E-2BF6-4BCC-8104-AD7E70BB0CA6}" destId="{7D971EC6-0D2B-46CE-82B7-AF395BDFC9F0}" srcOrd="0" destOrd="0" parTransId="{ED25BDFE-F939-4E60-B8F2-153717E5F06F}" sibTransId="{A30A153C-9851-429B-A9B0-549DA4B0DC9F}"/>
    <dgm:cxn modelId="{0AF1B1D8-B62E-4EA2-BB51-46C183D04D67}" type="presOf" srcId="{4C9958FB-816D-4796-B200-80E7FF0CF5C2}" destId="{3DD5B418-2D77-422C-814B-70810A3EC7F8}" srcOrd="0" destOrd="0" presId="urn:microsoft.com/office/officeart/2005/8/layout/hProcess7"/>
    <dgm:cxn modelId="{6949453A-0E9E-47C6-A58E-8E2D00165AA2}" srcId="{C2389B3F-49B4-4A4C-867A-43850A2CF069}" destId="{4C9958FB-816D-4796-B200-80E7FF0CF5C2}" srcOrd="0" destOrd="0" parTransId="{617446C1-E341-4CCC-ACFE-F54F3C5F765E}" sibTransId="{6E10AC1C-FC3D-4650-8B0D-9534E528877D}"/>
    <dgm:cxn modelId="{B1750C08-E4FD-45EB-BFD2-CDAD73ABEB91}" srcId="{4DC44497-A4A0-415D-8A2F-05A4EDA4233B}" destId="{71825C9F-196F-4E93-8F4E-AB08996E81F3}" srcOrd="0" destOrd="0" parTransId="{1E62EBD6-3A9A-40E1-9AA3-78A97A9C1355}" sibTransId="{82B384F8-34B7-43DD-BA1B-9BD89A05B41C}"/>
    <dgm:cxn modelId="{1D04BA39-9D0E-41E3-94FF-6ED265C5CB57}" type="presOf" srcId="{4DC44497-A4A0-415D-8A2F-05A4EDA4233B}" destId="{E8D94D05-27F6-4F06-924C-8AD6276477C4}" srcOrd="0" destOrd="0" presId="urn:microsoft.com/office/officeart/2005/8/layout/hProcess7"/>
    <dgm:cxn modelId="{3333ED95-E446-47C2-B760-2210EDF2FA80}" srcId="{0D1FF288-BDB1-41C5-9890-A85D7A2265CE}" destId="{4DC44497-A4A0-415D-8A2F-05A4EDA4233B}" srcOrd="1" destOrd="0" parTransId="{C8F3BD74-6B23-4AE9-9F55-F889C7A99BD4}" sibTransId="{6A1F99B1-93A9-4A41-9FD0-402927275C69}"/>
    <dgm:cxn modelId="{4C5F5ABB-7772-4DF1-8845-EF83FA401127}" type="presOf" srcId="{7D971EC6-0D2B-46CE-82B7-AF395BDFC9F0}" destId="{5BCB2D67-4AAD-4C63-8B7F-98BFCEE4C95A}" srcOrd="0" destOrd="0" presId="urn:microsoft.com/office/officeart/2005/8/layout/hProcess7"/>
    <dgm:cxn modelId="{924A1F6F-4A21-48C7-ACBE-46B140033EF8}" type="presOf" srcId="{C2389B3F-49B4-4A4C-867A-43850A2CF069}" destId="{687B4306-A594-4D36-837E-FAB2321C397A}" srcOrd="0" destOrd="0" presId="urn:microsoft.com/office/officeart/2005/8/layout/hProcess7"/>
    <dgm:cxn modelId="{F8379C34-D6AC-48F1-AC64-D5C072132E89}" srcId="{0D1FF288-BDB1-41C5-9890-A85D7A2265CE}" destId="{C2389B3F-49B4-4A4C-867A-43850A2CF069}" srcOrd="2" destOrd="0" parTransId="{1F7BD843-9398-4201-9D05-C14F717F9030}" sibTransId="{B8AA9E53-1DEA-4161-8733-079EC1D1E4AF}"/>
    <dgm:cxn modelId="{C6DC08A0-A46C-48E7-B51B-B3CFF82C7312}" type="presOf" srcId="{C2389B3F-49B4-4A4C-867A-43850A2CF069}" destId="{C4D2FC87-7A08-4BC1-AB34-22EF39D94A80}" srcOrd="1" destOrd="0" presId="urn:microsoft.com/office/officeart/2005/8/layout/hProcess7"/>
    <dgm:cxn modelId="{5E5B4D3D-5257-4478-B531-0907FAC9B1C9}" type="presParOf" srcId="{EBF2A9CE-1364-4A14-BCE8-CFD65782B43C}" destId="{6A31CEFE-3755-4192-8A57-1EF136E9478A}" srcOrd="0" destOrd="0" presId="urn:microsoft.com/office/officeart/2005/8/layout/hProcess7"/>
    <dgm:cxn modelId="{1371BF38-CE31-4095-A824-4087A13A28FF}" type="presParOf" srcId="{6A31CEFE-3755-4192-8A57-1EF136E9478A}" destId="{DF64AE70-C8CD-458C-9C69-B0CF7123ECAA}" srcOrd="0" destOrd="0" presId="urn:microsoft.com/office/officeart/2005/8/layout/hProcess7"/>
    <dgm:cxn modelId="{59C1D070-58C8-4B19-9DCB-B2C4B7EC8C5D}" type="presParOf" srcId="{6A31CEFE-3755-4192-8A57-1EF136E9478A}" destId="{BE2D8605-4B4B-413F-A304-54AED0F4CD12}" srcOrd="1" destOrd="0" presId="urn:microsoft.com/office/officeart/2005/8/layout/hProcess7"/>
    <dgm:cxn modelId="{A0EC8F2E-8302-42E6-AC89-CEE597E60A86}" type="presParOf" srcId="{6A31CEFE-3755-4192-8A57-1EF136E9478A}" destId="{5BCB2D67-4AAD-4C63-8B7F-98BFCEE4C95A}" srcOrd="2" destOrd="0" presId="urn:microsoft.com/office/officeart/2005/8/layout/hProcess7"/>
    <dgm:cxn modelId="{D0762E4D-B2B5-4AB5-A7D0-A0E9EB6AB4D7}" type="presParOf" srcId="{EBF2A9CE-1364-4A14-BCE8-CFD65782B43C}" destId="{EA868CD5-C1AA-4358-8E0A-91AEBB6C41FD}" srcOrd="1" destOrd="0" presId="urn:microsoft.com/office/officeart/2005/8/layout/hProcess7"/>
    <dgm:cxn modelId="{C9D9013B-4715-4227-8D2B-9A94178F23E2}" type="presParOf" srcId="{EBF2A9CE-1364-4A14-BCE8-CFD65782B43C}" destId="{DB9711E5-3922-44CD-A368-ADA918ECD96F}" srcOrd="2" destOrd="0" presId="urn:microsoft.com/office/officeart/2005/8/layout/hProcess7"/>
    <dgm:cxn modelId="{E49E23F5-8074-42E8-9B44-BB0C19FBFC4E}" type="presParOf" srcId="{DB9711E5-3922-44CD-A368-ADA918ECD96F}" destId="{D8FA21D8-D23C-4326-84E8-5E603588EB60}" srcOrd="0" destOrd="0" presId="urn:microsoft.com/office/officeart/2005/8/layout/hProcess7"/>
    <dgm:cxn modelId="{BE686071-D31F-4F2B-9745-74947ACBE7A6}" type="presParOf" srcId="{DB9711E5-3922-44CD-A368-ADA918ECD96F}" destId="{9683C010-F645-433A-849C-101087FC3A32}" srcOrd="1" destOrd="0" presId="urn:microsoft.com/office/officeart/2005/8/layout/hProcess7"/>
    <dgm:cxn modelId="{D188D814-B2B2-40C9-BBC4-ECC2ECC6156A}" type="presParOf" srcId="{DB9711E5-3922-44CD-A368-ADA918ECD96F}" destId="{60B5DBB9-1F13-4599-B554-558188A00159}" srcOrd="2" destOrd="0" presId="urn:microsoft.com/office/officeart/2005/8/layout/hProcess7"/>
    <dgm:cxn modelId="{51199290-3C27-4AA4-A1ED-E0E5241ADAE7}" type="presParOf" srcId="{EBF2A9CE-1364-4A14-BCE8-CFD65782B43C}" destId="{C06EBBDF-5AC0-474A-A38D-E523D60A43C5}" srcOrd="3" destOrd="0" presId="urn:microsoft.com/office/officeart/2005/8/layout/hProcess7"/>
    <dgm:cxn modelId="{1D2E1160-30EE-4AE7-85F2-B97CC365DC19}" type="presParOf" srcId="{EBF2A9CE-1364-4A14-BCE8-CFD65782B43C}" destId="{DE01C3AA-E068-46F9-B879-ABDD283F61AB}" srcOrd="4" destOrd="0" presId="urn:microsoft.com/office/officeart/2005/8/layout/hProcess7"/>
    <dgm:cxn modelId="{414FE607-AB56-4E53-8742-801DEB6E55DA}" type="presParOf" srcId="{DE01C3AA-E068-46F9-B879-ABDD283F61AB}" destId="{E8D94D05-27F6-4F06-924C-8AD6276477C4}" srcOrd="0" destOrd="0" presId="urn:microsoft.com/office/officeart/2005/8/layout/hProcess7"/>
    <dgm:cxn modelId="{D412B70E-0646-4CC5-97AB-452B23C718A5}" type="presParOf" srcId="{DE01C3AA-E068-46F9-B879-ABDD283F61AB}" destId="{5B462A64-DB6E-4EB3-8D67-DAC62D153429}" srcOrd="1" destOrd="0" presId="urn:microsoft.com/office/officeart/2005/8/layout/hProcess7"/>
    <dgm:cxn modelId="{AFDA8784-CD4B-4679-8553-D01C6C796027}" type="presParOf" srcId="{DE01C3AA-E068-46F9-B879-ABDD283F61AB}" destId="{DE62D263-3896-46C7-9F1F-C6CA3DA02220}" srcOrd="2" destOrd="0" presId="urn:microsoft.com/office/officeart/2005/8/layout/hProcess7"/>
    <dgm:cxn modelId="{7AD94BD4-10D0-4CD0-ABDB-C467524BBBC9}" type="presParOf" srcId="{EBF2A9CE-1364-4A14-BCE8-CFD65782B43C}" destId="{5C792D0C-8B26-4DA3-B159-03A53A22153B}" srcOrd="5" destOrd="0" presId="urn:microsoft.com/office/officeart/2005/8/layout/hProcess7"/>
    <dgm:cxn modelId="{AFEDFDE0-16A5-4335-BB2D-D431AEE15C96}" type="presParOf" srcId="{EBF2A9CE-1364-4A14-BCE8-CFD65782B43C}" destId="{C1976EB0-4E07-4270-93A0-FD8217771D3A}" srcOrd="6" destOrd="0" presId="urn:microsoft.com/office/officeart/2005/8/layout/hProcess7"/>
    <dgm:cxn modelId="{BFAA8835-68D9-4464-9160-1FB0D8F8D2C3}" type="presParOf" srcId="{C1976EB0-4E07-4270-93A0-FD8217771D3A}" destId="{3C868BC9-F4BD-4797-9A13-4A22E07FC253}" srcOrd="0" destOrd="0" presId="urn:microsoft.com/office/officeart/2005/8/layout/hProcess7"/>
    <dgm:cxn modelId="{292453F8-DFC8-4A03-8E05-706BECE640BA}" type="presParOf" srcId="{C1976EB0-4E07-4270-93A0-FD8217771D3A}" destId="{F756111D-A60A-4755-92EF-B5DE93B9363E}" srcOrd="1" destOrd="0" presId="urn:microsoft.com/office/officeart/2005/8/layout/hProcess7"/>
    <dgm:cxn modelId="{ABEF22F1-AF0C-436A-9AAF-C2F7774FF7F2}" type="presParOf" srcId="{C1976EB0-4E07-4270-93A0-FD8217771D3A}" destId="{E7DFB588-B8E0-45FE-B8EF-7A8CBC9DF109}" srcOrd="2" destOrd="0" presId="urn:microsoft.com/office/officeart/2005/8/layout/hProcess7"/>
    <dgm:cxn modelId="{4B7CBFA1-5194-4F7D-88E6-A0BB5EC5197C}" type="presParOf" srcId="{EBF2A9CE-1364-4A14-BCE8-CFD65782B43C}" destId="{D22094B7-6ED1-4894-BC19-9A3E90607F0A}" srcOrd="7" destOrd="0" presId="urn:microsoft.com/office/officeart/2005/8/layout/hProcess7"/>
    <dgm:cxn modelId="{405D2375-3947-4D8B-97C8-DB8F5E0F79E5}" type="presParOf" srcId="{EBF2A9CE-1364-4A14-BCE8-CFD65782B43C}" destId="{CB0429A3-DEB5-4919-82A9-6FF303A6CDC8}" srcOrd="8" destOrd="0" presId="urn:microsoft.com/office/officeart/2005/8/layout/hProcess7"/>
    <dgm:cxn modelId="{F44AC98F-5971-422E-96E3-49F011DC6C10}" type="presParOf" srcId="{CB0429A3-DEB5-4919-82A9-6FF303A6CDC8}" destId="{687B4306-A594-4D36-837E-FAB2321C397A}" srcOrd="0" destOrd="0" presId="urn:microsoft.com/office/officeart/2005/8/layout/hProcess7"/>
    <dgm:cxn modelId="{264A2C9B-7B4F-48C1-A338-DE676FAAB482}" type="presParOf" srcId="{CB0429A3-DEB5-4919-82A9-6FF303A6CDC8}" destId="{C4D2FC87-7A08-4BC1-AB34-22EF39D94A80}" srcOrd="1" destOrd="0" presId="urn:microsoft.com/office/officeart/2005/8/layout/hProcess7"/>
    <dgm:cxn modelId="{3B4AEDB3-85FE-4499-9F20-C87BFEB7BB1B}" type="presParOf" srcId="{CB0429A3-DEB5-4919-82A9-6FF303A6CDC8}" destId="{3DD5B418-2D77-422C-814B-70810A3EC7F8}" srcOrd="2" destOrd="0" presId="urn:microsoft.com/office/officeart/2005/8/layout/hProcess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64AE70-C8CD-458C-9C69-B0CF7123ECAA}">
      <dsp:nvSpPr>
        <dsp:cNvPr id="0" name=""/>
        <dsp:cNvSpPr/>
      </dsp:nvSpPr>
      <dsp:spPr>
        <a:xfrm>
          <a:off x="584" y="-8001"/>
          <a:ext cx="2513084" cy="405521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solidFill>
                <a:schemeClr val="tx1"/>
              </a:solidFill>
            </a:rPr>
            <a:t>FIRST</a:t>
          </a:r>
          <a:r>
            <a:rPr lang="en-US" sz="2800" kern="1200" dirty="0" smtClean="0"/>
            <a:t> </a:t>
          </a:r>
          <a:endParaRPr lang="en-US" sz="2800" kern="1200" dirty="0"/>
        </a:p>
      </dsp:txBody>
      <dsp:txXfrm rot="16200000">
        <a:off x="-1410745" y="1403327"/>
        <a:ext cx="3325275" cy="502616"/>
      </dsp:txXfrm>
    </dsp:sp>
    <dsp:sp modelId="{5BCB2D67-4AAD-4C63-8B7F-98BFCEE4C95A}">
      <dsp:nvSpPr>
        <dsp:cNvPr id="0" name=""/>
        <dsp:cNvSpPr/>
      </dsp:nvSpPr>
      <dsp:spPr>
        <a:xfrm>
          <a:off x="503200" y="-8001"/>
          <a:ext cx="1872248" cy="405521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As believers we are called to a life of fellowship with the Father by the Son through the Holy Spirit!!!</a:t>
          </a:r>
          <a:endParaRPr lang="en-US" sz="2800" kern="1200" dirty="0"/>
        </a:p>
      </dsp:txBody>
      <dsp:txXfrm>
        <a:off x="503200" y="-8001"/>
        <a:ext cx="1872248" cy="4055213"/>
      </dsp:txXfrm>
    </dsp:sp>
    <dsp:sp modelId="{E8D94D05-27F6-4F06-924C-8AD6276477C4}">
      <dsp:nvSpPr>
        <dsp:cNvPr id="0" name=""/>
        <dsp:cNvSpPr/>
      </dsp:nvSpPr>
      <dsp:spPr>
        <a:xfrm>
          <a:off x="2601626" y="-8001"/>
          <a:ext cx="2513084" cy="408000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solidFill>
                <a:schemeClr val="tx1"/>
              </a:solidFill>
            </a:rPr>
            <a:t>SECOND</a:t>
          </a:r>
          <a:r>
            <a:rPr lang="en-US" sz="2800" kern="1200" dirty="0" smtClean="0"/>
            <a:t> </a:t>
          </a:r>
          <a:endParaRPr lang="en-US" sz="2800" kern="1200" dirty="0"/>
        </a:p>
      </dsp:txBody>
      <dsp:txXfrm rot="16200000">
        <a:off x="1180133" y="1413491"/>
        <a:ext cx="3345602" cy="502616"/>
      </dsp:txXfrm>
    </dsp:sp>
    <dsp:sp modelId="{9683C010-F645-433A-849C-101087FC3A32}">
      <dsp:nvSpPr>
        <dsp:cNvPr id="0" name=""/>
        <dsp:cNvSpPr/>
      </dsp:nvSpPr>
      <dsp:spPr>
        <a:xfrm rot="5400000">
          <a:off x="2392719" y="2387364"/>
          <a:ext cx="442945" cy="37696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DE62D263-3896-46C7-9F1F-C6CA3DA02220}">
      <dsp:nvSpPr>
        <dsp:cNvPr id="0" name=""/>
        <dsp:cNvSpPr/>
      </dsp:nvSpPr>
      <dsp:spPr>
        <a:xfrm>
          <a:off x="3104243" y="-8001"/>
          <a:ext cx="1872248" cy="408000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This continuous fellowship must result in the dying to self and the formation of Christ in us!!!</a:t>
          </a:r>
          <a:endParaRPr lang="en-US" sz="2800" kern="1200" dirty="0"/>
        </a:p>
      </dsp:txBody>
      <dsp:txXfrm>
        <a:off x="3104243" y="-8001"/>
        <a:ext cx="1872248" cy="4080003"/>
      </dsp:txXfrm>
    </dsp:sp>
    <dsp:sp modelId="{687B4306-A594-4D36-837E-FAB2321C397A}">
      <dsp:nvSpPr>
        <dsp:cNvPr id="0" name=""/>
        <dsp:cNvSpPr/>
      </dsp:nvSpPr>
      <dsp:spPr>
        <a:xfrm>
          <a:off x="5202669" y="-8001"/>
          <a:ext cx="2513084" cy="4055213"/>
        </a:xfrm>
        <a:prstGeom prst="roundRect">
          <a:avLst>
            <a:gd name="adj" fmla="val 5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96012" rIns="124460" bIns="0" numCol="1" spcCol="1270" anchor="t" anchorCtr="0">
          <a:noAutofit/>
        </a:bodyPr>
        <a:lstStyle/>
        <a:p>
          <a:pPr lvl="0" algn="r" defTabSz="1244600">
            <a:lnSpc>
              <a:spcPct val="90000"/>
            </a:lnSpc>
            <a:spcBef>
              <a:spcPct val="0"/>
            </a:spcBef>
            <a:spcAft>
              <a:spcPct val="35000"/>
            </a:spcAft>
          </a:pPr>
          <a:r>
            <a:rPr lang="en-US" sz="2800" kern="1200" dirty="0" smtClean="0"/>
            <a:t> </a:t>
          </a:r>
          <a:r>
            <a:rPr lang="en-US" sz="2800" kern="1200" dirty="0" smtClean="0">
              <a:solidFill>
                <a:schemeClr val="tx1"/>
              </a:solidFill>
            </a:rPr>
            <a:t>THIRD</a:t>
          </a:r>
          <a:endParaRPr lang="en-US" sz="2800" kern="1200" dirty="0">
            <a:solidFill>
              <a:schemeClr val="tx1"/>
            </a:solidFill>
          </a:endParaRPr>
        </a:p>
      </dsp:txBody>
      <dsp:txXfrm rot="16200000">
        <a:off x="3791340" y="1403327"/>
        <a:ext cx="3325275" cy="502616"/>
      </dsp:txXfrm>
    </dsp:sp>
    <dsp:sp modelId="{F756111D-A60A-4755-92EF-B5DE93B9363E}">
      <dsp:nvSpPr>
        <dsp:cNvPr id="0" name=""/>
        <dsp:cNvSpPr/>
      </dsp:nvSpPr>
      <dsp:spPr>
        <a:xfrm rot="5400000">
          <a:off x="4993762" y="2387364"/>
          <a:ext cx="442945" cy="376962"/>
        </a:xfrm>
        <a:prstGeom prst="flowChartExtract">
          <a:avLst/>
        </a:prstGeom>
        <a:solidFill>
          <a:schemeClr val="l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3DD5B418-2D77-422C-814B-70810A3EC7F8}">
      <dsp:nvSpPr>
        <dsp:cNvPr id="0" name=""/>
        <dsp:cNvSpPr/>
      </dsp:nvSpPr>
      <dsp:spPr>
        <a:xfrm>
          <a:off x="5705286" y="-8001"/>
          <a:ext cx="1872248" cy="4055213"/>
        </a:xfrm>
        <a:prstGeom prst="rect">
          <a:avLst/>
        </a:prstGeom>
        <a:noFill/>
        <a:ln w="12700" cap="flat" cmpd="sng" algn="ctr">
          <a:noFill/>
          <a:prstDash val="solid"/>
          <a:miter lim="800000"/>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6012" rIns="0" bIns="0" numCol="1" spcCol="1270" anchor="t" anchorCtr="0">
          <a:noAutofit/>
        </a:bodyPr>
        <a:lstStyle/>
        <a:p>
          <a:pPr lvl="0" algn="l" defTabSz="1244600">
            <a:lnSpc>
              <a:spcPct val="90000"/>
            </a:lnSpc>
            <a:spcBef>
              <a:spcPct val="0"/>
            </a:spcBef>
            <a:spcAft>
              <a:spcPct val="35000"/>
            </a:spcAft>
          </a:pPr>
          <a:r>
            <a:rPr lang="en-US" sz="2800" kern="1200" dirty="0" smtClean="0"/>
            <a:t>From this foundation of love that has shaped our mindset and every desire, we must show love in every deed!!</a:t>
          </a:r>
          <a:endParaRPr lang="en-US" sz="2800" kern="1200" dirty="0"/>
        </a:p>
      </dsp:txBody>
      <dsp:txXfrm>
        <a:off x="5705286" y="-8001"/>
        <a:ext cx="1872248" cy="4055213"/>
      </dsp:txXfrm>
    </dsp:sp>
  </dsp:spTree>
</dsp:drawing>
</file>

<file path=ppt/diagrams/layout1.xml><?xml version="1.0" encoding="utf-8"?>
<dgm:layoutDef xmlns:dgm="http://schemas.openxmlformats.org/drawingml/2006/diagram" xmlns:a="http://schemas.openxmlformats.org/drawingml/2006/main" uniqueId="urn:microsoft.com/office/officeart/2005/8/layout/hProcess7">
  <dgm:title val=""/>
  <dgm:desc val=""/>
  <dgm:catLst>
    <dgm:cat type="process" pri="21000"/>
    <dgm:cat type="list" pri="9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2" destOrd="0"/>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h" for="ch" forName="compositeNode" refType="h"/>
      <dgm:constr type="w" for="ch" forName="compositeNode" refType="w"/>
      <dgm:constr type="w" for="ch" forName="hSp" refType="w" refFor="ch" refForName="compositeNode" fact="-0.035"/>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parentNode" op="equ"/>
      <dgm:constr type="primFontSz" for="des" forName="childNode" op="equ"/>
    </dgm:constrLst>
    <dgm:ruleLst/>
    <dgm:forEach name="Name4" axis="ch" ptType="node">
      <dgm:layoutNode name="compositeNode">
        <dgm:varLst>
          <dgm:bulletEnabled val="1"/>
        </dgm:varLst>
        <dgm:alg type="composite"/>
        <dgm:choose name="Name5">
          <dgm:if name="Name6" func="var" arg="dir" op="equ" val="norm">
            <dgm:constrLst>
              <dgm:constr type="h" refType="w" op="lte" fact="1.2"/>
              <dgm:constr type="w" for="ch" forName="bgRect" refType="w"/>
              <dgm:constr type="h" for="ch" forName="bgRect" refType="h"/>
              <dgm:constr type="t" for="ch" forName="bgRect"/>
              <dgm:constr type="l" for="ch" forName="bgRect"/>
              <dgm:constr type="w" for="ch" forName="parentNode" refType="w" refFor="ch" refForName="bgRect" fact="0.2"/>
              <dgm:constr type="h" for="ch" forName="parentNode" refType="h" fact="0.82"/>
              <dgm:constr type="t" for="ch" forName="parentNode"/>
              <dgm:constr type="l" for="ch" forName="parentNode"/>
              <dgm:constr type="r" for="ch" forName="childNode" refType="r" refFor="ch" refForName="bgRect" fact="0.945"/>
              <dgm:constr type="h" for="ch" forName="childNode" refType="h" refFor="ch" refForName="bgRect" op="equ"/>
              <dgm:constr type="t" for="ch" forName="childNode"/>
              <dgm:constr type="l" for="ch" forName="childNode" refType="r" refFor="ch" refForName="parentNode"/>
            </dgm:constrLst>
          </dgm:if>
          <dgm:else name="Name7">
            <dgm:constrLst>
              <dgm:constr type="h" refType="w" op="lte" fact="1.2"/>
              <dgm:constr type="w" for="ch" forName="bgRect" refType="w"/>
              <dgm:constr type="h" for="ch" forName="bgRect" refType="h"/>
              <dgm:constr type="t" for="ch" forName="bgRect"/>
              <dgm:constr type="r" for="ch" forName="bgRect" refType="w"/>
              <dgm:constr type="w" for="ch" forName="parentNode" refType="w" refFor="ch" refForName="bgRect" fact="0.2"/>
              <dgm:constr type="h" for="ch" forName="parentNode" refType="h" fact="0.82"/>
              <dgm:constr type="t" for="ch" forName="parentNode"/>
              <dgm:constr type="r" for="ch" forName="parentNode" refType="w"/>
              <dgm:constr type="h" for="ch" forName="childNode" refType="h" refFor="ch" refForName="bgRect"/>
              <dgm:constr type="t" for="ch" forName="childNode"/>
              <dgm:constr type="r" for="ch" forName="childNode" refType="l" refFor="ch" refForName="parentNode"/>
              <dgm:constr type="l" for="ch" forName="childNode" refType="w" refFor="ch" refForName="bgRect" fact="0.055"/>
            </dgm:constrLst>
          </dgm:else>
        </dgm:choose>
        <dgm:ruleLst>
          <dgm:rule type="w" for="ch" forName="childNode" val="NaN" fact="NaN" max="30"/>
        </dgm:ruleLst>
        <dgm:layoutNode name="bgRect" styleLbl="node1">
          <dgm:alg type="sp"/>
          <dgm:shape xmlns:r="http://schemas.openxmlformats.org/officeDocument/2006/relationships" type="roundRect" r:blip="" zOrderOff="-1">
            <dgm:adjLst>
              <dgm:adj idx="1" val="0.05"/>
            </dgm:adjLst>
          </dgm:shape>
          <dgm:presOf axis="self"/>
          <dgm:constrLst/>
          <dgm:ruleLst/>
        </dgm:layoutNode>
        <dgm:layoutNode name="parentNode" styleLbl="node1">
          <dgm:varLst>
            <dgm:chMax val="0"/>
            <dgm:bulletEnabled val="1"/>
          </dgm:varLst>
          <dgm:presOf axis="self"/>
          <dgm:choose name="Name8">
            <dgm:if name="Name9" func="var" arg="dir" op="equ" val="norm">
              <dgm:alg type="tx">
                <dgm:param type="autoTxRot" val="grav"/>
                <dgm:param type="txAnchorVert" val="t"/>
                <dgm:param type="parTxLTRAlign" val="r"/>
                <dgm:param type="parTxRTLAlign" val="r"/>
              </dgm:alg>
              <dgm:shape xmlns:r="http://schemas.openxmlformats.org/officeDocument/2006/relationships" rot="270" type="rect" r:blip="" hideGeom="1">
                <dgm:adjLst/>
              </dgm:shape>
              <dgm:constrLst>
                <dgm:constr type="primFontSz" val="65"/>
                <dgm:constr type="lMarg"/>
                <dgm:constr type="rMarg" refType="primFontSz" fact="0.35"/>
                <dgm:constr type="tMarg" refType="primFontSz" fact="0.27"/>
                <dgm:constr type="bMarg"/>
              </dgm:constrLst>
            </dgm:if>
            <dgm:else name="Name10">
              <dgm:alg type="tx">
                <dgm:param type="autoTxRot" val="grav"/>
                <dgm:param type="txAnchorVert" val="t"/>
                <dgm:param type="parTxLTRAlign" val="l"/>
                <dgm:param type="parTxRTLAlign" val="l"/>
              </dgm:alg>
              <dgm:shape xmlns:r="http://schemas.openxmlformats.org/officeDocument/2006/relationships" rot="90" type="rect" r:blip="" hideGeom="1">
                <dgm:adjLst/>
              </dgm:shape>
              <dgm:constrLst>
                <dgm:constr type="primFontSz" val="65"/>
                <dgm:constr type="lMarg" refType="primFontSz" fact="0.35"/>
                <dgm:constr type="rMarg"/>
                <dgm:constr type="tMarg" refType="primFontSz" fact="0.27"/>
                <dgm:constr type="bMarg"/>
              </dgm:constrLst>
            </dgm:else>
          </dgm:choose>
          <dgm:ruleLst>
            <dgm:rule type="primFontSz" val="5" fact="NaN" max="NaN"/>
          </dgm:ruleLst>
        </dgm:layoutNode>
        <dgm:choose name="Name11">
          <dgm:if name="Name12" axis="ch" ptType="node" func="cnt" op="gte" val="1">
            <dgm:layoutNode name="childNode" styleLbl="node1" moveWith="bgRect">
              <dgm:varLst>
                <dgm:bulletEnabled val="1"/>
              </dgm:varLst>
              <dgm:alg type="tx">
                <dgm:param type="parTxLTRAlign" val="l"/>
                <dgm:param type="parTxRTLAlign" val="r"/>
                <dgm:param type="txAnchorVert" val="t"/>
              </dgm:alg>
              <dgm:shape xmlns:r="http://schemas.openxmlformats.org/officeDocument/2006/relationships" type="rect" r:blip="" hideGeom="1">
                <dgm:adjLst/>
              </dgm:shape>
              <dgm:presOf axis="des" ptType="node"/>
              <dgm:constrLst>
                <dgm:constr type="primFontSz" val="65"/>
                <dgm:constr type="lMarg"/>
                <dgm:constr type="bMarg"/>
                <dgm:constr type="tMarg" refType="primFontSz" fact="0.27"/>
                <dgm:constr type="rMarg"/>
              </dgm:constrLst>
              <dgm:ruleLst>
                <dgm:rule type="primFontSz" val="5" fact="NaN" max="NaN"/>
              </dgm:ruleLst>
            </dgm:layoutNode>
          </dgm:if>
          <dgm:else name="Name13"/>
        </dgm:choose>
      </dgm:layoutNode>
      <dgm:forEach name="Name14" axis="followSib" ptType="sibTrans" cnt="1">
        <dgm:layoutNode name="hSp">
          <dgm:alg type="sp"/>
          <dgm:shape xmlns:r="http://schemas.openxmlformats.org/officeDocument/2006/relationships" r:blip="">
            <dgm:adjLst/>
          </dgm:shape>
          <dgm:presOf/>
          <dgm:constrLst/>
          <dgm:ruleLst/>
        </dgm:layoutNode>
        <dgm:layoutNode name="vProcSp" moveWith="bgRect">
          <dgm:alg type="lin">
            <dgm:param type="linDir" val="fromT"/>
          </dgm:alg>
          <dgm:shape xmlns:r="http://schemas.openxmlformats.org/officeDocument/2006/relationships" r:blip="">
            <dgm:adjLst/>
          </dgm:shape>
          <dgm:presOf/>
          <dgm:constrLst>
            <dgm:constr type="w" for="ch" forName="vSp1" refType="w"/>
            <dgm:constr type="w" for="ch" forName="simulatedConn" refType="w"/>
            <dgm:constr type="w" for="ch" forName="vSp2" refType="w"/>
          </dgm:constrLst>
          <dgm:ruleLst/>
          <dgm:layoutNode name="vSp1">
            <dgm:alg type="sp"/>
            <dgm:shape xmlns:r="http://schemas.openxmlformats.org/officeDocument/2006/relationships" r:blip="">
              <dgm:adjLst/>
            </dgm:shape>
            <dgm:presOf/>
            <dgm:constrLst/>
            <dgm:ruleLst/>
          </dgm:layoutNode>
          <dgm:layoutNode name="simulatedConn" styleLbl="solidFgAcc1">
            <dgm:alg type="sp"/>
            <dgm:choose name="Name15">
              <dgm:if name="Name16" func="var" arg="dir" op="equ" val="norm">
                <dgm:shape xmlns:r="http://schemas.openxmlformats.org/officeDocument/2006/relationships" rot="90" type="flowChartExtract" r:blip="">
                  <dgm:adjLst/>
                </dgm:shape>
              </dgm:if>
              <dgm:else name="Name17">
                <dgm:shape xmlns:r="http://schemas.openxmlformats.org/officeDocument/2006/relationships" rot="-90" type="flowChartExtract" r:blip="">
                  <dgm:adjLst/>
                </dgm:shape>
              </dgm:else>
            </dgm:choose>
            <dgm:presOf/>
            <dgm:constrLst/>
            <dgm:ruleLst/>
          </dgm:layoutNode>
          <dgm:layoutNode name="vSp2">
            <dgm:alg type="sp"/>
            <dgm:shape xmlns:r="http://schemas.openxmlformats.org/officeDocument/2006/relationships" r:blip="">
              <dgm:adjLst/>
            </dgm:shape>
            <dgm:presOf/>
            <dgm:constrLst/>
            <dgm:ruleLst/>
          </dgm:layoutNode>
        </dgm:layoutNode>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C2AC51-7AB1-4F2F-A1D7-4DEE53855F67}"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26888432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C2AC51-7AB1-4F2F-A1D7-4DEE53855F67}"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695083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C2AC51-7AB1-4F2F-A1D7-4DEE53855F67}"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215553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C2AC51-7AB1-4F2F-A1D7-4DEE53855F67}"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14711453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C2AC51-7AB1-4F2F-A1D7-4DEE53855F67}" type="datetimeFigureOut">
              <a:rPr lang="en-US" smtClean="0"/>
              <a:t>5/22/2021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22510388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C2AC51-7AB1-4F2F-A1D7-4DEE53855F67}"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33326448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C2AC51-7AB1-4F2F-A1D7-4DEE53855F67}" type="datetimeFigureOut">
              <a:rPr lang="en-US" smtClean="0"/>
              <a:t>5/22/2021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3547029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C2AC51-7AB1-4F2F-A1D7-4DEE53855F67}" type="datetimeFigureOut">
              <a:rPr lang="en-US" smtClean="0"/>
              <a:t>5/22/2021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604837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C2AC51-7AB1-4F2F-A1D7-4DEE53855F67}" type="datetimeFigureOut">
              <a:rPr lang="en-US" smtClean="0"/>
              <a:t>5/22/2021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254919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C2AC51-7AB1-4F2F-A1D7-4DEE53855F67}"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29402904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C2AC51-7AB1-4F2F-A1D7-4DEE53855F67}" type="datetimeFigureOut">
              <a:rPr lang="en-US" smtClean="0"/>
              <a:t>5/22/2021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20CCED-4487-4C49-8445-77205B657FB9}" type="slidenum">
              <a:rPr lang="en-US" smtClean="0"/>
              <a:t>‹#›</a:t>
            </a:fld>
            <a:endParaRPr lang="en-US"/>
          </a:p>
        </p:txBody>
      </p:sp>
    </p:spTree>
    <p:extLst>
      <p:ext uri="{BB962C8B-B14F-4D97-AF65-F5344CB8AC3E}">
        <p14:creationId xmlns:p14="http://schemas.microsoft.com/office/powerpoint/2010/main" val="19647052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C2AC51-7AB1-4F2F-A1D7-4DEE53855F67}" type="datetimeFigureOut">
              <a:rPr lang="en-US" smtClean="0"/>
              <a:t>5/22/2021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20CCED-4487-4C49-8445-77205B657FB9}" type="slidenum">
              <a:rPr lang="en-US" smtClean="0"/>
              <a:t>‹#›</a:t>
            </a:fld>
            <a:endParaRPr lang="en-US"/>
          </a:p>
        </p:txBody>
      </p:sp>
    </p:spTree>
    <p:extLst>
      <p:ext uri="{BB962C8B-B14F-4D97-AF65-F5344CB8AC3E}">
        <p14:creationId xmlns:p14="http://schemas.microsoft.com/office/powerpoint/2010/main" val="221723015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44186" y="1084885"/>
            <a:ext cx="7631974" cy="1508806"/>
          </a:xfrm>
        </p:spPr>
        <p:txBody>
          <a:bodyPr>
            <a:normAutofit fontScale="90000"/>
          </a:bodyPr>
          <a:lstStyle/>
          <a:p>
            <a:r>
              <a:rPr lang="en-US" dirty="0" smtClean="0"/>
              <a:t>THIS IS TRUE RELIGION!!</a:t>
            </a:r>
            <a:br>
              <a:rPr lang="en-US" dirty="0" smtClean="0"/>
            </a:br>
            <a:r>
              <a:rPr lang="en-US" sz="4400" dirty="0" smtClean="0"/>
              <a:t>A conclusion to the study of James.</a:t>
            </a:r>
            <a:endParaRPr lang="en-US" sz="4400" dirty="0"/>
          </a:p>
        </p:txBody>
      </p:sp>
      <p:sp>
        <p:nvSpPr>
          <p:cNvPr id="4" name="Title 1"/>
          <p:cNvSpPr txBox="1">
            <a:spLocks/>
          </p:cNvSpPr>
          <p:nvPr/>
        </p:nvSpPr>
        <p:spPr>
          <a:xfrm>
            <a:off x="3496315" y="6155893"/>
            <a:ext cx="2327716" cy="497172"/>
          </a:xfrm>
          <a:prstGeom prst="rect">
            <a:avLst/>
          </a:prstGeom>
        </p:spPr>
        <p:txBody>
          <a:bodyPr vert="horz" lIns="68580" tIns="34290" rIns="68580" bIns="3429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2400" dirty="0"/>
              <a:t>Bro </a:t>
            </a:r>
            <a:r>
              <a:rPr lang="en-US" sz="2400" dirty="0" smtClean="0"/>
              <a:t>Perry Ackon</a:t>
            </a:r>
            <a:endParaRPr lang="en-US" sz="2400" dirty="0"/>
          </a:p>
        </p:txBody>
      </p:sp>
      <p:pic>
        <p:nvPicPr>
          <p:cNvPr id="1026" name="Picture 2" descr="See the source imag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27658" y="2842277"/>
            <a:ext cx="3065030" cy="30650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5637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In summary </a:t>
            </a:r>
            <a:endParaRPr lang="en-US" sz="3200" dirty="0"/>
          </a:p>
        </p:txBody>
      </p:sp>
      <p:sp>
        <p:nvSpPr>
          <p:cNvPr id="3" name="Content Placeholder 2"/>
          <p:cNvSpPr>
            <a:spLocks noGrp="1"/>
          </p:cNvSpPr>
          <p:nvPr>
            <p:ph idx="1"/>
          </p:nvPr>
        </p:nvSpPr>
        <p:spPr>
          <a:xfrm>
            <a:off x="628650" y="1839694"/>
            <a:ext cx="7886700" cy="4351338"/>
          </a:xfrm>
        </p:spPr>
        <p:txBody>
          <a:bodyPr/>
          <a:lstStyle/>
          <a:p>
            <a:pPr marL="514350" indent="-514350">
              <a:buFont typeface="+mj-lt"/>
              <a:buAutoNum type="arabicPeriod"/>
            </a:pPr>
            <a:r>
              <a:rPr lang="en-US" dirty="0" smtClean="0">
                <a:latin typeface="+mj-lt"/>
              </a:rPr>
              <a:t>The beginning of true religion and an impactful life is Jesus Christ</a:t>
            </a:r>
          </a:p>
          <a:p>
            <a:pPr marL="514350" indent="-514350">
              <a:buFont typeface="+mj-lt"/>
              <a:buAutoNum type="arabicPeriod"/>
            </a:pPr>
            <a:r>
              <a:rPr lang="en-US" dirty="0" smtClean="0">
                <a:latin typeface="+mj-lt"/>
              </a:rPr>
              <a:t>God will save you from the deepest pit but will not carry you out of your chair to study His word: Fellowship is important and requires discipline </a:t>
            </a:r>
          </a:p>
          <a:p>
            <a:pPr marL="514350" indent="-514350">
              <a:buFont typeface="+mj-lt"/>
              <a:buAutoNum type="arabicPeriod"/>
            </a:pPr>
            <a:r>
              <a:rPr lang="en-US" dirty="0" smtClean="0">
                <a:latin typeface="+mj-lt"/>
              </a:rPr>
              <a:t>Be intentional about how you respond to situations and be gracious and loving to others</a:t>
            </a:r>
          </a:p>
          <a:p>
            <a:pPr marL="514350" indent="-514350">
              <a:buFont typeface="+mj-lt"/>
              <a:buAutoNum type="arabicPeriod"/>
            </a:pPr>
            <a:r>
              <a:rPr lang="en-US" dirty="0" smtClean="0">
                <a:latin typeface="+mj-lt"/>
              </a:rPr>
              <a:t> Be light and hope to a dying world</a:t>
            </a:r>
          </a:p>
        </p:txBody>
      </p:sp>
    </p:spTree>
    <p:extLst>
      <p:ext uri="{BB962C8B-B14F-4D97-AF65-F5344CB8AC3E}">
        <p14:creationId xmlns:p14="http://schemas.microsoft.com/office/powerpoint/2010/main" val="34959136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799" y="682185"/>
            <a:ext cx="7886700" cy="994172"/>
          </a:xfrm>
        </p:spPr>
        <p:txBody>
          <a:bodyPr/>
          <a:lstStyle/>
          <a:p>
            <a:pPr algn="ctr"/>
            <a:r>
              <a:rPr lang="en-US" dirty="0" smtClean="0"/>
              <a:t>LET US PRAY!!</a:t>
            </a:r>
            <a:endParaRPr lang="en-US" dirty="0"/>
          </a:p>
        </p:txBody>
      </p:sp>
      <p:pic>
        <p:nvPicPr>
          <p:cNvPr id="3074"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1736103" y="2196861"/>
            <a:ext cx="5838092" cy="38304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13310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290097332"/>
              </p:ext>
            </p:extLst>
          </p:nvPr>
        </p:nvGraphicFramePr>
        <p:xfrm>
          <a:off x="716823" y="300299"/>
          <a:ext cx="7886700" cy="5585369"/>
        </p:xfrm>
        <a:graphic>
          <a:graphicData uri="http://schemas.openxmlformats.org/drawingml/2006/table">
            <a:tbl>
              <a:tblPr firstRow="1" bandRow="1">
                <a:tableStyleId>{5C22544A-7EE6-4342-B048-85BDC9FD1C3A}</a:tableStyleId>
              </a:tblPr>
              <a:tblGrid>
                <a:gridCol w="3943350">
                  <a:extLst>
                    <a:ext uri="{9D8B030D-6E8A-4147-A177-3AD203B41FA5}">
                      <a16:colId xmlns:a16="http://schemas.microsoft.com/office/drawing/2014/main" val="660760050"/>
                    </a:ext>
                  </a:extLst>
                </a:gridCol>
                <a:gridCol w="3943350">
                  <a:extLst>
                    <a:ext uri="{9D8B030D-6E8A-4147-A177-3AD203B41FA5}">
                      <a16:colId xmlns:a16="http://schemas.microsoft.com/office/drawing/2014/main" val="1050223734"/>
                    </a:ext>
                  </a:extLst>
                </a:gridCol>
              </a:tblGrid>
              <a:tr h="617129">
                <a:tc>
                  <a:txBody>
                    <a:bodyPr/>
                    <a:lstStyle/>
                    <a:p>
                      <a:pPr algn="ctr"/>
                      <a:r>
                        <a:rPr lang="en-US" sz="2800" dirty="0" smtClean="0">
                          <a:latin typeface="+mj-lt"/>
                        </a:rPr>
                        <a:t>False</a:t>
                      </a:r>
                      <a:r>
                        <a:rPr lang="en-US" sz="2800" baseline="0" dirty="0" smtClean="0">
                          <a:latin typeface="+mj-lt"/>
                        </a:rPr>
                        <a:t> </a:t>
                      </a:r>
                      <a:r>
                        <a:rPr lang="en-US" sz="2800" dirty="0" smtClean="0">
                          <a:latin typeface="+mj-lt"/>
                        </a:rPr>
                        <a:t>Religion</a:t>
                      </a:r>
                      <a:endParaRPr lang="en-US" sz="2800" dirty="0">
                        <a:latin typeface="+mj-lt"/>
                      </a:endParaRPr>
                    </a:p>
                  </a:txBody>
                  <a:tcPr/>
                </a:tc>
                <a:tc>
                  <a:txBody>
                    <a:bodyPr/>
                    <a:lstStyle/>
                    <a:p>
                      <a:pPr algn="ctr"/>
                      <a:r>
                        <a:rPr lang="en-US" sz="2800" dirty="0" smtClean="0">
                          <a:latin typeface="+mj-lt"/>
                        </a:rPr>
                        <a:t>True</a:t>
                      </a:r>
                      <a:r>
                        <a:rPr lang="en-US" sz="2800" baseline="0" dirty="0" smtClean="0">
                          <a:latin typeface="+mj-lt"/>
                        </a:rPr>
                        <a:t> </a:t>
                      </a:r>
                      <a:r>
                        <a:rPr lang="en-US" sz="2800" dirty="0" smtClean="0">
                          <a:latin typeface="+mj-lt"/>
                        </a:rPr>
                        <a:t>Religion</a:t>
                      </a:r>
                      <a:endParaRPr lang="en-US" sz="2800" dirty="0">
                        <a:latin typeface="+mj-lt"/>
                      </a:endParaRPr>
                    </a:p>
                  </a:txBody>
                  <a:tcPr/>
                </a:tc>
                <a:extLst>
                  <a:ext uri="{0D108BD9-81ED-4DB2-BD59-A6C34878D82A}">
                    <a16:rowId xmlns:a16="http://schemas.microsoft.com/office/drawing/2014/main" val="199793427"/>
                  </a:ext>
                </a:extLst>
              </a:tr>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mj-lt"/>
                        </a:rPr>
                        <a:t>1. </a:t>
                      </a:r>
                      <a:r>
                        <a:rPr lang="en-US" sz="2800" kern="1200" dirty="0" smtClean="0">
                          <a:solidFill>
                            <a:schemeClr val="dk1"/>
                          </a:solidFill>
                          <a:latin typeface="+mj-lt"/>
                          <a:ea typeface="+mn-ea"/>
                          <a:cs typeface="+mn-cs"/>
                        </a:rPr>
                        <a:t>Focuses</a:t>
                      </a:r>
                      <a:r>
                        <a:rPr lang="en-US" sz="2800" kern="1200" baseline="0" dirty="0" smtClean="0">
                          <a:solidFill>
                            <a:schemeClr val="dk1"/>
                          </a:solidFill>
                          <a:latin typeface="+mj-lt"/>
                          <a:ea typeface="+mn-ea"/>
                          <a:cs typeface="+mn-cs"/>
                        </a:rPr>
                        <a:t> on routines with n</a:t>
                      </a:r>
                      <a:r>
                        <a:rPr lang="en-US" sz="2800" kern="1200" dirty="0" smtClean="0">
                          <a:solidFill>
                            <a:schemeClr val="dk1"/>
                          </a:solidFill>
                          <a:latin typeface="+mj-lt"/>
                          <a:ea typeface="+mn-ea"/>
                          <a:cs typeface="+mn-cs"/>
                        </a:rPr>
                        <a:t>o form of relationship with God</a:t>
                      </a:r>
                      <a:r>
                        <a:rPr lang="en-US" sz="2800" kern="1200" baseline="0" dirty="0" smtClean="0">
                          <a:solidFill>
                            <a:schemeClr val="dk1"/>
                          </a:solidFill>
                          <a:latin typeface="+mj-lt"/>
                          <a:ea typeface="+mn-ea"/>
                          <a:cs typeface="+mn-cs"/>
                        </a:rPr>
                        <a:t> in Christ</a:t>
                      </a:r>
                      <a:endParaRPr lang="en-US" sz="2800" kern="1200" dirty="0" smtClean="0">
                        <a:solidFill>
                          <a:schemeClr val="dk1"/>
                        </a:solidFill>
                        <a:latin typeface="+mj-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dirty="0" smtClean="0">
                          <a:latin typeface="+mj-lt"/>
                        </a:rPr>
                        <a:t>1.</a:t>
                      </a:r>
                      <a:r>
                        <a:rPr lang="en-US" sz="2800" baseline="0" dirty="0" smtClean="0">
                          <a:latin typeface="+mj-lt"/>
                        </a:rPr>
                        <a:t> </a:t>
                      </a:r>
                      <a:r>
                        <a:rPr lang="en-US" sz="2800" kern="1200" baseline="0" dirty="0" smtClean="0">
                          <a:solidFill>
                            <a:schemeClr val="dk1"/>
                          </a:solidFill>
                          <a:latin typeface="+mj-lt"/>
                          <a:ea typeface="+mn-ea"/>
                          <a:cs typeface="+mn-cs"/>
                        </a:rPr>
                        <a:t>Emphasizes a good relationship with God through the word of God and prayer</a:t>
                      </a:r>
                    </a:p>
                  </a:txBody>
                  <a:tcPr/>
                </a:tc>
                <a:extLst>
                  <a:ext uri="{0D108BD9-81ED-4DB2-BD59-A6C34878D82A}">
                    <a16:rowId xmlns:a16="http://schemas.microsoft.com/office/drawing/2014/main" val="1199157621"/>
                  </a:ext>
                </a:extLst>
              </a:tr>
              <a:tr h="370840">
                <a:tc>
                  <a:txBody>
                    <a:bodyPr/>
                    <a:lstStyle/>
                    <a:p>
                      <a:pPr marL="0" indent="0" algn="ctr">
                        <a:buNone/>
                      </a:pPr>
                      <a:r>
                        <a:rPr lang="en-US" sz="2800" dirty="0" smtClean="0">
                          <a:latin typeface="+mj-lt"/>
                        </a:rPr>
                        <a:t>2. </a:t>
                      </a:r>
                      <a:r>
                        <a:rPr lang="en-US" sz="2800" kern="1200" dirty="0" smtClean="0">
                          <a:solidFill>
                            <a:schemeClr val="dk1"/>
                          </a:solidFill>
                          <a:latin typeface="+mj-lt"/>
                          <a:ea typeface="+mn-ea"/>
                          <a:cs typeface="+mn-cs"/>
                        </a:rPr>
                        <a:t>Stresses on actions and a form of godliness </a:t>
                      </a:r>
                      <a:endParaRPr lang="en-US" sz="2800" dirty="0" smtClean="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800" baseline="0" dirty="0" smtClean="0">
                          <a:latin typeface="+mj-lt"/>
                        </a:rPr>
                        <a:t>2. </a:t>
                      </a:r>
                      <a:r>
                        <a:rPr lang="en-US" sz="2800" kern="1200" baseline="0" dirty="0" smtClean="0">
                          <a:solidFill>
                            <a:schemeClr val="dk1"/>
                          </a:solidFill>
                          <a:latin typeface="+mj-lt"/>
                          <a:ea typeface="+mn-ea"/>
                          <a:cs typeface="+mn-cs"/>
                        </a:rPr>
                        <a:t>Teaches s</a:t>
                      </a:r>
                      <a:r>
                        <a:rPr lang="en-US" sz="2800" kern="1200" dirty="0" smtClean="0">
                          <a:solidFill>
                            <a:schemeClr val="dk1"/>
                          </a:solidFill>
                          <a:latin typeface="+mj-lt"/>
                          <a:ea typeface="+mn-ea"/>
                          <a:cs typeface="+mn-cs"/>
                        </a:rPr>
                        <a:t>pirituality and right motives</a:t>
                      </a:r>
                      <a:r>
                        <a:rPr lang="en-US" sz="2800" kern="1200" baseline="0" dirty="0" smtClean="0">
                          <a:solidFill>
                            <a:schemeClr val="dk1"/>
                          </a:solidFill>
                          <a:latin typeface="+mj-lt"/>
                          <a:ea typeface="+mn-ea"/>
                          <a:cs typeface="+mn-cs"/>
                        </a:rPr>
                        <a:t> that result in Godly living</a:t>
                      </a:r>
                    </a:p>
                  </a:txBody>
                  <a:tcPr/>
                </a:tc>
                <a:extLst>
                  <a:ext uri="{0D108BD9-81ED-4DB2-BD59-A6C34878D82A}">
                    <a16:rowId xmlns:a16="http://schemas.microsoft.com/office/drawing/2014/main" val="2579958020"/>
                  </a:ext>
                </a:extLst>
              </a:tr>
              <a:tr h="370840">
                <a:tc>
                  <a:txBody>
                    <a:bodyPr/>
                    <a:lstStyle/>
                    <a:p>
                      <a:pPr marL="0" indent="0" algn="ctr">
                        <a:buNone/>
                      </a:pPr>
                      <a:r>
                        <a:rPr lang="en-US" sz="2800" dirty="0" smtClean="0">
                          <a:latin typeface="+mj-lt"/>
                        </a:rPr>
                        <a:t>3. Highlights</a:t>
                      </a:r>
                      <a:r>
                        <a:rPr lang="en-US" sz="2800" baseline="0" dirty="0" smtClean="0">
                          <a:latin typeface="+mj-lt"/>
                        </a:rPr>
                        <a:t> self and often leads to the degrading of others</a:t>
                      </a:r>
                      <a:endParaRPr lang="en-US" sz="2800" dirty="0" smtClean="0">
                        <a:latin typeface="+mj-lt"/>
                      </a:endParaRPr>
                    </a:p>
                  </a:txBody>
                  <a:tcPr/>
                </a:tc>
                <a:tc>
                  <a:txBody>
                    <a:bodyPr/>
                    <a:lstStyle/>
                    <a:p>
                      <a:pPr marL="0" indent="0" algn="ctr">
                        <a:buNone/>
                      </a:pPr>
                      <a:r>
                        <a:rPr lang="en-US" sz="2800" baseline="0" dirty="0" smtClean="0">
                          <a:latin typeface="+mj-lt"/>
                        </a:rPr>
                        <a:t>3. Christ is the center. We are alive in Him and His love flows to others through us</a:t>
                      </a:r>
                    </a:p>
                  </a:txBody>
                  <a:tcPr/>
                </a:tc>
                <a:extLst>
                  <a:ext uri="{0D108BD9-81ED-4DB2-BD59-A6C34878D82A}">
                    <a16:rowId xmlns:a16="http://schemas.microsoft.com/office/drawing/2014/main" val="98231705"/>
                  </a:ext>
                </a:extLst>
              </a:tr>
            </a:tbl>
          </a:graphicData>
        </a:graphic>
      </p:graphicFrame>
      <p:sp>
        <p:nvSpPr>
          <p:cNvPr id="7" name="Subtitle 2"/>
          <p:cNvSpPr txBox="1">
            <a:spLocks/>
          </p:cNvSpPr>
          <p:nvPr/>
        </p:nvSpPr>
        <p:spPr>
          <a:xfrm>
            <a:off x="316773" y="6150933"/>
            <a:ext cx="8686800" cy="59508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spcBef>
                <a:spcPts val="0"/>
              </a:spcBef>
              <a:buNone/>
            </a:pPr>
            <a:r>
              <a:rPr lang="en-US" dirty="0" smtClean="0">
                <a:latin typeface="+mj-lt"/>
              </a:rPr>
              <a:t>Lets read James 1:27</a:t>
            </a:r>
            <a:endParaRPr lang="en-US" dirty="0">
              <a:latin typeface="+mj-lt"/>
            </a:endParaRPr>
          </a:p>
        </p:txBody>
      </p:sp>
    </p:spTree>
    <p:extLst>
      <p:ext uri="{BB962C8B-B14F-4D97-AF65-F5344CB8AC3E}">
        <p14:creationId xmlns:p14="http://schemas.microsoft.com/office/powerpoint/2010/main" val="25347057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4920" y="2430536"/>
            <a:ext cx="7886700" cy="1958584"/>
          </a:xfrm>
        </p:spPr>
        <p:txBody>
          <a:bodyPr>
            <a:normAutofit/>
          </a:bodyPr>
          <a:lstStyle/>
          <a:p>
            <a:pPr marL="0" indent="0" algn="ctr">
              <a:buNone/>
            </a:pPr>
            <a:r>
              <a:rPr lang="en-US" sz="3200" b="1" baseline="30000" dirty="0">
                <a:latin typeface="+mj-lt"/>
              </a:rPr>
              <a:t> </a:t>
            </a:r>
            <a:r>
              <a:rPr lang="en-US" sz="3200" dirty="0">
                <a:latin typeface="+mj-lt"/>
              </a:rPr>
              <a:t>Religion that is pure and undefiled before God the Father is this: to visit orphans and widows in their affliction, and to keep oneself unstained from the world</a:t>
            </a:r>
            <a:endParaRPr lang="en-US" sz="3200" dirty="0">
              <a:latin typeface="+mj-lt"/>
            </a:endParaRPr>
          </a:p>
        </p:txBody>
      </p:sp>
    </p:spTree>
    <p:extLst>
      <p:ext uri="{BB962C8B-B14F-4D97-AF65-F5344CB8AC3E}">
        <p14:creationId xmlns:p14="http://schemas.microsoft.com/office/powerpoint/2010/main" val="25552751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3831" y="331833"/>
            <a:ext cx="7886700" cy="523433"/>
          </a:xfrm>
        </p:spPr>
        <p:txBody>
          <a:bodyPr>
            <a:normAutofit fontScale="90000"/>
          </a:bodyPr>
          <a:lstStyle/>
          <a:p>
            <a:pPr algn="ctr"/>
            <a:r>
              <a:rPr lang="en-US" dirty="0" smtClean="0"/>
              <a:t>The focus of the book of James.</a:t>
            </a:r>
            <a:endParaRPr lang="en-US" dirty="0"/>
          </a:p>
        </p:txBody>
      </p:sp>
      <p:graphicFrame>
        <p:nvGraphicFramePr>
          <p:cNvPr id="4" name="Diagram 3"/>
          <p:cNvGraphicFramePr/>
          <p:nvPr>
            <p:extLst>
              <p:ext uri="{D42A27DB-BD31-4B8C-83A1-F6EECF244321}">
                <p14:modId xmlns:p14="http://schemas.microsoft.com/office/powerpoint/2010/main" val="107127962"/>
              </p:ext>
            </p:extLst>
          </p:nvPr>
        </p:nvGraphicFramePr>
        <p:xfrm>
          <a:off x="799012" y="1125220"/>
          <a:ext cx="7716338"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1"/>
          <p:cNvSpPr txBox="1">
            <a:spLocks/>
          </p:cNvSpPr>
          <p:nvPr/>
        </p:nvSpPr>
        <p:spPr>
          <a:xfrm>
            <a:off x="713831" y="5459175"/>
            <a:ext cx="7886700" cy="83169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dirty="0" smtClean="0"/>
              <a:t>Our Christian walk is a journey of Love.</a:t>
            </a:r>
          </a:p>
          <a:p>
            <a:pPr algn="ctr"/>
            <a:r>
              <a:rPr lang="en-US" sz="2800" dirty="0" smtClean="0"/>
              <a:t>Let’s read Ephesians 4:13-16.</a:t>
            </a:r>
            <a:endParaRPr lang="en-US" sz="2800" dirty="0"/>
          </a:p>
        </p:txBody>
      </p:sp>
    </p:spTree>
    <p:extLst>
      <p:ext uri="{BB962C8B-B14F-4D97-AF65-F5344CB8AC3E}">
        <p14:creationId xmlns:p14="http://schemas.microsoft.com/office/powerpoint/2010/main" val="26703460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36097" y="154744"/>
            <a:ext cx="8370277" cy="6583680"/>
          </a:xfrm>
        </p:spPr>
        <p:txBody>
          <a:bodyPr>
            <a:noAutofit/>
          </a:bodyPr>
          <a:lstStyle/>
          <a:p>
            <a:pPr marL="0" indent="0" algn="ctr">
              <a:buNone/>
            </a:pPr>
            <a:r>
              <a:rPr lang="en-US" sz="3200" b="1" baseline="30000" dirty="0">
                <a:latin typeface="+mj-lt"/>
              </a:rPr>
              <a:t>  </a:t>
            </a:r>
            <a:r>
              <a:rPr lang="en-US" sz="3200" b="1" baseline="30000" dirty="0" smtClean="0">
                <a:latin typeface="+mj-lt"/>
              </a:rPr>
              <a:t>13.</a:t>
            </a:r>
            <a:r>
              <a:rPr lang="en-US" sz="3200" b="1" dirty="0" smtClean="0">
                <a:latin typeface="+mj-lt"/>
              </a:rPr>
              <a:t> </a:t>
            </a:r>
            <a:r>
              <a:rPr lang="en-US" sz="3200" dirty="0" smtClean="0">
                <a:latin typeface="+mj-lt"/>
              </a:rPr>
              <a:t>until </a:t>
            </a:r>
            <a:r>
              <a:rPr lang="en-US" sz="3200" dirty="0">
                <a:latin typeface="+mj-lt"/>
              </a:rPr>
              <a:t>we all attain to the unity of the faith and of the knowledge of the Son of God, to mature </a:t>
            </a:r>
            <a:r>
              <a:rPr lang="en-US" sz="3200" dirty="0" smtClean="0">
                <a:latin typeface="+mj-lt"/>
              </a:rPr>
              <a:t>manhood, to </a:t>
            </a:r>
            <a:r>
              <a:rPr lang="en-US" sz="3200" dirty="0">
                <a:latin typeface="+mj-lt"/>
              </a:rPr>
              <a:t>the measure of the stature of the fullness of Christ, </a:t>
            </a:r>
            <a:r>
              <a:rPr lang="en-US" sz="3200" b="1" baseline="30000" dirty="0" smtClean="0">
                <a:latin typeface="+mj-lt"/>
              </a:rPr>
              <a:t>14.</a:t>
            </a:r>
            <a:r>
              <a:rPr lang="en-US" sz="3200" b="1" baseline="30000" dirty="0">
                <a:latin typeface="+mj-lt"/>
              </a:rPr>
              <a:t> </a:t>
            </a:r>
            <a:r>
              <a:rPr lang="en-US" sz="3200" dirty="0">
                <a:latin typeface="+mj-lt"/>
              </a:rPr>
              <a:t>so that we may no longer be children, tossed to and fro by the waves and carried about by every wind of doctrine, by human cunning, by craftiness in deceitful schemes. </a:t>
            </a:r>
            <a:r>
              <a:rPr lang="en-US" sz="3200" b="1" baseline="30000" dirty="0" smtClean="0">
                <a:latin typeface="+mj-lt"/>
              </a:rPr>
              <a:t>15.</a:t>
            </a:r>
            <a:r>
              <a:rPr lang="en-US" sz="3200" b="1" baseline="30000" dirty="0">
                <a:latin typeface="+mj-lt"/>
              </a:rPr>
              <a:t> </a:t>
            </a:r>
            <a:r>
              <a:rPr lang="en-US" sz="3200" dirty="0">
                <a:latin typeface="+mj-lt"/>
              </a:rPr>
              <a:t>Rather, speaking the truth in love, we are to grow up in every way into him who is the head, into Christ, </a:t>
            </a:r>
            <a:r>
              <a:rPr lang="en-US" sz="3200" b="1" baseline="30000" dirty="0" smtClean="0">
                <a:latin typeface="+mj-lt"/>
              </a:rPr>
              <a:t>16.</a:t>
            </a:r>
            <a:r>
              <a:rPr lang="en-US" sz="3200" b="1" baseline="30000" dirty="0">
                <a:latin typeface="+mj-lt"/>
              </a:rPr>
              <a:t> </a:t>
            </a:r>
            <a:r>
              <a:rPr lang="en-US" sz="3200" dirty="0">
                <a:latin typeface="+mj-lt"/>
              </a:rPr>
              <a:t>from whom the whole body, joined and held together by every joint with which it is equipped, when each part is working properly, makes the body grow so that it builds itself up in love.</a:t>
            </a:r>
            <a:endParaRPr lang="en-US" sz="3200" dirty="0">
              <a:latin typeface="+mj-lt"/>
            </a:endParaRPr>
          </a:p>
        </p:txBody>
      </p:sp>
    </p:spTree>
    <p:extLst>
      <p:ext uri="{BB962C8B-B14F-4D97-AF65-F5344CB8AC3E}">
        <p14:creationId xmlns:p14="http://schemas.microsoft.com/office/powerpoint/2010/main" val="19161671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normAutofit/>
          </a:bodyPr>
          <a:lstStyle/>
          <a:p>
            <a:pPr algn="ctr"/>
            <a:r>
              <a:rPr lang="en-US" sz="3200" dirty="0" smtClean="0"/>
              <a:t>The bible highlights standards with regards to our journey in Christ!!</a:t>
            </a:r>
            <a:endParaRPr lang="en-US" sz="3200" dirty="0"/>
          </a:p>
        </p:txBody>
      </p:sp>
      <p:sp>
        <p:nvSpPr>
          <p:cNvPr id="3" name="Content Placeholder 2"/>
          <p:cNvSpPr>
            <a:spLocks noGrp="1"/>
          </p:cNvSpPr>
          <p:nvPr>
            <p:ph idx="1"/>
          </p:nvPr>
        </p:nvSpPr>
        <p:spPr>
          <a:xfrm>
            <a:off x="628650" y="1994959"/>
            <a:ext cx="7886700" cy="4351338"/>
          </a:xfrm>
        </p:spPr>
        <p:txBody>
          <a:bodyPr>
            <a:normAutofit/>
          </a:bodyPr>
          <a:lstStyle/>
          <a:p>
            <a:pPr marL="0" indent="0">
              <a:buNone/>
            </a:pPr>
            <a:r>
              <a:rPr lang="en-US" dirty="0" smtClean="0">
                <a:latin typeface="+mj-lt"/>
              </a:rPr>
              <a:t>1. Self </a:t>
            </a:r>
          </a:p>
          <a:p>
            <a:pPr lvl="1"/>
            <a:r>
              <a:rPr lang="en-US" sz="2800" dirty="0" smtClean="0">
                <a:latin typeface="+mj-lt"/>
              </a:rPr>
              <a:t>Fellowshipping with Christ (Philippians 3:10)</a:t>
            </a:r>
          </a:p>
          <a:p>
            <a:pPr lvl="1"/>
            <a:r>
              <a:rPr lang="en-US" sz="2800" dirty="0" smtClean="0">
                <a:latin typeface="+mj-lt"/>
              </a:rPr>
              <a:t>Revealing Christ to the world (Matthew 5)</a:t>
            </a:r>
          </a:p>
          <a:p>
            <a:pPr marL="0" indent="0">
              <a:buNone/>
            </a:pPr>
            <a:r>
              <a:rPr lang="en-US" dirty="0" smtClean="0">
                <a:latin typeface="+mj-lt"/>
              </a:rPr>
              <a:t>2. Situations</a:t>
            </a:r>
          </a:p>
          <a:p>
            <a:pPr lvl="1"/>
            <a:r>
              <a:rPr lang="en-US" sz="2800" dirty="0" smtClean="0">
                <a:latin typeface="+mj-lt"/>
              </a:rPr>
              <a:t>How do we respond to situations</a:t>
            </a:r>
          </a:p>
          <a:p>
            <a:pPr lvl="1"/>
            <a:r>
              <a:rPr lang="en-US" sz="2800" dirty="0" smtClean="0">
                <a:latin typeface="+mj-lt"/>
              </a:rPr>
              <a:t>Is Christ glorified </a:t>
            </a:r>
            <a:r>
              <a:rPr lang="en-US" sz="2800" dirty="0">
                <a:latin typeface="+mj-lt"/>
              </a:rPr>
              <a:t>(1Peter 4:11)</a:t>
            </a:r>
            <a:endParaRPr lang="en-US" sz="2800" dirty="0" smtClean="0">
              <a:latin typeface="+mj-lt"/>
            </a:endParaRPr>
          </a:p>
          <a:p>
            <a:pPr marL="0" indent="0">
              <a:buNone/>
            </a:pPr>
            <a:r>
              <a:rPr lang="en-US" dirty="0" smtClean="0">
                <a:latin typeface="+mj-lt"/>
              </a:rPr>
              <a:t>3. Others </a:t>
            </a:r>
          </a:p>
          <a:p>
            <a:pPr lvl="1"/>
            <a:r>
              <a:rPr lang="en-US" sz="2800" dirty="0" smtClean="0">
                <a:latin typeface="+mj-lt"/>
              </a:rPr>
              <a:t>Doing to others what God has done to us</a:t>
            </a:r>
          </a:p>
          <a:p>
            <a:pPr lvl="1"/>
            <a:r>
              <a:rPr lang="en-US" sz="2800" dirty="0" smtClean="0">
                <a:latin typeface="+mj-lt"/>
              </a:rPr>
              <a:t>Being gracious and loving to others</a:t>
            </a:r>
            <a:endParaRPr lang="en-US" sz="2800" dirty="0">
              <a:latin typeface="+mj-lt"/>
            </a:endParaRPr>
          </a:p>
        </p:txBody>
      </p:sp>
    </p:spTree>
    <p:extLst>
      <p:ext uri="{BB962C8B-B14F-4D97-AF65-F5344CB8AC3E}">
        <p14:creationId xmlns:p14="http://schemas.microsoft.com/office/powerpoint/2010/main" val="33583825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124" y="506436"/>
            <a:ext cx="7886700" cy="916966"/>
          </a:xfrm>
        </p:spPr>
        <p:txBody>
          <a:bodyPr>
            <a:noAutofit/>
          </a:bodyPr>
          <a:lstStyle/>
          <a:p>
            <a:pPr algn="ctr"/>
            <a:r>
              <a:rPr lang="en-US" sz="3200" dirty="0" smtClean="0"/>
              <a:t>The place of prayer in our journey </a:t>
            </a:r>
            <a:br>
              <a:rPr lang="en-US" sz="3200" dirty="0" smtClean="0"/>
            </a:br>
            <a:r>
              <a:rPr lang="en-US" sz="3200" dirty="0" smtClean="0"/>
              <a:t>of love in Christ!!</a:t>
            </a:r>
            <a:endParaRPr lang="en-US" sz="3200" dirty="0"/>
          </a:p>
        </p:txBody>
      </p:sp>
      <p:sp>
        <p:nvSpPr>
          <p:cNvPr id="3" name="Content Placeholder 2"/>
          <p:cNvSpPr>
            <a:spLocks noGrp="1"/>
          </p:cNvSpPr>
          <p:nvPr>
            <p:ph idx="1"/>
          </p:nvPr>
        </p:nvSpPr>
        <p:spPr>
          <a:xfrm>
            <a:off x="3784209" y="2034606"/>
            <a:ext cx="4829615" cy="3830944"/>
          </a:xfrm>
        </p:spPr>
        <p:txBody>
          <a:bodyPr>
            <a:normAutofit/>
          </a:bodyPr>
          <a:lstStyle/>
          <a:p>
            <a:r>
              <a:rPr lang="en-US" dirty="0" smtClean="0">
                <a:latin typeface="+mj-lt"/>
              </a:rPr>
              <a:t>Prayer is a must for all believers </a:t>
            </a:r>
          </a:p>
          <a:p>
            <a:r>
              <a:rPr lang="en-US" dirty="0" smtClean="0">
                <a:latin typeface="+mj-lt"/>
              </a:rPr>
              <a:t>Exposure to God’s word will lead to consistency and depths in Prayer </a:t>
            </a:r>
          </a:p>
          <a:p>
            <a:r>
              <a:rPr lang="en-US" dirty="0" smtClean="0">
                <a:latin typeface="+mj-lt"/>
              </a:rPr>
              <a:t>Prayer ensures a fixed focus on Christ</a:t>
            </a:r>
          </a:p>
          <a:p>
            <a:r>
              <a:rPr lang="en-US" dirty="0">
                <a:latin typeface="+mj-lt"/>
              </a:rPr>
              <a:t>Let’s read James </a:t>
            </a:r>
            <a:r>
              <a:rPr lang="en-US" dirty="0" smtClean="0">
                <a:latin typeface="+mj-lt"/>
              </a:rPr>
              <a:t>5:13-18.</a:t>
            </a:r>
          </a:p>
          <a:p>
            <a:pPr lvl="1"/>
            <a:endParaRPr lang="en-US" dirty="0" smtClean="0">
              <a:latin typeface="+mj-lt"/>
            </a:endParaRPr>
          </a:p>
          <a:p>
            <a:pPr marL="0" indent="0">
              <a:buNone/>
            </a:pPr>
            <a:endParaRPr lang="en-US" dirty="0">
              <a:latin typeface="+mj-lt"/>
            </a:endParaRPr>
          </a:p>
        </p:txBody>
      </p:sp>
      <p:pic>
        <p:nvPicPr>
          <p:cNvPr id="2050"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727124" y="1858053"/>
            <a:ext cx="2786821" cy="41840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44788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40677" y="154744"/>
            <a:ext cx="8862646" cy="6583680"/>
          </a:xfrm>
        </p:spPr>
        <p:txBody>
          <a:bodyPr>
            <a:noAutofit/>
          </a:bodyPr>
          <a:lstStyle/>
          <a:p>
            <a:pPr marL="0" indent="0" algn="ctr">
              <a:buNone/>
            </a:pPr>
            <a:r>
              <a:rPr lang="en-US" sz="3200" b="1" baseline="30000" dirty="0" smtClean="0">
                <a:latin typeface="+mj-lt"/>
              </a:rPr>
              <a:t>13.</a:t>
            </a:r>
            <a:r>
              <a:rPr lang="en-US" sz="3200" b="1" baseline="30000" dirty="0">
                <a:latin typeface="+mj-lt"/>
              </a:rPr>
              <a:t> </a:t>
            </a:r>
            <a:r>
              <a:rPr lang="en-US" sz="3200" dirty="0">
                <a:latin typeface="+mj-lt"/>
              </a:rPr>
              <a:t>Is anyone among you suffering? Let him pray. Is anyone cheerful? Let him sing praise. </a:t>
            </a:r>
            <a:r>
              <a:rPr lang="en-US" sz="3200" b="1" baseline="30000" dirty="0" smtClean="0">
                <a:latin typeface="+mj-lt"/>
              </a:rPr>
              <a:t>14.</a:t>
            </a:r>
            <a:r>
              <a:rPr lang="en-US" sz="3200" b="1" baseline="30000" dirty="0">
                <a:latin typeface="+mj-lt"/>
              </a:rPr>
              <a:t> </a:t>
            </a:r>
            <a:r>
              <a:rPr lang="en-US" sz="3200" dirty="0">
                <a:latin typeface="+mj-lt"/>
              </a:rPr>
              <a:t>Is anyone among you sick? Let him call for the elders of the church, and let them pray over him, anointing him with oil in the name of the Lord. </a:t>
            </a:r>
            <a:r>
              <a:rPr lang="en-US" sz="3200" b="1" baseline="30000" dirty="0" smtClean="0">
                <a:latin typeface="+mj-lt"/>
              </a:rPr>
              <a:t>15.</a:t>
            </a:r>
            <a:r>
              <a:rPr lang="en-US" sz="3200" b="1" baseline="30000" dirty="0">
                <a:latin typeface="+mj-lt"/>
              </a:rPr>
              <a:t> </a:t>
            </a:r>
            <a:r>
              <a:rPr lang="en-US" sz="3200" dirty="0">
                <a:latin typeface="+mj-lt"/>
              </a:rPr>
              <a:t>And the prayer of faith will save the one who is sick, and the Lord will raise him up. And if he has committed sins, he will be forgiven. </a:t>
            </a:r>
            <a:r>
              <a:rPr lang="en-US" sz="3200" b="1" baseline="30000" dirty="0" smtClean="0">
                <a:latin typeface="+mj-lt"/>
              </a:rPr>
              <a:t>16.</a:t>
            </a:r>
            <a:r>
              <a:rPr lang="en-US" sz="3200" b="1" baseline="30000" dirty="0">
                <a:latin typeface="+mj-lt"/>
              </a:rPr>
              <a:t> </a:t>
            </a:r>
            <a:r>
              <a:rPr lang="en-US" sz="3200" dirty="0">
                <a:latin typeface="+mj-lt"/>
              </a:rPr>
              <a:t>Therefore, confess your sins to one another and pray for one another, that you may be healed. The prayer of a righteous person has great power as it is </a:t>
            </a:r>
            <a:r>
              <a:rPr lang="en-US" sz="3200" dirty="0" smtClean="0">
                <a:latin typeface="+mj-lt"/>
              </a:rPr>
              <a:t>working.</a:t>
            </a:r>
            <a:r>
              <a:rPr lang="en-US" sz="3200" baseline="30000" dirty="0">
                <a:latin typeface="+mj-lt"/>
              </a:rPr>
              <a:t> </a:t>
            </a:r>
            <a:r>
              <a:rPr lang="en-US" sz="3200" b="1" baseline="30000" dirty="0" smtClean="0">
                <a:latin typeface="+mj-lt"/>
              </a:rPr>
              <a:t>17.</a:t>
            </a:r>
            <a:r>
              <a:rPr lang="en-US" sz="3200" b="1" baseline="30000" dirty="0">
                <a:latin typeface="+mj-lt"/>
              </a:rPr>
              <a:t> </a:t>
            </a:r>
            <a:r>
              <a:rPr lang="en-US" sz="3200" dirty="0">
                <a:latin typeface="+mj-lt"/>
              </a:rPr>
              <a:t>Elijah was a man with a nature like ours, and he prayed fervently that it might not rain, and for three years and six months it did not rain on the earth. </a:t>
            </a:r>
            <a:r>
              <a:rPr lang="en-US" sz="3200" b="1" baseline="30000" dirty="0" smtClean="0">
                <a:latin typeface="+mj-lt"/>
              </a:rPr>
              <a:t>18.</a:t>
            </a:r>
            <a:r>
              <a:rPr lang="en-US" sz="3200" b="1" baseline="30000" dirty="0">
                <a:latin typeface="+mj-lt"/>
              </a:rPr>
              <a:t> </a:t>
            </a:r>
            <a:r>
              <a:rPr lang="en-US" sz="3200" dirty="0">
                <a:latin typeface="+mj-lt"/>
              </a:rPr>
              <a:t>Then he prayed again, and heaven gave rain, and the earth bore its </a:t>
            </a:r>
            <a:r>
              <a:rPr lang="en-US" sz="3200" dirty="0" smtClean="0">
                <a:latin typeface="+mj-lt"/>
              </a:rPr>
              <a:t>fruit.</a:t>
            </a:r>
            <a:endParaRPr lang="en-US" sz="3600" dirty="0">
              <a:latin typeface="+mj-lt"/>
            </a:endParaRPr>
          </a:p>
        </p:txBody>
      </p:sp>
    </p:spTree>
    <p:extLst>
      <p:ext uri="{BB962C8B-B14F-4D97-AF65-F5344CB8AC3E}">
        <p14:creationId xmlns:p14="http://schemas.microsoft.com/office/powerpoint/2010/main" val="1109247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7124" y="506436"/>
            <a:ext cx="7886700" cy="916966"/>
          </a:xfrm>
        </p:spPr>
        <p:txBody>
          <a:bodyPr>
            <a:noAutofit/>
          </a:bodyPr>
          <a:lstStyle/>
          <a:p>
            <a:pPr algn="ctr"/>
            <a:r>
              <a:rPr lang="en-US" sz="3200" dirty="0" smtClean="0"/>
              <a:t>Key points from James 5:13-18.</a:t>
            </a:r>
            <a:endParaRPr lang="en-US" sz="3200" dirty="0"/>
          </a:p>
        </p:txBody>
      </p:sp>
      <p:sp>
        <p:nvSpPr>
          <p:cNvPr id="3" name="Content Placeholder 2"/>
          <p:cNvSpPr>
            <a:spLocks noGrp="1"/>
          </p:cNvSpPr>
          <p:nvPr>
            <p:ph idx="1"/>
          </p:nvPr>
        </p:nvSpPr>
        <p:spPr>
          <a:xfrm>
            <a:off x="727124" y="2398158"/>
            <a:ext cx="4937760" cy="3266880"/>
          </a:xfrm>
        </p:spPr>
        <p:txBody>
          <a:bodyPr>
            <a:normAutofit/>
          </a:bodyPr>
          <a:lstStyle/>
          <a:p>
            <a:r>
              <a:rPr lang="en-US" dirty="0" smtClean="0">
                <a:latin typeface="+mj-lt"/>
              </a:rPr>
              <a:t>Prayer is key in all situations </a:t>
            </a:r>
          </a:p>
          <a:p>
            <a:r>
              <a:rPr lang="en-US" dirty="0" smtClean="0">
                <a:latin typeface="+mj-lt"/>
              </a:rPr>
              <a:t>The place of Elders and others praying for you</a:t>
            </a:r>
          </a:p>
          <a:p>
            <a:r>
              <a:rPr lang="en-US" dirty="0" smtClean="0">
                <a:latin typeface="+mj-lt"/>
              </a:rPr>
              <a:t>Pray for others </a:t>
            </a:r>
          </a:p>
          <a:p>
            <a:r>
              <a:rPr lang="en-US" dirty="0" smtClean="0">
                <a:latin typeface="+mj-lt"/>
              </a:rPr>
              <a:t>The prayer of faith </a:t>
            </a:r>
          </a:p>
          <a:p>
            <a:endParaRPr lang="en-US" dirty="0" smtClean="0">
              <a:latin typeface="+mj-lt"/>
            </a:endParaRPr>
          </a:p>
          <a:p>
            <a:pPr lvl="1"/>
            <a:endParaRPr lang="en-US" dirty="0" smtClean="0">
              <a:latin typeface="+mj-lt"/>
            </a:endParaRPr>
          </a:p>
          <a:p>
            <a:pPr marL="0" indent="0">
              <a:buNone/>
            </a:pPr>
            <a:endParaRPr lang="en-US" dirty="0">
              <a:latin typeface="+mj-lt"/>
            </a:endParaRPr>
          </a:p>
        </p:txBody>
      </p:sp>
      <p:pic>
        <p:nvPicPr>
          <p:cNvPr id="2050" name="Picture 2" descr="See the source image"/>
          <p:cNvPicPr>
            <a:picLocks noChangeAspect="1" noChangeArrowheads="1"/>
          </p:cNvPicPr>
          <p:nvPr/>
        </p:nvPicPr>
        <p:blipFill>
          <a:blip r:embed="rId2">
            <a:extLst>
              <a:ext uri="{BEBA8EAE-BF5A-486C-A8C5-ECC9F3942E4B}">
                <a14:imgProps xmlns:a14="http://schemas.microsoft.com/office/drawing/2010/main">
                  <a14:imgLayer r:embed="rId3">
                    <a14:imgEffect>
                      <a14:saturation sat="0"/>
                    </a14:imgEffect>
                  </a14:imgLayer>
                </a14:imgProps>
              </a:ext>
              <a:ext uri="{28A0092B-C50C-407E-A947-70E740481C1C}">
                <a14:useLocalDpi xmlns:a14="http://schemas.microsoft.com/office/drawing/2010/main" val="0"/>
              </a:ext>
            </a:extLst>
          </a:blip>
          <a:srcRect/>
          <a:stretch>
            <a:fillRect/>
          </a:stretch>
        </p:blipFill>
        <p:spPr bwMode="auto">
          <a:xfrm>
            <a:off x="5851512" y="1789006"/>
            <a:ext cx="2987395" cy="448518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33681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172</TotalTime>
  <Words>389</Words>
  <Application>Microsoft Office PowerPoint</Application>
  <PresentationFormat>On-screen Show (4:3)</PresentationFormat>
  <Paragraphs>50</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THIS IS TRUE RELIGION!! A conclusion to the study of James.</vt:lpstr>
      <vt:lpstr>PowerPoint Presentation</vt:lpstr>
      <vt:lpstr>PowerPoint Presentation</vt:lpstr>
      <vt:lpstr>The focus of the book of James.</vt:lpstr>
      <vt:lpstr>PowerPoint Presentation</vt:lpstr>
      <vt:lpstr>The bible highlights standards with regards to our journey in Christ!!</vt:lpstr>
      <vt:lpstr>The place of prayer in our journey  of love in Christ!!</vt:lpstr>
      <vt:lpstr>PowerPoint Presentation</vt:lpstr>
      <vt:lpstr>Key points from James 5:13-18.</vt:lpstr>
      <vt:lpstr>In summary </vt:lpstr>
      <vt:lpstr>LET US PRAY!!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TRUE RELIGION!!</dc:title>
  <dc:creator>A</dc:creator>
  <cp:lastModifiedBy>A</cp:lastModifiedBy>
  <cp:revision>17</cp:revision>
  <dcterms:created xsi:type="dcterms:W3CDTF">2021-05-22T07:10:24Z</dcterms:created>
  <dcterms:modified xsi:type="dcterms:W3CDTF">2021-05-22T10:02:47Z</dcterms:modified>
</cp:coreProperties>
</file>