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3" r:id="rId10"/>
    <p:sldId id="26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A0708B1-B9FA-5748-B1AA-E940BCDBA523}" type="datetimeFigureOut">
              <a:rPr lang="en-CN" smtClean="0"/>
              <a:t>10/31/2021</a:t>
            </a:fld>
            <a:endParaRPr lang="en-CN"/>
          </a:p>
        </p:txBody>
      </p:sp>
      <p:sp>
        <p:nvSpPr>
          <p:cNvPr id="5" name="Footer Placeholder 4"/>
          <p:cNvSpPr>
            <a:spLocks noGrp="1"/>
          </p:cNvSpPr>
          <p:nvPr>
            <p:ph type="ftr" sz="quarter" idx="11"/>
          </p:nvPr>
        </p:nvSpPr>
        <p:spPr/>
        <p:txBody>
          <a:bodyPr/>
          <a:lstStyle/>
          <a:p>
            <a:endParaRPr lang="en-CN"/>
          </a:p>
        </p:txBody>
      </p:sp>
      <p:sp>
        <p:nvSpPr>
          <p:cNvPr id="6" name="Slide Number Placeholder 5"/>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1796336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0708B1-B9FA-5748-B1AA-E940BCDBA523}" type="datetimeFigureOut">
              <a:rPr lang="en-CN" smtClean="0"/>
              <a:t>10/31/2021</a:t>
            </a:fld>
            <a:endParaRPr lang="en-CN"/>
          </a:p>
        </p:txBody>
      </p:sp>
      <p:sp>
        <p:nvSpPr>
          <p:cNvPr id="5" name="Footer Placeholder 4"/>
          <p:cNvSpPr>
            <a:spLocks noGrp="1"/>
          </p:cNvSpPr>
          <p:nvPr>
            <p:ph type="ftr" sz="quarter" idx="11"/>
          </p:nvPr>
        </p:nvSpPr>
        <p:spPr/>
        <p:txBody>
          <a:bodyPr/>
          <a:lstStyle/>
          <a:p>
            <a:endParaRPr lang="en-CN"/>
          </a:p>
        </p:txBody>
      </p:sp>
      <p:sp>
        <p:nvSpPr>
          <p:cNvPr id="6" name="Slide Number Placeholder 5"/>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45394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0708B1-B9FA-5748-B1AA-E940BCDBA523}" type="datetimeFigureOut">
              <a:rPr lang="en-CN" smtClean="0"/>
              <a:t>10/31/2021</a:t>
            </a:fld>
            <a:endParaRPr lang="en-CN"/>
          </a:p>
        </p:txBody>
      </p:sp>
      <p:sp>
        <p:nvSpPr>
          <p:cNvPr id="5" name="Footer Placeholder 4"/>
          <p:cNvSpPr>
            <a:spLocks noGrp="1"/>
          </p:cNvSpPr>
          <p:nvPr>
            <p:ph type="ftr" sz="quarter" idx="11"/>
          </p:nvPr>
        </p:nvSpPr>
        <p:spPr/>
        <p:txBody>
          <a:bodyPr/>
          <a:lstStyle/>
          <a:p>
            <a:endParaRPr lang="en-CN"/>
          </a:p>
        </p:txBody>
      </p:sp>
      <p:sp>
        <p:nvSpPr>
          <p:cNvPr id="6" name="Slide Number Placeholder 5"/>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99898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0708B1-B9FA-5748-B1AA-E940BCDBA523}" type="datetimeFigureOut">
              <a:rPr lang="en-CN" smtClean="0"/>
              <a:t>10/31/2021</a:t>
            </a:fld>
            <a:endParaRPr lang="en-CN"/>
          </a:p>
        </p:txBody>
      </p:sp>
      <p:sp>
        <p:nvSpPr>
          <p:cNvPr id="5" name="Footer Placeholder 4"/>
          <p:cNvSpPr>
            <a:spLocks noGrp="1"/>
          </p:cNvSpPr>
          <p:nvPr>
            <p:ph type="ftr" sz="quarter" idx="11"/>
          </p:nvPr>
        </p:nvSpPr>
        <p:spPr/>
        <p:txBody>
          <a:bodyPr/>
          <a:lstStyle/>
          <a:p>
            <a:endParaRPr lang="en-CN"/>
          </a:p>
        </p:txBody>
      </p:sp>
      <p:sp>
        <p:nvSpPr>
          <p:cNvPr id="6" name="Slide Number Placeholder 5"/>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1321676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0708B1-B9FA-5748-B1AA-E940BCDBA523}" type="datetimeFigureOut">
              <a:rPr lang="en-CN" smtClean="0"/>
              <a:t>10/31/2021</a:t>
            </a:fld>
            <a:endParaRPr lang="en-CN"/>
          </a:p>
        </p:txBody>
      </p:sp>
      <p:sp>
        <p:nvSpPr>
          <p:cNvPr id="5" name="Footer Placeholder 4"/>
          <p:cNvSpPr>
            <a:spLocks noGrp="1"/>
          </p:cNvSpPr>
          <p:nvPr>
            <p:ph type="ftr" sz="quarter" idx="11"/>
          </p:nvPr>
        </p:nvSpPr>
        <p:spPr/>
        <p:txBody>
          <a:bodyPr/>
          <a:lstStyle/>
          <a:p>
            <a:endParaRPr lang="en-CN"/>
          </a:p>
        </p:txBody>
      </p:sp>
      <p:sp>
        <p:nvSpPr>
          <p:cNvPr id="6" name="Slide Number Placeholder 5"/>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794311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0708B1-B9FA-5748-B1AA-E940BCDBA523}" type="datetimeFigureOut">
              <a:rPr lang="en-CN" smtClean="0"/>
              <a:t>10/31/2021</a:t>
            </a:fld>
            <a:endParaRPr lang="en-CN"/>
          </a:p>
        </p:txBody>
      </p:sp>
      <p:sp>
        <p:nvSpPr>
          <p:cNvPr id="6" name="Footer Placeholder 5"/>
          <p:cNvSpPr>
            <a:spLocks noGrp="1"/>
          </p:cNvSpPr>
          <p:nvPr>
            <p:ph type="ftr" sz="quarter" idx="11"/>
          </p:nvPr>
        </p:nvSpPr>
        <p:spPr/>
        <p:txBody>
          <a:bodyPr/>
          <a:lstStyle/>
          <a:p>
            <a:endParaRPr lang="en-CN"/>
          </a:p>
        </p:txBody>
      </p:sp>
      <p:sp>
        <p:nvSpPr>
          <p:cNvPr id="7" name="Slide Number Placeholder 6"/>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378907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0708B1-B9FA-5748-B1AA-E940BCDBA523}" type="datetimeFigureOut">
              <a:rPr lang="en-CN" smtClean="0"/>
              <a:t>10/31/2021</a:t>
            </a:fld>
            <a:endParaRPr lang="en-CN"/>
          </a:p>
        </p:txBody>
      </p:sp>
      <p:sp>
        <p:nvSpPr>
          <p:cNvPr id="8" name="Footer Placeholder 7"/>
          <p:cNvSpPr>
            <a:spLocks noGrp="1"/>
          </p:cNvSpPr>
          <p:nvPr>
            <p:ph type="ftr" sz="quarter" idx="11"/>
          </p:nvPr>
        </p:nvSpPr>
        <p:spPr/>
        <p:txBody>
          <a:bodyPr/>
          <a:lstStyle/>
          <a:p>
            <a:endParaRPr lang="en-CN"/>
          </a:p>
        </p:txBody>
      </p:sp>
      <p:sp>
        <p:nvSpPr>
          <p:cNvPr id="9" name="Slide Number Placeholder 8"/>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709587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0708B1-B9FA-5748-B1AA-E940BCDBA523}" type="datetimeFigureOut">
              <a:rPr lang="en-CN" smtClean="0"/>
              <a:t>10/31/2021</a:t>
            </a:fld>
            <a:endParaRPr lang="en-CN"/>
          </a:p>
        </p:txBody>
      </p:sp>
      <p:sp>
        <p:nvSpPr>
          <p:cNvPr id="4" name="Footer Placeholder 3"/>
          <p:cNvSpPr>
            <a:spLocks noGrp="1"/>
          </p:cNvSpPr>
          <p:nvPr>
            <p:ph type="ftr" sz="quarter" idx="11"/>
          </p:nvPr>
        </p:nvSpPr>
        <p:spPr/>
        <p:txBody>
          <a:bodyPr/>
          <a:lstStyle/>
          <a:p>
            <a:endParaRPr lang="en-CN"/>
          </a:p>
        </p:txBody>
      </p:sp>
      <p:sp>
        <p:nvSpPr>
          <p:cNvPr id="5" name="Slide Number Placeholder 4"/>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2815330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708B1-B9FA-5748-B1AA-E940BCDBA523}" type="datetimeFigureOut">
              <a:rPr lang="en-CN" smtClean="0"/>
              <a:t>10/31/2021</a:t>
            </a:fld>
            <a:endParaRPr lang="en-CN"/>
          </a:p>
        </p:txBody>
      </p:sp>
      <p:sp>
        <p:nvSpPr>
          <p:cNvPr id="3" name="Footer Placeholder 2"/>
          <p:cNvSpPr>
            <a:spLocks noGrp="1"/>
          </p:cNvSpPr>
          <p:nvPr>
            <p:ph type="ftr" sz="quarter" idx="11"/>
          </p:nvPr>
        </p:nvSpPr>
        <p:spPr/>
        <p:txBody>
          <a:bodyPr/>
          <a:lstStyle/>
          <a:p>
            <a:endParaRPr lang="en-CN"/>
          </a:p>
        </p:txBody>
      </p:sp>
      <p:sp>
        <p:nvSpPr>
          <p:cNvPr id="4" name="Slide Number Placeholder 3"/>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345381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0708B1-B9FA-5748-B1AA-E940BCDBA523}" type="datetimeFigureOut">
              <a:rPr lang="en-CN" smtClean="0"/>
              <a:t>10/31/2021</a:t>
            </a:fld>
            <a:endParaRPr lang="en-CN"/>
          </a:p>
        </p:txBody>
      </p:sp>
      <p:sp>
        <p:nvSpPr>
          <p:cNvPr id="6" name="Footer Placeholder 5"/>
          <p:cNvSpPr>
            <a:spLocks noGrp="1"/>
          </p:cNvSpPr>
          <p:nvPr>
            <p:ph type="ftr" sz="quarter" idx="11"/>
          </p:nvPr>
        </p:nvSpPr>
        <p:spPr/>
        <p:txBody>
          <a:bodyPr/>
          <a:lstStyle/>
          <a:p>
            <a:endParaRPr lang="en-CN"/>
          </a:p>
        </p:txBody>
      </p:sp>
      <p:sp>
        <p:nvSpPr>
          <p:cNvPr id="7" name="Slide Number Placeholder 6"/>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2586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A0708B1-B9FA-5748-B1AA-E940BCDBA523}" type="datetimeFigureOut">
              <a:rPr lang="en-CN" smtClean="0"/>
              <a:t>10/31/2021</a:t>
            </a:fld>
            <a:endParaRPr lang="en-CN"/>
          </a:p>
        </p:txBody>
      </p:sp>
      <p:sp>
        <p:nvSpPr>
          <p:cNvPr id="6" name="Footer Placeholder 5"/>
          <p:cNvSpPr>
            <a:spLocks noGrp="1"/>
          </p:cNvSpPr>
          <p:nvPr>
            <p:ph type="ftr" sz="quarter" idx="11"/>
          </p:nvPr>
        </p:nvSpPr>
        <p:spPr/>
        <p:txBody>
          <a:bodyPr/>
          <a:lstStyle/>
          <a:p>
            <a:endParaRPr lang="en-CN"/>
          </a:p>
        </p:txBody>
      </p:sp>
      <p:sp>
        <p:nvSpPr>
          <p:cNvPr id="7" name="Slide Number Placeholder 6"/>
          <p:cNvSpPr>
            <a:spLocks noGrp="1"/>
          </p:cNvSpPr>
          <p:nvPr>
            <p:ph type="sldNum" sz="quarter" idx="12"/>
          </p:nvPr>
        </p:nvSpPr>
        <p:spPr/>
        <p:txBody>
          <a:bodyPr/>
          <a:lstStyle/>
          <a:p>
            <a:fld id="{D7DB7E9E-9D31-0B4F-B335-7B12542B26EF}" type="slidenum">
              <a:rPr lang="en-CN" smtClean="0"/>
              <a:t>‹#›</a:t>
            </a:fld>
            <a:endParaRPr lang="en-CN"/>
          </a:p>
        </p:txBody>
      </p:sp>
    </p:spTree>
    <p:extLst>
      <p:ext uri="{BB962C8B-B14F-4D97-AF65-F5344CB8AC3E}">
        <p14:creationId xmlns:p14="http://schemas.microsoft.com/office/powerpoint/2010/main" val="3356237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708B1-B9FA-5748-B1AA-E940BCDBA523}" type="datetimeFigureOut">
              <a:rPr lang="en-CN" smtClean="0"/>
              <a:t>10/31/2021</a:t>
            </a:fld>
            <a:endParaRPr lang="en-C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DB7E9E-9D31-0B4F-B335-7B12542B26EF}" type="slidenum">
              <a:rPr lang="en-CN" smtClean="0"/>
              <a:t>‹#›</a:t>
            </a:fld>
            <a:endParaRPr lang="en-CN"/>
          </a:p>
        </p:txBody>
      </p:sp>
    </p:spTree>
    <p:extLst>
      <p:ext uri="{BB962C8B-B14F-4D97-AF65-F5344CB8AC3E}">
        <p14:creationId xmlns:p14="http://schemas.microsoft.com/office/powerpoint/2010/main" val="3706269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D1383-6806-0D4E-9CFF-61E4D6FD5A65}"/>
              </a:ext>
            </a:extLst>
          </p:cNvPr>
          <p:cNvSpPr>
            <a:spLocks noGrp="1"/>
          </p:cNvSpPr>
          <p:nvPr>
            <p:ph type="ctrTitle"/>
          </p:nvPr>
        </p:nvSpPr>
        <p:spPr>
          <a:xfrm>
            <a:off x="1143000" y="4293178"/>
            <a:ext cx="6858000" cy="678981"/>
          </a:xfrm>
        </p:spPr>
        <p:txBody>
          <a:bodyPr>
            <a:normAutofit/>
          </a:bodyPr>
          <a:lstStyle/>
          <a:p>
            <a:r>
              <a:rPr lang="en-US" sz="3600" dirty="0"/>
              <a:t>Jesus the express image of God!! </a:t>
            </a:r>
            <a:endParaRPr lang="en-CN" sz="3600" dirty="0"/>
          </a:p>
        </p:txBody>
      </p:sp>
      <p:sp>
        <p:nvSpPr>
          <p:cNvPr id="3" name="Subtitle 2">
            <a:extLst>
              <a:ext uri="{FF2B5EF4-FFF2-40B4-BE49-F238E27FC236}">
                <a16:creationId xmlns:a16="http://schemas.microsoft.com/office/drawing/2014/main" id="{A036971E-3D13-BF43-B6D8-4C84BEA255FE}"/>
              </a:ext>
            </a:extLst>
          </p:cNvPr>
          <p:cNvSpPr>
            <a:spLocks noGrp="1"/>
          </p:cNvSpPr>
          <p:nvPr>
            <p:ph type="subTitle" idx="1"/>
          </p:nvPr>
        </p:nvSpPr>
        <p:spPr>
          <a:xfrm>
            <a:off x="1143000" y="6004213"/>
            <a:ext cx="6858000" cy="493568"/>
          </a:xfrm>
        </p:spPr>
        <p:txBody>
          <a:bodyPr/>
          <a:lstStyle/>
          <a:p>
            <a:r>
              <a:rPr lang="en-US" dirty="0"/>
              <a:t>Bro Perry </a:t>
            </a:r>
            <a:endParaRPr lang="en-CN" dirty="0"/>
          </a:p>
        </p:txBody>
      </p:sp>
      <p:pic>
        <p:nvPicPr>
          <p:cNvPr id="1026" name="Picture 2" descr="See the sourc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4510" y="720437"/>
            <a:ext cx="4914979" cy="3276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646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914C3-D4B3-B44A-B84F-78A849116DA0}"/>
              </a:ext>
            </a:extLst>
          </p:cNvPr>
          <p:cNvSpPr>
            <a:spLocks noGrp="1"/>
          </p:cNvSpPr>
          <p:nvPr>
            <p:ph type="title"/>
          </p:nvPr>
        </p:nvSpPr>
        <p:spPr>
          <a:xfrm>
            <a:off x="628650" y="2506701"/>
            <a:ext cx="7886700" cy="1695916"/>
          </a:xfrm>
        </p:spPr>
        <p:txBody>
          <a:bodyPr/>
          <a:lstStyle/>
          <a:p>
            <a:pPr algn="ctr"/>
            <a:r>
              <a:rPr lang="en-US" dirty="0"/>
              <a:t>LET US PRAY!!</a:t>
            </a:r>
            <a:endParaRPr lang="en-CN" dirty="0"/>
          </a:p>
        </p:txBody>
      </p:sp>
    </p:spTree>
    <p:extLst>
      <p:ext uri="{BB962C8B-B14F-4D97-AF65-F5344CB8AC3E}">
        <p14:creationId xmlns:p14="http://schemas.microsoft.com/office/powerpoint/2010/main" val="1104806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D2967-ACF7-1543-B14E-208F7F535B58}"/>
              </a:ext>
            </a:extLst>
          </p:cNvPr>
          <p:cNvSpPr>
            <a:spLocks noGrp="1"/>
          </p:cNvSpPr>
          <p:nvPr>
            <p:ph type="title"/>
          </p:nvPr>
        </p:nvSpPr>
        <p:spPr>
          <a:xfrm>
            <a:off x="628650" y="586797"/>
            <a:ext cx="7886700" cy="1325563"/>
          </a:xfrm>
          <a:solidFill>
            <a:schemeClr val="accent2">
              <a:lumMod val="20000"/>
              <a:lumOff val="80000"/>
            </a:schemeClr>
          </a:solidFill>
        </p:spPr>
        <p:txBody>
          <a:bodyPr>
            <a:normAutofit/>
          </a:bodyPr>
          <a:lstStyle/>
          <a:p>
            <a:pPr algn="just"/>
            <a:r>
              <a:rPr lang="en-US" sz="3600" dirty="0">
                <a:solidFill>
                  <a:prstClr val="black"/>
                </a:solidFill>
              </a:rPr>
              <a:t>What does it mean to personally and effectively walk with the Lord?</a:t>
            </a:r>
            <a:endParaRPr lang="en-CN" sz="6600" dirty="0"/>
          </a:p>
        </p:txBody>
      </p:sp>
      <p:sp>
        <p:nvSpPr>
          <p:cNvPr id="3" name="Content Placeholder 2">
            <a:extLst>
              <a:ext uri="{FF2B5EF4-FFF2-40B4-BE49-F238E27FC236}">
                <a16:creationId xmlns:a16="http://schemas.microsoft.com/office/drawing/2014/main" id="{39AD66B0-3876-7C4E-8F2A-C85E1B16D301}"/>
              </a:ext>
            </a:extLst>
          </p:cNvPr>
          <p:cNvSpPr>
            <a:spLocks noGrp="1"/>
          </p:cNvSpPr>
          <p:nvPr>
            <p:ph idx="1"/>
          </p:nvPr>
        </p:nvSpPr>
        <p:spPr>
          <a:xfrm>
            <a:off x="628650" y="2341851"/>
            <a:ext cx="7886700" cy="2455243"/>
          </a:xfrm>
        </p:spPr>
        <p:txBody>
          <a:bodyPr>
            <a:noAutofit/>
          </a:bodyPr>
          <a:lstStyle/>
          <a:p>
            <a:r>
              <a:rPr lang="en-US" dirty="0">
                <a:solidFill>
                  <a:prstClr val="black"/>
                </a:solidFill>
                <a:latin typeface="+mj-lt"/>
              </a:rPr>
              <a:t>To relate with God through His word and in Prayer</a:t>
            </a:r>
          </a:p>
          <a:p>
            <a:r>
              <a:rPr lang="en-US" dirty="0">
                <a:solidFill>
                  <a:prstClr val="black"/>
                </a:solidFill>
                <a:latin typeface="+mj-lt"/>
              </a:rPr>
              <a:t>To prioritize the Lord in our lives</a:t>
            </a:r>
          </a:p>
          <a:p>
            <a:r>
              <a:rPr lang="en-US" dirty="0">
                <a:solidFill>
                  <a:prstClr val="black"/>
                </a:solidFill>
                <a:latin typeface="+mj-lt"/>
              </a:rPr>
              <a:t>To know the Lord personally</a:t>
            </a:r>
          </a:p>
          <a:p>
            <a:r>
              <a:rPr lang="en-US" dirty="0">
                <a:solidFill>
                  <a:prstClr val="black"/>
                </a:solidFill>
                <a:latin typeface="+mj-lt"/>
              </a:rPr>
              <a:t>To live in obedience</a:t>
            </a:r>
          </a:p>
          <a:p>
            <a:r>
              <a:rPr lang="en-US" dirty="0">
                <a:solidFill>
                  <a:prstClr val="black"/>
                </a:solidFill>
                <a:latin typeface="+mj-lt"/>
              </a:rPr>
              <a:t>To bear fruits of the Spirit</a:t>
            </a:r>
            <a:endParaRPr lang="en-CN" sz="5400" dirty="0">
              <a:latin typeface="+mj-lt"/>
            </a:endParaRPr>
          </a:p>
        </p:txBody>
      </p:sp>
      <p:sp>
        <p:nvSpPr>
          <p:cNvPr id="6" name="Title 1">
            <a:extLst>
              <a:ext uri="{FF2B5EF4-FFF2-40B4-BE49-F238E27FC236}">
                <a16:creationId xmlns:a16="http://schemas.microsoft.com/office/drawing/2014/main" id="{6FFA4D64-9E43-6046-98E8-174E97EAC34A}"/>
              </a:ext>
            </a:extLst>
          </p:cNvPr>
          <p:cNvSpPr>
            <a:spLocks noGrp="1"/>
          </p:cNvSpPr>
          <p:nvPr/>
        </p:nvSpPr>
        <p:spPr>
          <a:xfrm>
            <a:off x="457200" y="5056909"/>
            <a:ext cx="8307532" cy="1122218"/>
          </a:xfrm>
          <a:prstGeom prst="rect">
            <a:avLst/>
          </a:prstGeom>
          <a:solidFill>
            <a:schemeClr val="accent2">
              <a:lumMod val="20000"/>
              <a:lumOff val="80000"/>
            </a:schemeClr>
          </a:solidFill>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2800" dirty="0">
                <a:solidFill>
                  <a:prstClr val="black"/>
                </a:solidFill>
              </a:rPr>
              <a:t>And this is eternal life, that they know you, the only true God, and Jesus Christ whom you have sent. </a:t>
            </a:r>
            <a:r>
              <a:rPr lang="en-US" sz="2800" b="1" dirty="0">
                <a:solidFill>
                  <a:prstClr val="black"/>
                </a:solidFill>
              </a:rPr>
              <a:t>John 17:3</a:t>
            </a:r>
            <a:endParaRPr lang="en-CN" sz="6000" dirty="0"/>
          </a:p>
        </p:txBody>
      </p:sp>
    </p:spTree>
    <p:extLst>
      <p:ext uri="{BB962C8B-B14F-4D97-AF65-F5344CB8AC3E}">
        <p14:creationId xmlns:p14="http://schemas.microsoft.com/office/powerpoint/2010/main" val="99311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D2967-ACF7-1543-B14E-208F7F535B58}"/>
              </a:ext>
            </a:extLst>
          </p:cNvPr>
          <p:cNvSpPr>
            <a:spLocks noGrp="1"/>
          </p:cNvSpPr>
          <p:nvPr>
            <p:ph type="title"/>
          </p:nvPr>
        </p:nvSpPr>
        <p:spPr>
          <a:xfrm>
            <a:off x="628650" y="4696691"/>
            <a:ext cx="7886700" cy="1579418"/>
          </a:xfrm>
          <a:solidFill>
            <a:schemeClr val="accent2">
              <a:lumMod val="20000"/>
              <a:lumOff val="80000"/>
            </a:schemeClr>
          </a:solidFill>
        </p:spPr>
        <p:txBody>
          <a:bodyPr>
            <a:noAutofit/>
          </a:bodyPr>
          <a:lstStyle/>
          <a:p>
            <a:pPr algn="just"/>
            <a:r>
              <a:rPr lang="en-US" sz="3200" dirty="0" smtClean="0"/>
              <a:t>Jesus Christ is God and in Him is life, power and the light that is needed to overcome darkness.</a:t>
            </a:r>
            <a:endParaRPr lang="en-CN" sz="3200" dirty="0"/>
          </a:p>
        </p:txBody>
      </p:sp>
      <p:sp>
        <p:nvSpPr>
          <p:cNvPr id="3" name="Content Placeholder 2">
            <a:extLst>
              <a:ext uri="{FF2B5EF4-FFF2-40B4-BE49-F238E27FC236}">
                <a16:creationId xmlns:a16="http://schemas.microsoft.com/office/drawing/2014/main" id="{39AD66B0-3876-7C4E-8F2A-C85E1B16D301}"/>
              </a:ext>
            </a:extLst>
          </p:cNvPr>
          <p:cNvSpPr>
            <a:spLocks noGrp="1"/>
          </p:cNvSpPr>
          <p:nvPr>
            <p:ph idx="1"/>
          </p:nvPr>
        </p:nvSpPr>
        <p:spPr>
          <a:xfrm>
            <a:off x="628650" y="1080655"/>
            <a:ext cx="7886700" cy="3338945"/>
          </a:xfrm>
        </p:spPr>
        <p:txBody>
          <a:bodyPr>
            <a:noAutofit/>
          </a:bodyPr>
          <a:lstStyle/>
          <a:p>
            <a:pPr marL="0" indent="0" algn="just">
              <a:buNone/>
            </a:pPr>
            <a:r>
              <a:rPr lang="en-US" dirty="0">
                <a:latin typeface="+mj-lt"/>
                <a:cs typeface="Times New Roman" panose="02020603050405020304" pitchFamily="18" charset="0"/>
              </a:rPr>
              <a:t>John 1:1-5 – The Word Became Flesh</a:t>
            </a:r>
          </a:p>
          <a:p>
            <a:pPr marL="0" indent="0" algn="just">
              <a:buNone/>
            </a:pPr>
            <a:r>
              <a:rPr lang="en-US" dirty="0">
                <a:latin typeface="+mj-lt"/>
                <a:cs typeface="Times New Roman" panose="02020603050405020304" pitchFamily="18" charset="0"/>
              </a:rPr>
              <a:t>In the beginning was the Word, and the Word was with God, and the Word was God. He was in the beginning with God. All things were made through him, and without him was not any thing made that was made. In him was life, and the life was the light of men. The light shines in the darkness, and the darkness has not overcome it.</a:t>
            </a:r>
            <a:endParaRPr lang="en-CN" sz="5400" dirty="0">
              <a:latin typeface="+mj-lt"/>
              <a:cs typeface="Times New Roman" panose="02020603050405020304" pitchFamily="18" charset="0"/>
            </a:endParaRPr>
          </a:p>
        </p:txBody>
      </p:sp>
    </p:spTree>
    <p:extLst>
      <p:ext uri="{BB962C8B-B14F-4D97-AF65-F5344CB8AC3E}">
        <p14:creationId xmlns:p14="http://schemas.microsoft.com/office/powerpoint/2010/main" val="613111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D2967-ACF7-1543-B14E-208F7F535B58}"/>
              </a:ext>
            </a:extLst>
          </p:cNvPr>
          <p:cNvSpPr>
            <a:spLocks noGrp="1"/>
          </p:cNvSpPr>
          <p:nvPr>
            <p:ph type="title"/>
          </p:nvPr>
        </p:nvSpPr>
        <p:spPr>
          <a:xfrm>
            <a:off x="346364" y="4517131"/>
            <a:ext cx="8437418" cy="1661997"/>
          </a:xfrm>
          <a:solidFill>
            <a:schemeClr val="accent2">
              <a:lumMod val="20000"/>
              <a:lumOff val="80000"/>
            </a:schemeClr>
          </a:solidFill>
        </p:spPr>
        <p:txBody>
          <a:bodyPr>
            <a:noAutofit/>
          </a:bodyPr>
          <a:lstStyle/>
          <a:p>
            <a:pPr algn="just"/>
            <a:r>
              <a:rPr lang="en-US" sz="3200" dirty="0" smtClean="0"/>
              <a:t>Jesus Christ </a:t>
            </a:r>
            <a:r>
              <a:rPr lang="en-US" sz="3200" dirty="0" smtClean="0"/>
              <a:t>as </a:t>
            </a:r>
            <a:r>
              <a:rPr lang="en-US" sz="3200" dirty="0"/>
              <a:t>revealed in scripture is the perfect revelation of the intent, will and purpose of the Father!! </a:t>
            </a:r>
            <a:endParaRPr lang="en-CN" sz="3200" dirty="0"/>
          </a:p>
        </p:txBody>
      </p:sp>
      <p:sp>
        <p:nvSpPr>
          <p:cNvPr id="3" name="Content Placeholder 2">
            <a:extLst>
              <a:ext uri="{FF2B5EF4-FFF2-40B4-BE49-F238E27FC236}">
                <a16:creationId xmlns:a16="http://schemas.microsoft.com/office/drawing/2014/main" id="{39AD66B0-3876-7C4E-8F2A-C85E1B16D301}"/>
              </a:ext>
            </a:extLst>
          </p:cNvPr>
          <p:cNvSpPr>
            <a:spLocks noGrp="1"/>
          </p:cNvSpPr>
          <p:nvPr>
            <p:ph idx="1"/>
          </p:nvPr>
        </p:nvSpPr>
        <p:spPr>
          <a:xfrm>
            <a:off x="346364" y="637309"/>
            <a:ext cx="8437418" cy="3671455"/>
          </a:xfrm>
        </p:spPr>
        <p:txBody>
          <a:bodyPr>
            <a:noAutofit/>
          </a:bodyPr>
          <a:lstStyle/>
          <a:p>
            <a:pPr marL="0" indent="0" algn="just">
              <a:buNone/>
            </a:pPr>
            <a:r>
              <a:rPr lang="en-US" dirty="0">
                <a:solidFill>
                  <a:srgbClr val="454545"/>
                </a:solidFill>
                <a:latin typeface="+mj-lt"/>
              </a:rPr>
              <a:t>Hebrews 1:1-3 – The Supremacy of God’s Son</a:t>
            </a:r>
          </a:p>
          <a:p>
            <a:pPr marL="0" indent="0" algn="just">
              <a:buNone/>
            </a:pPr>
            <a:r>
              <a:rPr lang="en-US" dirty="0">
                <a:solidFill>
                  <a:srgbClr val="454545"/>
                </a:solidFill>
                <a:latin typeface="+mj-lt"/>
              </a:rPr>
              <a:t>Long ago, at many times and in many ways, God spoke to our fathers by the prophets, but in these last days he has spoken to us by his Son, whom he appointed the heir of all things, through whom also he created the world. He is the radiance of the glory of God and the exact imprint of his nature, and he upholds the universe by the word of his power. </a:t>
            </a:r>
            <a:r>
              <a:rPr lang="en-US" dirty="0">
                <a:solidFill>
                  <a:srgbClr val="454545"/>
                </a:solidFill>
                <a:latin typeface="+mj-lt"/>
              </a:rPr>
              <a:t>After making purification for sins, he sat down at the right hand of the Majesty on </a:t>
            </a:r>
            <a:r>
              <a:rPr lang="en-US" dirty="0" smtClean="0">
                <a:solidFill>
                  <a:srgbClr val="454545"/>
                </a:solidFill>
                <a:latin typeface="+mj-lt"/>
              </a:rPr>
              <a:t>high.</a:t>
            </a:r>
            <a:endParaRPr lang="en-CN" sz="5400" dirty="0">
              <a:latin typeface="+mj-lt"/>
            </a:endParaRPr>
          </a:p>
        </p:txBody>
      </p:sp>
    </p:spTree>
    <p:extLst>
      <p:ext uri="{BB962C8B-B14F-4D97-AF65-F5344CB8AC3E}">
        <p14:creationId xmlns:p14="http://schemas.microsoft.com/office/powerpoint/2010/main" val="13362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7458D-D416-2847-AC2A-6E833F456B3F}"/>
              </a:ext>
            </a:extLst>
          </p:cNvPr>
          <p:cNvSpPr>
            <a:spLocks noGrp="1"/>
          </p:cNvSpPr>
          <p:nvPr>
            <p:ph type="title"/>
          </p:nvPr>
        </p:nvSpPr>
        <p:spPr>
          <a:xfrm>
            <a:off x="293542" y="4779817"/>
            <a:ext cx="8556915" cy="1246910"/>
          </a:xfrm>
          <a:solidFill>
            <a:schemeClr val="accent2">
              <a:lumMod val="20000"/>
              <a:lumOff val="80000"/>
            </a:schemeClr>
          </a:solidFill>
        </p:spPr>
        <p:txBody>
          <a:bodyPr>
            <a:noAutofit/>
          </a:bodyPr>
          <a:lstStyle/>
          <a:p>
            <a:pPr algn="just"/>
            <a:r>
              <a:rPr lang="en-US" sz="2800" dirty="0"/>
              <a:t>In Matthew Chapter 5 Jesus demonstrates the reality of how the full intent of God can only be found in Him.  </a:t>
            </a:r>
            <a:endParaRPr lang="en-CN" sz="2800" dirty="0"/>
          </a:p>
        </p:txBody>
      </p:sp>
      <p:sp>
        <p:nvSpPr>
          <p:cNvPr id="3" name="Content Placeholder 2">
            <a:extLst>
              <a:ext uri="{FF2B5EF4-FFF2-40B4-BE49-F238E27FC236}">
                <a16:creationId xmlns:a16="http://schemas.microsoft.com/office/drawing/2014/main" id="{E9FA8620-5DE1-8C4D-8647-87C720C7FE75}"/>
              </a:ext>
            </a:extLst>
          </p:cNvPr>
          <p:cNvSpPr>
            <a:spLocks noGrp="1"/>
          </p:cNvSpPr>
          <p:nvPr>
            <p:ph idx="1"/>
          </p:nvPr>
        </p:nvSpPr>
        <p:spPr>
          <a:xfrm>
            <a:off x="1000126" y="1454727"/>
            <a:ext cx="7143749" cy="3144982"/>
          </a:xfrm>
        </p:spPr>
        <p:txBody>
          <a:bodyPr>
            <a:noAutofit/>
          </a:bodyPr>
          <a:lstStyle/>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21-26</a:t>
            </a:r>
            <a:r>
              <a:rPr lang="en-US" dirty="0">
                <a:solidFill>
                  <a:srgbClr val="454545"/>
                </a:solidFill>
                <a:latin typeface="+mj-lt"/>
              </a:rPr>
              <a:t> </a:t>
            </a:r>
            <a:r>
              <a:rPr lang="en-US" dirty="0" smtClean="0">
                <a:solidFill>
                  <a:srgbClr val="454545"/>
                </a:solidFill>
                <a:latin typeface="+mj-lt"/>
              </a:rPr>
              <a:t>  –  The Judgement of murder </a:t>
            </a:r>
          </a:p>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27-30</a:t>
            </a:r>
            <a:r>
              <a:rPr lang="en-US" dirty="0">
                <a:solidFill>
                  <a:srgbClr val="454545"/>
                </a:solidFill>
                <a:latin typeface="+mj-lt"/>
              </a:rPr>
              <a:t> </a:t>
            </a:r>
            <a:r>
              <a:rPr lang="en-US" dirty="0" smtClean="0">
                <a:solidFill>
                  <a:srgbClr val="454545"/>
                </a:solidFill>
                <a:latin typeface="+mj-lt"/>
              </a:rPr>
              <a:t>  –  The sin of adultery </a:t>
            </a:r>
          </a:p>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31-32   –  The practice of divorce</a:t>
            </a:r>
          </a:p>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33-37   –  The sin of swearing </a:t>
            </a:r>
          </a:p>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38-42   –  The practice of retaliation </a:t>
            </a:r>
            <a:endParaRPr lang="en-US" dirty="0">
              <a:solidFill>
                <a:srgbClr val="454545"/>
              </a:solidFill>
              <a:latin typeface="+mj-lt"/>
            </a:endParaRPr>
          </a:p>
          <a:p>
            <a:pPr marL="514350" indent="-514350">
              <a:buAutoNum type="arabicPeriod"/>
            </a:pPr>
            <a:r>
              <a:rPr lang="en-US" dirty="0" smtClean="0">
                <a:solidFill>
                  <a:srgbClr val="454545"/>
                </a:solidFill>
                <a:latin typeface="+mj-lt"/>
              </a:rPr>
              <a:t>Matt</a:t>
            </a:r>
            <a:r>
              <a:rPr lang="en-US" dirty="0">
                <a:solidFill>
                  <a:srgbClr val="454545"/>
                </a:solidFill>
                <a:latin typeface="+mj-lt"/>
              </a:rPr>
              <a:t>. 5: </a:t>
            </a:r>
            <a:r>
              <a:rPr lang="en-US" dirty="0" smtClean="0">
                <a:solidFill>
                  <a:srgbClr val="454545"/>
                </a:solidFill>
                <a:latin typeface="+mj-lt"/>
              </a:rPr>
              <a:t>43-48   –  Love for your enemies </a:t>
            </a:r>
            <a:endParaRPr lang="en-CN" sz="5400" dirty="0">
              <a:latin typeface="+mj-lt"/>
            </a:endParaRPr>
          </a:p>
        </p:txBody>
      </p:sp>
      <p:sp>
        <p:nvSpPr>
          <p:cNvPr id="4" name="Title 1">
            <a:extLst>
              <a:ext uri="{FF2B5EF4-FFF2-40B4-BE49-F238E27FC236}">
                <a16:creationId xmlns:a16="http://schemas.microsoft.com/office/drawing/2014/main" id="{E067458D-D416-2847-AC2A-6E833F456B3F}"/>
              </a:ext>
            </a:extLst>
          </p:cNvPr>
          <p:cNvSpPr txBox="1">
            <a:spLocks/>
          </p:cNvSpPr>
          <p:nvPr/>
        </p:nvSpPr>
        <p:spPr>
          <a:xfrm>
            <a:off x="293542" y="651164"/>
            <a:ext cx="8556915" cy="803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n-US" sz="2800" dirty="0" smtClean="0"/>
              <a:t>THE “BUT I SAY UNTO YOU” STATEMENTS OF JESUS CHRIST.</a:t>
            </a:r>
            <a:endParaRPr lang="en-CN" sz="2800" dirty="0"/>
          </a:p>
        </p:txBody>
      </p:sp>
    </p:spTree>
    <p:extLst>
      <p:ext uri="{BB962C8B-B14F-4D97-AF65-F5344CB8AC3E}">
        <p14:creationId xmlns:p14="http://schemas.microsoft.com/office/powerpoint/2010/main" val="388883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2983B-E991-B94B-B0AB-F81DB76BBA23}"/>
              </a:ext>
            </a:extLst>
          </p:cNvPr>
          <p:cNvSpPr>
            <a:spLocks noGrp="1"/>
          </p:cNvSpPr>
          <p:nvPr>
            <p:ph type="title"/>
          </p:nvPr>
        </p:nvSpPr>
        <p:spPr>
          <a:xfrm>
            <a:off x="628649" y="193961"/>
            <a:ext cx="7886700" cy="665453"/>
          </a:xfrm>
          <a:solidFill>
            <a:schemeClr val="accent2">
              <a:lumMod val="20000"/>
              <a:lumOff val="80000"/>
            </a:schemeClr>
          </a:solidFill>
        </p:spPr>
        <p:txBody>
          <a:bodyPr>
            <a:normAutofit/>
          </a:bodyPr>
          <a:lstStyle/>
          <a:p>
            <a:r>
              <a:rPr lang="en-US" sz="3200" dirty="0"/>
              <a:t>What does this mean to us? </a:t>
            </a:r>
            <a:endParaRPr lang="en-CN" sz="3200" dirty="0"/>
          </a:p>
        </p:txBody>
      </p:sp>
      <p:sp>
        <p:nvSpPr>
          <p:cNvPr id="3" name="Content Placeholder 2">
            <a:extLst>
              <a:ext uri="{FF2B5EF4-FFF2-40B4-BE49-F238E27FC236}">
                <a16:creationId xmlns:a16="http://schemas.microsoft.com/office/drawing/2014/main" id="{6D4AFB6B-15A7-4A4C-AE6A-1BE9B84E388A}"/>
              </a:ext>
            </a:extLst>
          </p:cNvPr>
          <p:cNvSpPr>
            <a:spLocks noGrp="1"/>
          </p:cNvSpPr>
          <p:nvPr>
            <p:ph idx="1"/>
          </p:nvPr>
        </p:nvSpPr>
        <p:spPr>
          <a:xfrm>
            <a:off x="200890" y="984105"/>
            <a:ext cx="8742218" cy="5776913"/>
          </a:xfrm>
        </p:spPr>
        <p:txBody>
          <a:bodyPr>
            <a:noAutofit/>
          </a:bodyPr>
          <a:lstStyle/>
          <a:p>
            <a:pPr algn="just"/>
            <a:r>
              <a:rPr lang="en-US" b="1" dirty="0">
                <a:latin typeface="+mj-lt"/>
              </a:rPr>
              <a:t>The only potent way of encountering the Father </a:t>
            </a:r>
            <a:r>
              <a:rPr lang="en-US" b="1" dirty="0" smtClean="0">
                <a:latin typeface="+mj-lt"/>
              </a:rPr>
              <a:t>and eternal life </a:t>
            </a:r>
            <a:r>
              <a:rPr lang="en-US" b="1" dirty="0" smtClean="0">
                <a:latin typeface="+mj-lt"/>
              </a:rPr>
              <a:t>is </a:t>
            </a:r>
            <a:r>
              <a:rPr lang="en-US" b="1" dirty="0">
                <a:latin typeface="+mj-lt"/>
              </a:rPr>
              <a:t>through Christ. </a:t>
            </a:r>
          </a:p>
          <a:p>
            <a:pPr marL="0" indent="0" algn="just">
              <a:buNone/>
            </a:pPr>
            <a:r>
              <a:rPr lang="en-US" dirty="0">
                <a:latin typeface="+mj-lt"/>
              </a:rPr>
              <a:t>John 14:6 – Jesus said to him, “I am the way, and the truth, and the life. No one comes to the Father except through me</a:t>
            </a:r>
            <a:r>
              <a:rPr lang="en-US" dirty="0" smtClean="0">
                <a:latin typeface="+mj-lt"/>
              </a:rPr>
              <a:t>.</a:t>
            </a:r>
            <a:endParaRPr lang="en-US" dirty="0">
              <a:latin typeface="+mj-lt"/>
            </a:endParaRPr>
          </a:p>
          <a:p>
            <a:pPr algn="just"/>
            <a:r>
              <a:rPr lang="en-US" b="1" dirty="0">
                <a:latin typeface="+mj-lt"/>
              </a:rPr>
              <a:t>O</a:t>
            </a:r>
            <a:r>
              <a:rPr lang="en-US" b="1" dirty="0" smtClean="0">
                <a:latin typeface="+mj-lt"/>
              </a:rPr>
              <a:t>ur </a:t>
            </a:r>
            <a:r>
              <a:rPr lang="en-US" b="1" dirty="0">
                <a:latin typeface="+mj-lt"/>
              </a:rPr>
              <a:t>relationship with the Father can only </a:t>
            </a:r>
            <a:r>
              <a:rPr lang="en-US" b="1" dirty="0" smtClean="0">
                <a:latin typeface="+mj-lt"/>
              </a:rPr>
              <a:t>be strengthened</a:t>
            </a:r>
            <a:r>
              <a:rPr lang="en-US" b="1" dirty="0" smtClean="0">
                <a:latin typeface="+mj-lt"/>
              </a:rPr>
              <a:t> </a:t>
            </a:r>
            <a:r>
              <a:rPr lang="en-US" b="1" dirty="0">
                <a:latin typeface="+mj-lt"/>
              </a:rPr>
              <a:t>when we </a:t>
            </a:r>
            <a:r>
              <a:rPr lang="en-US" b="1" dirty="0" smtClean="0">
                <a:latin typeface="+mj-lt"/>
              </a:rPr>
              <a:t>deepen our relationship with </a:t>
            </a:r>
            <a:r>
              <a:rPr lang="en-US" b="1" dirty="0" smtClean="0">
                <a:latin typeface="+mj-lt"/>
              </a:rPr>
              <a:t>Jesus Christ.</a:t>
            </a:r>
            <a:endParaRPr lang="en-US" b="1" dirty="0">
              <a:latin typeface="+mj-lt"/>
            </a:endParaRPr>
          </a:p>
          <a:p>
            <a:pPr marL="0" indent="0" algn="just">
              <a:buNone/>
            </a:pPr>
            <a:r>
              <a:rPr lang="en-US" dirty="0">
                <a:latin typeface="+mj-lt"/>
              </a:rPr>
              <a:t>John 14:7-9 – If you had known me, you would have known my Father also. From now on you do know him and have seen him.” Philip said to him, “Lord, show us the Father, and it is enough for us.” Jesus said to him, “Have I been with you so long, and you still do not know me, Philip? Whoever has seen me has seen the Father. How can you say, ‘Show us the Father’?</a:t>
            </a:r>
            <a:endParaRPr lang="en-CN" dirty="0">
              <a:latin typeface="+mj-lt"/>
            </a:endParaRPr>
          </a:p>
        </p:txBody>
      </p:sp>
    </p:spTree>
    <p:extLst>
      <p:ext uri="{BB962C8B-B14F-4D97-AF65-F5344CB8AC3E}">
        <p14:creationId xmlns:p14="http://schemas.microsoft.com/office/powerpoint/2010/main" val="2490612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BB530-68F8-104E-A22D-C681311D1FAA}"/>
              </a:ext>
            </a:extLst>
          </p:cNvPr>
          <p:cNvSpPr>
            <a:spLocks noGrp="1"/>
          </p:cNvSpPr>
          <p:nvPr>
            <p:ph type="title"/>
          </p:nvPr>
        </p:nvSpPr>
        <p:spPr>
          <a:xfrm>
            <a:off x="628650" y="900546"/>
            <a:ext cx="7886700" cy="914834"/>
          </a:xfrm>
          <a:solidFill>
            <a:schemeClr val="accent2">
              <a:lumMod val="20000"/>
              <a:lumOff val="80000"/>
            </a:schemeClr>
          </a:solidFill>
        </p:spPr>
        <p:txBody>
          <a:bodyPr>
            <a:normAutofit/>
          </a:bodyPr>
          <a:lstStyle/>
          <a:p>
            <a:pPr algn="ctr"/>
            <a:r>
              <a:rPr lang="en-US" sz="3200" dirty="0" smtClean="0"/>
              <a:t>Key questions!!</a:t>
            </a:r>
            <a:endParaRPr lang="en-CN" sz="3200" dirty="0"/>
          </a:p>
        </p:txBody>
      </p:sp>
      <p:sp>
        <p:nvSpPr>
          <p:cNvPr id="3" name="Content Placeholder 2">
            <a:extLst>
              <a:ext uri="{FF2B5EF4-FFF2-40B4-BE49-F238E27FC236}">
                <a16:creationId xmlns:a16="http://schemas.microsoft.com/office/drawing/2014/main" id="{1151CB93-C3D8-3D48-818C-9456A24D477C}"/>
              </a:ext>
            </a:extLst>
          </p:cNvPr>
          <p:cNvSpPr>
            <a:spLocks noGrp="1"/>
          </p:cNvSpPr>
          <p:nvPr>
            <p:ph idx="1"/>
          </p:nvPr>
        </p:nvSpPr>
        <p:spPr>
          <a:xfrm>
            <a:off x="1136073" y="2396836"/>
            <a:ext cx="6844146" cy="2715492"/>
          </a:xfrm>
        </p:spPr>
        <p:txBody>
          <a:bodyPr/>
          <a:lstStyle/>
          <a:p>
            <a:pPr marL="385763" indent="-385763" algn="just">
              <a:buFont typeface="+mj-lt"/>
              <a:buAutoNum type="arabicPeriod"/>
            </a:pPr>
            <a:r>
              <a:rPr lang="en-US" dirty="0" smtClean="0">
                <a:latin typeface="+mj-lt"/>
              </a:rPr>
              <a:t>Who is Jesus Christ?</a:t>
            </a:r>
          </a:p>
          <a:p>
            <a:pPr marL="385763" indent="-385763" algn="just">
              <a:buFont typeface="+mj-lt"/>
              <a:buAutoNum type="arabicPeriod"/>
            </a:pPr>
            <a:r>
              <a:rPr lang="en-US" dirty="0" smtClean="0">
                <a:latin typeface="+mj-lt"/>
              </a:rPr>
              <a:t>Where does He come from?</a:t>
            </a:r>
          </a:p>
          <a:p>
            <a:pPr marL="385763" indent="-385763" algn="just">
              <a:buFont typeface="+mj-lt"/>
              <a:buAutoNum type="arabicPeriod"/>
            </a:pPr>
            <a:r>
              <a:rPr lang="en-US" dirty="0" smtClean="0">
                <a:latin typeface="+mj-lt"/>
              </a:rPr>
              <a:t>What is His purpose?</a:t>
            </a:r>
          </a:p>
          <a:p>
            <a:pPr marL="385763" indent="-385763" algn="just">
              <a:buFont typeface="+mj-lt"/>
              <a:buAutoNum type="arabicPeriod"/>
            </a:pPr>
            <a:r>
              <a:rPr lang="en-US" dirty="0" smtClean="0">
                <a:latin typeface="+mj-lt"/>
              </a:rPr>
              <a:t>How do we encounter Him?</a:t>
            </a:r>
          </a:p>
          <a:p>
            <a:pPr marL="385763" indent="-385763" algn="just">
              <a:buFont typeface="+mj-lt"/>
              <a:buAutoNum type="arabicPeriod"/>
            </a:pPr>
            <a:r>
              <a:rPr lang="en-US" dirty="0" smtClean="0">
                <a:latin typeface="+mj-lt"/>
              </a:rPr>
              <a:t>What role will He play in our Judgement?</a:t>
            </a:r>
            <a:endParaRPr lang="en-CN" dirty="0">
              <a:latin typeface="+mj-lt"/>
            </a:endParaRPr>
          </a:p>
        </p:txBody>
      </p:sp>
    </p:spTree>
    <p:extLst>
      <p:ext uri="{BB962C8B-B14F-4D97-AF65-F5344CB8AC3E}">
        <p14:creationId xmlns:p14="http://schemas.microsoft.com/office/powerpoint/2010/main" val="4073707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BB530-68F8-104E-A22D-C681311D1FAA}"/>
              </a:ext>
            </a:extLst>
          </p:cNvPr>
          <p:cNvSpPr>
            <a:spLocks noGrp="1"/>
          </p:cNvSpPr>
          <p:nvPr>
            <p:ph type="title"/>
          </p:nvPr>
        </p:nvSpPr>
        <p:spPr>
          <a:xfrm>
            <a:off x="628650" y="775855"/>
            <a:ext cx="7886700" cy="914834"/>
          </a:xfrm>
          <a:solidFill>
            <a:schemeClr val="accent2">
              <a:lumMod val="20000"/>
              <a:lumOff val="80000"/>
            </a:schemeClr>
          </a:solidFill>
        </p:spPr>
        <p:txBody>
          <a:bodyPr>
            <a:normAutofit/>
          </a:bodyPr>
          <a:lstStyle/>
          <a:p>
            <a:pPr algn="ctr"/>
            <a:r>
              <a:rPr lang="en-US" sz="3200" dirty="0"/>
              <a:t>Takeaways!! </a:t>
            </a:r>
            <a:endParaRPr lang="en-CN" sz="3200" dirty="0"/>
          </a:p>
        </p:txBody>
      </p:sp>
      <p:sp>
        <p:nvSpPr>
          <p:cNvPr id="3" name="Content Placeholder 2">
            <a:extLst>
              <a:ext uri="{FF2B5EF4-FFF2-40B4-BE49-F238E27FC236}">
                <a16:creationId xmlns:a16="http://schemas.microsoft.com/office/drawing/2014/main" id="{1151CB93-C3D8-3D48-818C-9456A24D477C}"/>
              </a:ext>
            </a:extLst>
          </p:cNvPr>
          <p:cNvSpPr>
            <a:spLocks noGrp="1"/>
          </p:cNvSpPr>
          <p:nvPr>
            <p:ph idx="1"/>
          </p:nvPr>
        </p:nvSpPr>
        <p:spPr/>
        <p:txBody>
          <a:bodyPr/>
          <a:lstStyle/>
          <a:p>
            <a:pPr marL="385763" indent="-385763" algn="just">
              <a:buFont typeface="+mj-lt"/>
              <a:buAutoNum type="arabicPeriod"/>
            </a:pPr>
            <a:r>
              <a:rPr lang="en-US" dirty="0">
                <a:latin typeface="+mj-lt"/>
              </a:rPr>
              <a:t>The manifestation of the eternal life we have in Christ is linked to knowledge. Seek knowledge!! </a:t>
            </a:r>
          </a:p>
          <a:p>
            <a:pPr marL="385763" indent="-385763" algn="just">
              <a:buFont typeface="+mj-lt"/>
              <a:buAutoNum type="arabicPeriod"/>
            </a:pPr>
            <a:r>
              <a:rPr lang="en-US" dirty="0">
                <a:latin typeface="+mj-lt"/>
              </a:rPr>
              <a:t>Christ is the answer to our questions about God and His expectations of us. Study the Bible!! </a:t>
            </a:r>
          </a:p>
          <a:p>
            <a:pPr marL="385763" indent="-385763" algn="just">
              <a:buFont typeface="+mj-lt"/>
              <a:buAutoNum type="arabicPeriod"/>
            </a:pPr>
            <a:r>
              <a:rPr lang="en-US" dirty="0">
                <a:latin typeface="+mj-lt"/>
              </a:rPr>
              <a:t>Life, purpose and power can only be found in Christ. </a:t>
            </a:r>
            <a:r>
              <a:rPr lang="en-US" dirty="0" smtClean="0">
                <a:latin typeface="+mj-lt"/>
              </a:rPr>
              <a:t>Desire to e</a:t>
            </a:r>
            <a:r>
              <a:rPr lang="en-US" dirty="0" smtClean="0">
                <a:latin typeface="+mj-lt"/>
              </a:rPr>
              <a:t>ncounter Jesus!!</a:t>
            </a:r>
            <a:endParaRPr lang="en-US" dirty="0">
              <a:latin typeface="+mj-lt"/>
            </a:endParaRPr>
          </a:p>
          <a:p>
            <a:pPr marL="385763" indent="-385763" algn="just">
              <a:buFont typeface="+mj-lt"/>
              <a:buAutoNum type="arabicPeriod"/>
            </a:pPr>
            <a:r>
              <a:rPr lang="en-US" dirty="0">
                <a:latin typeface="+mj-lt"/>
              </a:rPr>
              <a:t>We must let our life reflect that of Christ. </a:t>
            </a:r>
          </a:p>
          <a:p>
            <a:pPr marL="385763" indent="-385763" algn="just">
              <a:buFont typeface="+mj-lt"/>
              <a:buAutoNum type="arabicPeriod"/>
            </a:pPr>
            <a:r>
              <a:rPr lang="en-US" dirty="0">
                <a:latin typeface="+mj-lt"/>
              </a:rPr>
              <a:t>We must be effective ambassadors of Christ. </a:t>
            </a:r>
            <a:endParaRPr lang="en-CN" dirty="0">
              <a:latin typeface="+mj-lt"/>
            </a:endParaRPr>
          </a:p>
        </p:txBody>
      </p:sp>
    </p:spTree>
    <p:extLst>
      <p:ext uri="{BB962C8B-B14F-4D97-AF65-F5344CB8AC3E}">
        <p14:creationId xmlns:p14="http://schemas.microsoft.com/office/powerpoint/2010/main" val="55010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33C85-DD76-FC48-AD05-BE500B84CC4A}"/>
              </a:ext>
            </a:extLst>
          </p:cNvPr>
          <p:cNvSpPr>
            <a:spLocks noGrp="1"/>
          </p:cNvSpPr>
          <p:nvPr>
            <p:ph type="title"/>
          </p:nvPr>
        </p:nvSpPr>
        <p:spPr>
          <a:xfrm>
            <a:off x="628650" y="503671"/>
            <a:ext cx="7886700" cy="1325563"/>
          </a:xfrm>
          <a:solidFill>
            <a:schemeClr val="accent2">
              <a:lumMod val="20000"/>
              <a:lumOff val="80000"/>
            </a:schemeClr>
          </a:solidFill>
        </p:spPr>
        <p:txBody>
          <a:bodyPr>
            <a:normAutofit/>
          </a:bodyPr>
          <a:lstStyle/>
          <a:p>
            <a:pPr algn="ctr"/>
            <a:r>
              <a:rPr lang="en-US" sz="3200" dirty="0"/>
              <a:t>Small group discussions!! </a:t>
            </a:r>
            <a:endParaRPr lang="en-CN" sz="3200" dirty="0"/>
          </a:p>
        </p:txBody>
      </p:sp>
      <p:sp>
        <p:nvSpPr>
          <p:cNvPr id="3" name="Content Placeholder 2">
            <a:extLst>
              <a:ext uri="{FF2B5EF4-FFF2-40B4-BE49-F238E27FC236}">
                <a16:creationId xmlns:a16="http://schemas.microsoft.com/office/drawing/2014/main" id="{904C48AE-6CB8-8B41-9D79-AB3FACE7071B}"/>
              </a:ext>
            </a:extLst>
          </p:cNvPr>
          <p:cNvSpPr>
            <a:spLocks noGrp="1"/>
          </p:cNvSpPr>
          <p:nvPr>
            <p:ph idx="1"/>
          </p:nvPr>
        </p:nvSpPr>
        <p:spPr>
          <a:xfrm>
            <a:off x="628650" y="2171989"/>
            <a:ext cx="7886700" cy="4351338"/>
          </a:xfrm>
        </p:spPr>
        <p:txBody>
          <a:bodyPr/>
          <a:lstStyle/>
          <a:p>
            <a:pPr marL="385763" indent="-385763">
              <a:buFont typeface="+mj-lt"/>
              <a:buAutoNum type="arabicPeriod"/>
            </a:pPr>
            <a:r>
              <a:rPr lang="en-US" dirty="0">
                <a:latin typeface="+mj-lt"/>
              </a:rPr>
              <a:t>Discuss the relationship between God the Father, God the Son and God the Holy Spirit. </a:t>
            </a:r>
          </a:p>
          <a:p>
            <a:pPr marL="385763" indent="-385763">
              <a:buFont typeface="+mj-lt"/>
              <a:buAutoNum type="arabicPeriod"/>
            </a:pPr>
            <a:r>
              <a:rPr lang="en-US" dirty="0">
                <a:latin typeface="+mj-lt"/>
              </a:rPr>
              <a:t>What are some of the misconceptions about Jesus Christ and the Old Testament? </a:t>
            </a:r>
          </a:p>
          <a:p>
            <a:pPr marL="385763" indent="-385763">
              <a:buFont typeface="+mj-lt"/>
              <a:buAutoNum type="arabicPeriod"/>
            </a:pPr>
            <a:r>
              <a:rPr lang="en-US" dirty="0" smtClean="0">
                <a:latin typeface="+mj-lt"/>
              </a:rPr>
              <a:t>Why </a:t>
            </a:r>
            <a:r>
              <a:rPr lang="en-US" dirty="0">
                <a:latin typeface="+mj-lt"/>
              </a:rPr>
              <a:t>is Jesus Christ very important in the life of the believer? </a:t>
            </a:r>
          </a:p>
          <a:p>
            <a:pPr marL="385763" indent="-385763">
              <a:buFont typeface="+mj-lt"/>
              <a:buAutoNum type="arabicPeriod"/>
            </a:pPr>
            <a:r>
              <a:rPr lang="en-US" dirty="0" smtClean="0">
                <a:latin typeface="+mj-lt"/>
              </a:rPr>
              <a:t>Take </a:t>
            </a:r>
            <a:r>
              <a:rPr lang="en-US" dirty="0">
                <a:latin typeface="+mj-lt"/>
              </a:rPr>
              <a:t>turns to share how we can be consistent in studying the word of God. </a:t>
            </a:r>
            <a:endParaRPr lang="en-CN" dirty="0">
              <a:latin typeface="+mj-lt"/>
            </a:endParaRPr>
          </a:p>
        </p:txBody>
      </p:sp>
    </p:spTree>
    <p:extLst>
      <p:ext uri="{BB962C8B-B14F-4D97-AF65-F5344CB8AC3E}">
        <p14:creationId xmlns:p14="http://schemas.microsoft.com/office/powerpoint/2010/main" val="28937591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TotalTime>
  <Words>748</Words>
  <Application>Microsoft Office PowerPoint</Application>
  <PresentationFormat>On-screen Show (4:3)</PresentationFormat>
  <Paragraphs>46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Jesus the express image of God!! </vt:lpstr>
      <vt:lpstr>What does it mean to personally and effectively walk with the Lord?</vt:lpstr>
      <vt:lpstr>Jesus Christ is God and in Him is life, power and the light that is needed to overcome darkness.</vt:lpstr>
      <vt:lpstr>Jesus Christ as revealed in scripture is the perfect revelation of the intent, will and purpose of the Father!! </vt:lpstr>
      <vt:lpstr>In Matthew Chapter 5 Jesus demonstrates the reality of how the full intent of God can only be found in Him.  </vt:lpstr>
      <vt:lpstr>What does this mean to us? </vt:lpstr>
      <vt:lpstr>Key questions!!</vt:lpstr>
      <vt:lpstr>Takeaways!! </vt:lpstr>
      <vt:lpstr>Small group discussions!! </vt:lpstr>
      <vt:lpstr>LET US PRAY!!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the express image of God!!</dc:title>
  <dc:creator>Perry Ackon</dc:creator>
  <cp:lastModifiedBy>A</cp:lastModifiedBy>
  <cp:revision>10</cp:revision>
  <dcterms:created xsi:type="dcterms:W3CDTF">2021-10-30T10:56:55Z</dcterms:created>
  <dcterms:modified xsi:type="dcterms:W3CDTF">2021-10-30T17:18:08Z</dcterms:modified>
</cp:coreProperties>
</file>