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9" d="100"/>
          <a:sy n="29" d="100"/>
        </p:scale>
        <p:origin x="2938" y="10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Briggs" userId="2c1ba93e95123713" providerId="LiveId" clId="{677FDC1F-53E1-4B4B-B99C-F66D361C6868}"/>
    <pc:docChg chg="addSld modSld modMainMaster">
      <pc:chgData name="Ben Briggs" userId="2c1ba93e95123713" providerId="LiveId" clId="{677FDC1F-53E1-4B4B-B99C-F66D361C6868}" dt="2021-11-22T06:43:20.898" v="1"/>
      <pc:docMkLst>
        <pc:docMk/>
      </pc:docMkLst>
      <pc:sldChg chg="modSp new">
        <pc:chgData name="Ben Briggs" userId="2c1ba93e95123713" providerId="LiveId" clId="{677FDC1F-53E1-4B4B-B99C-F66D361C6868}" dt="2021-11-22T06:43:20.898" v="1"/>
        <pc:sldMkLst>
          <pc:docMk/>
          <pc:sldMk cId="1021253260" sldId="256"/>
        </pc:sldMkLst>
        <pc:spChg chg="mod">
          <ac:chgData name="Ben Briggs" userId="2c1ba93e95123713" providerId="LiveId" clId="{677FDC1F-53E1-4B4B-B99C-F66D361C6868}" dt="2021-11-22T06:43:20.898" v="1"/>
          <ac:spMkLst>
            <pc:docMk/>
            <pc:sldMk cId="1021253260" sldId="256"/>
            <ac:spMk id="2" creationId="{6C66F2B0-66E4-4C7B-8424-C31B81E2E48F}"/>
          </ac:spMkLst>
        </pc:spChg>
        <pc:spChg chg="mod">
          <ac:chgData name="Ben Briggs" userId="2c1ba93e95123713" providerId="LiveId" clId="{677FDC1F-53E1-4B4B-B99C-F66D361C6868}" dt="2021-11-22T06:43:20.898" v="1"/>
          <ac:spMkLst>
            <pc:docMk/>
            <pc:sldMk cId="1021253260" sldId="256"/>
            <ac:spMk id="3" creationId="{6E8C1308-32B0-458B-933B-CAE29808E219}"/>
          </ac:spMkLst>
        </pc:spChg>
      </pc:sldChg>
      <pc:sldMasterChg chg="modSp modSldLayout">
        <pc:chgData name="Ben Briggs" userId="2c1ba93e95123713" providerId="LiveId" clId="{677FDC1F-53E1-4B4B-B99C-F66D361C6868}" dt="2021-11-22T06:43:20.898" v="1"/>
        <pc:sldMasterMkLst>
          <pc:docMk/>
          <pc:sldMasterMk cId="3486471432" sldId="2147483648"/>
        </pc:sldMasterMkLst>
        <pc:spChg chg="mod">
          <ac:chgData name="Ben Briggs" userId="2c1ba93e95123713" providerId="LiveId" clId="{677FDC1F-53E1-4B4B-B99C-F66D361C6868}" dt="2021-11-22T06:43:20.898" v="1"/>
          <ac:spMkLst>
            <pc:docMk/>
            <pc:sldMasterMk cId="3486471432" sldId="2147483648"/>
            <ac:spMk id="2" creationId="{C77439C4-8234-4315-A24B-8F8497457D68}"/>
          </ac:spMkLst>
        </pc:spChg>
        <pc:spChg chg="mod">
          <ac:chgData name="Ben Briggs" userId="2c1ba93e95123713" providerId="LiveId" clId="{677FDC1F-53E1-4B4B-B99C-F66D361C6868}" dt="2021-11-22T06:43:20.898" v="1"/>
          <ac:spMkLst>
            <pc:docMk/>
            <pc:sldMasterMk cId="3486471432" sldId="2147483648"/>
            <ac:spMk id="3" creationId="{68647C06-9324-4FC2-96CD-E0EC3565C1F5}"/>
          </ac:spMkLst>
        </pc:spChg>
        <pc:spChg chg="mod">
          <ac:chgData name="Ben Briggs" userId="2c1ba93e95123713" providerId="LiveId" clId="{677FDC1F-53E1-4B4B-B99C-F66D361C6868}" dt="2021-11-22T06:43:20.898" v="1"/>
          <ac:spMkLst>
            <pc:docMk/>
            <pc:sldMasterMk cId="3486471432" sldId="2147483648"/>
            <ac:spMk id="4" creationId="{B13A3FE2-F9D4-4448-A7AD-FBDB1222245D}"/>
          </ac:spMkLst>
        </pc:spChg>
        <pc:spChg chg="mod">
          <ac:chgData name="Ben Briggs" userId="2c1ba93e95123713" providerId="LiveId" clId="{677FDC1F-53E1-4B4B-B99C-F66D361C6868}" dt="2021-11-22T06:43:20.898" v="1"/>
          <ac:spMkLst>
            <pc:docMk/>
            <pc:sldMasterMk cId="3486471432" sldId="2147483648"/>
            <ac:spMk id="5" creationId="{A99C0599-9C45-40AB-A932-AF87CCB05356}"/>
          </ac:spMkLst>
        </pc:spChg>
        <pc:spChg chg="mod">
          <ac:chgData name="Ben Briggs" userId="2c1ba93e95123713" providerId="LiveId" clId="{677FDC1F-53E1-4B4B-B99C-F66D361C6868}" dt="2021-11-22T06:43:20.898" v="1"/>
          <ac:spMkLst>
            <pc:docMk/>
            <pc:sldMasterMk cId="3486471432" sldId="2147483648"/>
            <ac:spMk id="6" creationId="{D363C777-614A-4457-8ACC-300BA0038E88}"/>
          </ac:spMkLst>
        </pc:spChg>
        <pc:sldLayoutChg chg="modSp">
          <pc:chgData name="Ben Briggs" userId="2c1ba93e95123713" providerId="LiveId" clId="{677FDC1F-53E1-4B4B-B99C-F66D361C6868}" dt="2021-11-22T06:43:20.898" v="1"/>
          <pc:sldLayoutMkLst>
            <pc:docMk/>
            <pc:sldMasterMk cId="3486471432" sldId="2147483648"/>
            <pc:sldLayoutMk cId="2178442749" sldId="2147483649"/>
          </pc:sldLayoutMkLst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2178442749" sldId="2147483649"/>
              <ac:spMk id="2" creationId="{8F01850C-395F-49F5-8648-953BF10C95DC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2178442749" sldId="2147483649"/>
              <ac:spMk id="3" creationId="{1FB2B092-CDF7-4D38-A33F-CBE61160BBA4}"/>
            </ac:spMkLst>
          </pc:spChg>
        </pc:sldLayoutChg>
        <pc:sldLayoutChg chg="modSp">
          <pc:chgData name="Ben Briggs" userId="2c1ba93e95123713" providerId="LiveId" clId="{677FDC1F-53E1-4B4B-B99C-F66D361C6868}" dt="2021-11-22T06:43:20.898" v="1"/>
          <pc:sldLayoutMkLst>
            <pc:docMk/>
            <pc:sldMasterMk cId="3486471432" sldId="2147483648"/>
            <pc:sldLayoutMk cId="1466105761" sldId="2147483651"/>
          </pc:sldLayoutMkLst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1466105761" sldId="2147483651"/>
              <ac:spMk id="2" creationId="{1872F8BB-3F6C-48C0-A8DC-E93937E1185E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1466105761" sldId="2147483651"/>
              <ac:spMk id="3" creationId="{7AC1B339-7297-4A97-B660-26854AE1312A}"/>
            </ac:spMkLst>
          </pc:spChg>
        </pc:sldLayoutChg>
        <pc:sldLayoutChg chg="modSp">
          <pc:chgData name="Ben Briggs" userId="2c1ba93e95123713" providerId="LiveId" clId="{677FDC1F-53E1-4B4B-B99C-F66D361C6868}" dt="2021-11-22T06:43:20.898" v="1"/>
          <pc:sldLayoutMkLst>
            <pc:docMk/>
            <pc:sldMasterMk cId="3486471432" sldId="2147483648"/>
            <pc:sldLayoutMk cId="3956529858" sldId="2147483652"/>
          </pc:sldLayoutMkLst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3956529858" sldId="2147483652"/>
              <ac:spMk id="3" creationId="{AE311E29-3A8D-4D1A-AFC3-6F6FDB7520FE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3956529858" sldId="2147483652"/>
              <ac:spMk id="4" creationId="{A4954F78-9A7B-4136-BD53-DB1881083D26}"/>
            </ac:spMkLst>
          </pc:spChg>
        </pc:sldLayoutChg>
        <pc:sldLayoutChg chg="modSp">
          <pc:chgData name="Ben Briggs" userId="2c1ba93e95123713" providerId="LiveId" clId="{677FDC1F-53E1-4B4B-B99C-F66D361C6868}" dt="2021-11-22T06:43:20.898" v="1"/>
          <pc:sldLayoutMkLst>
            <pc:docMk/>
            <pc:sldMasterMk cId="3486471432" sldId="2147483648"/>
            <pc:sldLayoutMk cId="3182452417" sldId="2147483653"/>
          </pc:sldLayoutMkLst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3182452417" sldId="2147483653"/>
              <ac:spMk id="2" creationId="{C0B068EE-936A-482D-AA3F-2233B153F006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3182452417" sldId="2147483653"/>
              <ac:spMk id="3" creationId="{D43140E7-4070-4DF8-BC0B-76026FC91E46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3182452417" sldId="2147483653"/>
              <ac:spMk id="4" creationId="{D6F21936-5413-439B-8F3B-1DA828AAE463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3182452417" sldId="2147483653"/>
              <ac:spMk id="5" creationId="{0B402994-C049-4CEF-A916-186D2054A5D4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3182452417" sldId="2147483653"/>
              <ac:spMk id="6" creationId="{549D2FCF-B231-4FDF-87EA-5DC9EEF1E50D}"/>
            </ac:spMkLst>
          </pc:spChg>
        </pc:sldLayoutChg>
        <pc:sldLayoutChg chg="modSp">
          <pc:chgData name="Ben Briggs" userId="2c1ba93e95123713" providerId="LiveId" clId="{677FDC1F-53E1-4B4B-B99C-F66D361C6868}" dt="2021-11-22T06:43:20.898" v="1"/>
          <pc:sldLayoutMkLst>
            <pc:docMk/>
            <pc:sldMasterMk cId="3486471432" sldId="2147483648"/>
            <pc:sldLayoutMk cId="4279227805" sldId="2147483656"/>
          </pc:sldLayoutMkLst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4279227805" sldId="2147483656"/>
              <ac:spMk id="2" creationId="{56A53846-FB15-4B0E-8D9F-4DEC7B62EBB3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4279227805" sldId="2147483656"/>
              <ac:spMk id="3" creationId="{2FCC843D-A061-43A7-9488-F2A54EC43A88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4279227805" sldId="2147483656"/>
              <ac:spMk id="4" creationId="{FEDD8BEE-DC39-4319-A9E3-C2F2814881FD}"/>
            </ac:spMkLst>
          </pc:spChg>
        </pc:sldLayoutChg>
        <pc:sldLayoutChg chg="modSp">
          <pc:chgData name="Ben Briggs" userId="2c1ba93e95123713" providerId="LiveId" clId="{677FDC1F-53E1-4B4B-B99C-F66D361C6868}" dt="2021-11-22T06:43:20.898" v="1"/>
          <pc:sldLayoutMkLst>
            <pc:docMk/>
            <pc:sldMasterMk cId="3486471432" sldId="2147483648"/>
            <pc:sldLayoutMk cId="1853425880" sldId="2147483657"/>
          </pc:sldLayoutMkLst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1853425880" sldId="2147483657"/>
              <ac:spMk id="2" creationId="{F0907315-E8C0-49DD-B180-3C9FCEBF68EA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1853425880" sldId="2147483657"/>
              <ac:spMk id="3" creationId="{FDF17089-5D15-4A88-BA96-1D0D310BB12F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1853425880" sldId="2147483657"/>
              <ac:spMk id="4" creationId="{6BC630D2-1879-4123-9735-18A135FFD9A5}"/>
            </ac:spMkLst>
          </pc:spChg>
        </pc:sldLayoutChg>
        <pc:sldLayoutChg chg="modSp">
          <pc:chgData name="Ben Briggs" userId="2c1ba93e95123713" providerId="LiveId" clId="{677FDC1F-53E1-4B4B-B99C-F66D361C6868}" dt="2021-11-22T06:43:20.898" v="1"/>
          <pc:sldLayoutMkLst>
            <pc:docMk/>
            <pc:sldMasterMk cId="3486471432" sldId="2147483648"/>
            <pc:sldLayoutMk cId="389507118" sldId="2147483659"/>
          </pc:sldLayoutMkLst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389507118" sldId="2147483659"/>
              <ac:spMk id="2" creationId="{A9C2D965-3826-44EC-A048-3D1E15CF1254}"/>
            </ac:spMkLst>
          </pc:spChg>
          <pc:spChg chg="mod">
            <ac:chgData name="Ben Briggs" userId="2c1ba93e95123713" providerId="LiveId" clId="{677FDC1F-53E1-4B4B-B99C-F66D361C6868}" dt="2021-11-22T06:43:20.898" v="1"/>
            <ac:spMkLst>
              <pc:docMk/>
              <pc:sldMasterMk cId="3486471432" sldId="2147483648"/>
              <pc:sldLayoutMk cId="389507118" sldId="2147483659"/>
              <ac:spMk id="3" creationId="{E6AB8EEB-8CA5-4506-BFA9-8122A299336A}"/>
            </ac:spMkLst>
          </pc:spChg>
        </pc:sldLayoutChg>
      </pc:sldMasterChg>
    </pc:docChg>
  </pc:docChgLst>
  <pc:docChgLst>
    <pc:chgData name="Ben Briggs" userId="2c1ba93e95123713" providerId="LiveId" clId="{DF2C9B59-72B8-4D5C-9183-127D92950106}"/>
    <pc:docChg chg="custSel addSld modSld sldOrd">
      <pc:chgData name="Ben Briggs" userId="2c1ba93e95123713" providerId="LiveId" clId="{DF2C9B59-72B8-4D5C-9183-127D92950106}" dt="2021-11-22T06:52:29.240" v="195"/>
      <pc:docMkLst>
        <pc:docMk/>
      </pc:docMkLst>
      <pc:sldChg chg="addSp modSp mod setBg setClrOvrMap">
        <pc:chgData name="Ben Briggs" userId="2c1ba93e95123713" providerId="LiveId" clId="{DF2C9B59-72B8-4D5C-9183-127D92950106}" dt="2021-11-22T06:47:58.374" v="76" actId="20577"/>
        <pc:sldMkLst>
          <pc:docMk/>
          <pc:sldMk cId="1021253260" sldId="256"/>
        </pc:sldMkLst>
        <pc:spChg chg="mod">
          <ac:chgData name="Ben Briggs" userId="2c1ba93e95123713" providerId="LiveId" clId="{DF2C9B59-72B8-4D5C-9183-127D92950106}" dt="2021-11-22T06:46:44.540" v="10" actId="20577"/>
          <ac:spMkLst>
            <pc:docMk/>
            <pc:sldMk cId="1021253260" sldId="256"/>
            <ac:spMk id="2" creationId="{6C66F2B0-66E4-4C7B-8424-C31B81E2E48F}"/>
          </ac:spMkLst>
        </pc:spChg>
        <pc:spChg chg="mod">
          <ac:chgData name="Ben Briggs" userId="2c1ba93e95123713" providerId="LiveId" clId="{DF2C9B59-72B8-4D5C-9183-127D92950106}" dt="2021-11-22T06:47:58.374" v="76" actId="20577"/>
          <ac:spMkLst>
            <pc:docMk/>
            <pc:sldMk cId="1021253260" sldId="256"/>
            <ac:spMk id="3" creationId="{6E8C1308-32B0-458B-933B-CAE29808E219}"/>
          </ac:spMkLst>
        </pc:spChg>
        <pc:spChg chg="add">
          <ac:chgData name="Ben Briggs" userId="2c1ba93e95123713" providerId="LiveId" clId="{DF2C9B59-72B8-4D5C-9183-127D92950106}" dt="2021-11-22T06:46:36.110" v="3" actId="26606"/>
          <ac:spMkLst>
            <pc:docMk/>
            <pc:sldMk cId="1021253260" sldId="256"/>
            <ac:spMk id="10" creationId="{5A59F003-E00A-43F9-91DC-CC54E3B87466}"/>
          </ac:spMkLst>
        </pc:spChg>
        <pc:spChg chg="add">
          <ac:chgData name="Ben Briggs" userId="2c1ba93e95123713" providerId="LiveId" clId="{DF2C9B59-72B8-4D5C-9183-127D92950106}" dt="2021-11-22T06:46:36.110" v="3" actId="26606"/>
          <ac:spMkLst>
            <pc:docMk/>
            <pc:sldMk cId="1021253260" sldId="256"/>
            <ac:spMk id="12" creationId="{D74A4382-E3AD-430A-9A1F-DFA3E0E77A7D}"/>
          </ac:spMkLst>
        </pc:spChg>
        <pc:spChg chg="add">
          <ac:chgData name="Ben Briggs" userId="2c1ba93e95123713" providerId="LiveId" clId="{DF2C9B59-72B8-4D5C-9183-127D92950106}" dt="2021-11-22T06:46:36.110" v="3" actId="26606"/>
          <ac:spMkLst>
            <pc:docMk/>
            <pc:sldMk cId="1021253260" sldId="256"/>
            <ac:spMk id="14" creationId="{79F40191-0F44-4FD1-82CC-ACB507C14BE6}"/>
          </ac:spMkLst>
        </pc:spChg>
        <pc:picChg chg="add mod ord">
          <ac:chgData name="Ben Briggs" userId="2c1ba93e95123713" providerId="LiveId" clId="{DF2C9B59-72B8-4D5C-9183-127D92950106}" dt="2021-11-22T06:46:36.110" v="3" actId="26606"/>
          <ac:picMkLst>
            <pc:docMk/>
            <pc:sldMk cId="1021253260" sldId="256"/>
            <ac:picMk id="5" creationId="{FB83B539-E8F0-4195-8D76-B52A843F3A08}"/>
          </ac:picMkLst>
        </pc:picChg>
      </pc:sldChg>
      <pc:sldChg chg="addSp modSp new mod">
        <pc:chgData name="Ben Briggs" userId="2c1ba93e95123713" providerId="LiveId" clId="{DF2C9B59-72B8-4D5C-9183-127D92950106}" dt="2021-11-22T06:50:37.592" v="173" actId="1076"/>
        <pc:sldMkLst>
          <pc:docMk/>
          <pc:sldMk cId="2107511370" sldId="257"/>
        </pc:sldMkLst>
        <pc:spChg chg="add mod">
          <ac:chgData name="Ben Briggs" userId="2c1ba93e95123713" providerId="LiveId" clId="{DF2C9B59-72B8-4D5C-9183-127D92950106}" dt="2021-11-22T06:50:33.897" v="172" actId="1076"/>
          <ac:spMkLst>
            <pc:docMk/>
            <pc:sldMk cId="2107511370" sldId="257"/>
            <ac:spMk id="4" creationId="{20AA743A-C51B-45EF-AF6E-6A75C43F21A6}"/>
          </ac:spMkLst>
        </pc:spChg>
        <pc:spChg chg="add mod">
          <ac:chgData name="Ben Briggs" userId="2c1ba93e95123713" providerId="LiveId" clId="{DF2C9B59-72B8-4D5C-9183-127D92950106}" dt="2021-11-22T06:50:37.592" v="173" actId="1076"/>
          <ac:spMkLst>
            <pc:docMk/>
            <pc:sldMk cId="2107511370" sldId="257"/>
            <ac:spMk id="5" creationId="{D3D46277-26A3-4382-AB38-5A81BD684970}"/>
          </ac:spMkLst>
        </pc:spChg>
        <pc:picChg chg="add mod modCrop">
          <ac:chgData name="Ben Briggs" userId="2c1ba93e95123713" providerId="LiveId" clId="{DF2C9B59-72B8-4D5C-9183-127D92950106}" dt="2021-11-22T06:49:24.357" v="86" actId="14100"/>
          <ac:picMkLst>
            <pc:docMk/>
            <pc:sldMk cId="2107511370" sldId="257"/>
            <ac:picMk id="3" creationId="{C0429B94-E127-4C26-B681-F4DA215A9425}"/>
          </ac:picMkLst>
        </pc:picChg>
      </pc:sldChg>
      <pc:sldChg chg="addSp modSp new mod setBg">
        <pc:chgData name="Ben Briggs" userId="2c1ba93e95123713" providerId="LiveId" clId="{DF2C9B59-72B8-4D5C-9183-127D92950106}" dt="2021-11-22T06:52:02.732" v="190" actId="18131"/>
        <pc:sldMkLst>
          <pc:docMk/>
          <pc:sldMk cId="1338782096" sldId="258"/>
        </pc:sldMkLst>
        <pc:spChg chg="add">
          <ac:chgData name="Ben Briggs" userId="2c1ba93e95123713" providerId="LiveId" clId="{DF2C9B59-72B8-4D5C-9183-127D92950106}" dt="2021-11-22T06:50:58.172" v="178" actId="26606"/>
          <ac:spMkLst>
            <pc:docMk/>
            <pc:sldMk cId="1338782096" sldId="258"/>
            <ac:spMk id="8" creationId="{42A4FC2C-047E-45A5-965D-8E1E3BF09BC6}"/>
          </ac:spMkLst>
        </pc:spChg>
        <pc:picChg chg="add mod modCrop">
          <ac:chgData name="Ben Briggs" userId="2c1ba93e95123713" providerId="LiveId" clId="{DF2C9B59-72B8-4D5C-9183-127D92950106}" dt="2021-11-22T06:52:02.732" v="190" actId="18131"/>
          <ac:picMkLst>
            <pc:docMk/>
            <pc:sldMk cId="1338782096" sldId="258"/>
            <ac:picMk id="3" creationId="{47E598AF-8D5D-4771-BE9B-06BC9A6DA7E1}"/>
          </ac:picMkLst>
        </pc:picChg>
      </pc:sldChg>
      <pc:sldChg chg="addSp modSp new mod setBg">
        <pc:chgData name="Ben Briggs" userId="2c1ba93e95123713" providerId="LiveId" clId="{DF2C9B59-72B8-4D5C-9183-127D92950106}" dt="2021-11-22T06:52:18.228" v="192" actId="18131"/>
        <pc:sldMkLst>
          <pc:docMk/>
          <pc:sldMk cId="3611244709" sldId="259"/>
        </pc:sldMkLst>
        <pc:spChg chg="add">
          <ac:chgData name="Ben Briggs" userId="2c1ba93e95123713" providerId="LiveId" clId="{DF2C9B59-72B8-4D5C-9183-127D92950106}" dt="2021-11-22T06:51:20.804" v="184" actId="26606"/>
          <ac:spMkLst>
            <pc:docMk/>
            <pc:sldMk cId="3611244709" sldId="259"/>
            <ac:spMk id="8" creationId="{42A4FC2C-047E-45A5-965D-8E1E3BF09BC6}"/>
          </ac:spMkLst>
        </pc:spChg>
        <pc:picChg chg="add mod modCrop">
          <ac:chgData name="Ben Briggs" userId="2c1ba93e95123713" providerId="LiveId" clId="{DF2C9B59-72B8-4D5C-9183-127D92950106}" dt="2021-11-22T06:52:18.228" v="192" actId="18131"/>
          <ac:picMkLst>
            <pc:docMk/>
            <pc:sldMk cId="3611244709" sldId="259"/>
            <ac:picMk id="3" creationId="{A5DFA6AD-9C21-4B14-AF54-FCF6164E26D8}"/>
          </ac:picMkLst>
        </pc:picChg>
      </pc:sldChg>
      <pc:sldChg chg="add ord">
        <pc:chgData name="Ben Briggs" userId="2c1ba93e95123713" providerId="LiveId" clId="{DF2C9B59-72B8-4D5C-9183-127D92950106}" dt="2021-11-22T06:52:29.240" v="195"/>
        <pc:sldMkLst>
          <pc:docMk/>
          <pc:sldMk cId="3210384405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0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1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8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1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7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6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3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8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270D-F72D-48D9-9A56-A4A35F1C793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D842-1F74-4A3D-868B-25FE7163A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5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lant, close&#10;&#10;Description automatically generated">
            <a:extLst>
              <a:ext uri="{FF2B5EF4-FFF2-40B4-BE49-F238E27FC236}">
                <a16:creationId xmlns:a16="http://schemas.microsoft.com/office/drawing/2014/main" id="{FB83B539-E8F0-4195-8D76-B52A843F3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6F2B0-66E4-4C7B-8424-C31B81E2E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414" y="3091928"/>
            <a:ext cx="6808922" cy="2387600"/>
          </a:xfrm>
        </p:spPr>
        <p:txBody>
          <a:bodyPr>
            <a:normAutofit/>
          </a:bodyPr>
          <a:lstStyle/>
          <a:p>
            <a:pPr algn="l"/>
            <a:r>
              <a:rPr lang="en-US" sz="5700" dirty="0"/>
              <a:t>John 15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C1308-32B0-458B-933B-CAE29808E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414" y="5624945"/>
            <a:ext cx="680892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 Personal &amp; Effective Walk with the Lord</a:t>
            </a:r>
          </a:p>
        </p:txBody>
      </p:sp>
    </p:spTree>
    <p:extLst>
      <p:ext uri="{BB962C8B-B14F-4D97-AF65-F5344CB8AC3E}">
        <p14:creationId xmlns:p14="http://schemas.microsoft.com/office/powerpoint/2010/main" val="1021253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0429B94-E127-4C26-B681-F4DA215A9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098"/>
          <a:stretch/>
        </p:blipFill>
        <p:spPr>
          <a:xfrm>
            <a:off x="-1" y="0"/>
            <a:ext cx="17185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A743A-C51B-45EF-AF6E-6A75C43F21A6}"/>
              </a:ext>
            </a:extLst>
          </p:cNvPr>
          <p:cNvSpPr txBox="1"/>
          <p:nvPr/>
        </p:nvSpPr>
        <p:spPr>
          <a:xfrm>
            <a:off x="2461845" y="854110"/>
            <a:ext cx="2250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46277-26A3-4382-AB38-5A81BD684970}"/>
              </a:ext>
            </a:extLst>
          </p:cNvPr>
          <p:cNvSpPr txBox="1"/>
          <p:nvPr/>
        </p:nvSpPr>
        <p:spPr>
          <a:xfrm>
            <a:off x="2461845" y="2321170"/>
            <a:ext cx="54484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Introduction</a:t>
            </a:r>
          </a:p>
          <a:p>
            <a:endParaRPr lang="en-US" sz="3600" dirty="0"/>
          </a:p>
          <a:p>
            <a:pPr marL="682625" indent="-682625">
              <a:buFont typeface="+mj-lt"/>
              <a:buAutoNum type="arabicPeriod"/>
            </a:pPr>
            <a:r>
              <a:rPr lang="en-US" sz="3600" dirty="0"/>
              <a:t>What is fruitfulness?</a:t>
            </a:r>
          </a:p>
          <a:p>
            <a:pPr marL="682625" indent="-682625">
              <a:buFont typeface="+mj-lt"/>
              <a:buAutoNum type="arabicPeriod"/>
            </a:pPr>
            <a:endParaRPr lang="en-US" sz="3600" dirty="0"/>
          </a:p>
          <a:p>
            <a:pPr marL="682625" indent="-682625">
              <a:buFont typeface="+mj-lt"/>
              <a:buAutoNum type="arabicPeriod"/>
            </a:pPr>
            <a:r>
              <a:rPr lang="en-US" sz="3600" dirty="0"/>
              <a:t>How to become fruitful?</a:t>
            </a:r>
          </a:p>
        </p:txBody>
      </p:sp>
    </p:spTree>
    <p:extLst>
      <p:ext uri="{BB962C8B-B14F-4D97-AF65-F5344CB8AC3E}">
        <p14:creationId xmlns:p14="http://schemas.microsoft.com/office/powerpoint/2010/main" val="210751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47E598AF-8D5D-4771-BE9B-06BC9A6DA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3" t="5212" r="21255" b="10399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8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A5DFA6AD-9C21-4B14-AF54-FCF6164E2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t="9697" r="31597" b="1196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0429B94-E127-4C26-B681-F4DA215A9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098"/>
          <a:stretch/>
        </p:blipFill>
        <p:spPr>
          <a:xfrm>
            <a:off x="-1" y="0"/>
            <a:ext cx="17185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A743A-C51B-45EF-AF6E-6A75C43F21A6}"/>
              </a:ext>
            </a:extLst>
          </p:cNvPr>
          <p:cNvSpPr txBox="1"/>
          <p:nvPr/>
        </p:nvSpPr>
        <p:spPr>
          <a:xfrm>
            <a:off x="2461845" y="854110"/>
            <a:ext cx="2250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46277-26A3-4382-AB38-5A81BD684970}"/>
              </a:ext>
            </a:extLst>
          </p:cNvPr>
          <p:cNvSpPr txBox="1"/>
          <p:nvPr/>
        </p:nvSpPr>
        <p:spPr>
          <a:xfrm>
            <a:off x="2461845" y="2321170"/>
            <a:ext cx="54484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Introduction</a:t>
            </a:r>
          </a:p>
          <a:p>
            <a:endParaRPr lang="en-US" sz="3600" dirty="0"/>
          </a:p>
          <a:p>
            <a:pPr marL="682625" indent="-682625">
              <a:buFont typeface="+mj-lt"/>
              <a:buAutoNum type="arabicPeriod"/>
            </a:pPr>
            <a:r>
              <a:rPr lang="en-US" sz="3600" dirty="0"/>
              <a:t>What is fruitfulness?</a:t>
            </a:r>
          </a:p>
          <a:p>
            <a:pPr marL="682625" indent="-682625">
              <a:buFont typeface="+mj-lt"/>
              <a:buAutoNum type="arabicPeriod"/>
            </a:pPr>
            <a:endParaRPr lang="en-US" sz="3600" dirty="0"/>
          </a:p>
          <a:p>
            <a:pPr marL="682625" indent="-682625">
              <a:buFont typeface="+mj-lt"/>
              <a:buAutoNum type="arabicPeriod"/>
            </a:pPr>
            <a:r>
              <a:rPr lang="en-US" sz="3600" dirty="0"/>
              <a:t>How to become fruitful?</a:t>
            </a:r>
          </a:p>
        </p:txBody>
      </p:sp>
    </p:spTree>
    <p:extLst>
      <p:ext uri="{BB962C8B-B14F-4D97-AF65-F5344CB8AC3E}">
        <p14:creationId xmlns:p14="http://schemas.microsoft.com/office/powerpoint/2010/main" val="321038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32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John 15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Briggs</dc:creator>
  <cp:lastModifiedBy>Ben Briggs</cp:lastModifiedBy>
  <cp:revision>1</cp:revision>
  <dcterms:created xsi:type="dcterms:W3CDTF">2021-11-22T06:43:04Z</dcterms:created>
  <dcterms:modified xsi:type="dcterms:W3CDTF">2021-11-22T06:52:34Z</dcterms:modified>
</cp:coreProperties>
</file>