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739A-71DC-4F0F-B32C-1F2B4AC8D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DC915-DAC7-4698-992F-8F4EB2254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227FB-D4DA-4E78-B5B6-F606D4CA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D1CD4-54C4-4FF9-82D6-60052558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4297-62DA-4E72-A432-E76FC07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5FA0-012B-403D-9D45-39EF9877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19A80-1353-4D4E-A46F-4FACF37B9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D3A4-6B7B-4397-AE0E-FAFDA99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7B74-1D36-408C-92B6-2209A927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1410-F450-424C-8BBB-2DE57E2D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70ABB-846B-48C9-A0E8-BB6C8E3BB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A221A-8B15-44B9-A404-F77EEE8D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6382-3473-429B-8C62-5A1A3817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E0B01-FD46-48F0-81E3-D6FF4023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9FB8E-AD31-4B0E-87C0-D387B402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1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9C12-9DB6-46D1-9C07-28B47F06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0FEF-4BB3-4375-A67C-FADE597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EB42-BBCA-4E65-9A26-D52EFE90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A1D2F-9FDD-4A20-A895-F1C6519B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A7A7-D3DC-458A-9A93-6E24FEAE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C387-DE04-4DD0-8A76-A926C156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F911-AA51-4B42-A2E9-670E3331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D082B-6A8D-4E33-914B-8E4AECAF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986B-C229-4777-AAFE-CE15F011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A301-84ED-4E00-B994-FB7B5A73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3F7B-C3BE-4120-8DD5-520479EA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3AFB4-AA10-46C9-80FA-6D9E8B7C7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56AF3-A284-4DB6-BE8D-6D6B14B8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C9DD5-A114-4DF7-A45B-6F1CE223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7032F-B28E-4819-8891-E041F7CF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FEA3C-2A29-472F-8F80-5CBA3289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05F7-B610-4D76-9EF5-53DB27A0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8A933-223A-4E9E-AAA2-2107B612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82C3-9594-403C-9C96-189C11B29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4F2FD-9EB2-4E19-ACC5-5380CF691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822E0-D686-40B9-931E-BC10FF1DC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6C72C-B16D-4732-A060-7FA578B4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3E76E-DC52-4265-913E-0AFFE2DF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2585A-48E4-460F-BC74-F06B03E0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FD91-21D8-460B-9854-F5F428E4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D0107E-6653-43C9-A09E-30A2EEA8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F9645-2180-45A2-990D-3C56EBEB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724F2-9D91-4A5B-9B6E-FD204B40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CBE3F-73B5-4A17-A084-5A0E4779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7152A-7545-421B-8471-A832DA45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F7239-E6FB-4737-8474-3F990856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137A-5195-41B6-A196-C2422830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1CB4-C498-4899-89AD-D2CA8D37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34702-79D7-495F-8925-87154A5E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A573B-4BAA-4063-91F9-FA692F62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A31F0-6837-4A11-8F00-F028FBE2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8206-9042-4FB1-B36B-E42962A5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042C-EBD4-4D6E-99E9-790505A6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2AC38-8178-43E1-8821-4D9988F79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8D89F-4808-47A5-BEBD-A5D3FE153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4DF5E-C876-4216-9CF0-FECBDD6E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D9BB1-8242-43AE-9D60-DA2A2512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10F67-BBD2-452A-8C53-F90C0C0A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92518-A096-4396-BD47-8CFD6DC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48517-8F5A-4F54-A817-B3CFE585C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A59CB-3BD6-45CF-A8D2-6B09C2EA5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F93F-E3BD-42C1-94C0-6A4BA64174C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7CDE7-F7EF-4912-9ACC-16F45045D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DA135-E2C6-4E6C-B993-B81D0B63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9E67-8A14-40DB-BD73-8094CC56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4FAF-D35C-43F4-A8C4-9440760EA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362" y="572487"/>
            <a:ext cx="9144000" cy="10277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CE820-1D61-493A-ACD6-E98AB9BD8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8EA3D-795B-4C25-829F-1A51CB17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77F1F-4ACC-4E61-A1F5-856B1361006E}"/>
              </a:ext>
            </a:extLst>
          </p:cNvPr>
          <p:cNvSpPr txBox="1"/>
          <p:nvPr/>
        </p:nvSpPr>
        <p:spPr>
          <a:xfrm>
            <a:off x="0" y="26903"/>
            <a:ext cx="6216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Juice ITC" panose="04040403040A02020202" pitchFamily="82" charset="0"/>
              </a:rPr>
              <a:t>CHRISMAS CHARACTERS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61932-B74A-4C15-901C-FEFC5289AC30}"/>
              </a:ext>
            </a:extLst>
          </p:cNvPr>
          <p:cNvSpPr txBox="1"/>
          <p:nvPr/>
        </p:nvSpPr>
        <p:spPr>
          <a:xfrm>
            <a:off x="4148781" y="1205255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Juice ITC" panose="04040403040A02020202" pitchFamily="82" charset="0"/>
              </a:rPr>
              <a:t>THE WISE 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F18AA-926F-4315-8275-BAB9F571FD23}"/>
              </a:ext>
            </a:extLst>
          </p:cNvPr>
          <p:cNvSpPr txBox="1"/>
          <p:nvPr/>
        </p:nvSpPr>
        <p:spPr>
          <a:xfrm>
            <a:off x="3619500" y="5026611"/>
            <a:ext cx="857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 is he who has been born king of the Jews? For we have seen his star in the east, and are come to worship him.” Mat. 2:2 (kjv)</a:t>
            </a:r>
          </a:p>
        </p:txBody>
      </p:sp>
    </p:spTree>
    <p:extLst>
      <p:ext uri="{BB962C8B-B14F-4D97-AF65-F5344CB8AC3E}">
        <p14:creationId xmlns:p14="http://schemas.microsoft.com/office/powerpoint/2010/main" val="303443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0655-1CC2-495B-9C50-9C39946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9224"/>
            <a:ext cx="11372850" cy="106362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WHO WERE THEY?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8007-ECC8-4167-A069-5EA9AC07D365}"/>
              </a:ext>
            </a:extLst>
          </p:cNvPr>
          <p:cNvSpPr txBox="1"/>
          <p:nvPr/>
        </p:nvSpPr>
        <p:spPr>
          <a:xfrm>
            <a:off x="95250" y="1426001"/>
            <a:ext cx="7353300" cy="4801314"/>
          </a:xfrm>
          <a:prstGeom prst="rect">
            <a:avLst/>
          </a:prstGeom>
          <a:solidFill>
            <a:srgbClr val="FBFCF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after Jesus was born in Bethlehem of Judea in the days of Herod the king, behold, </a:t>
            </a:r>
            <a:r>
              <a:rPr lang="en-US" altLang="zh-CN" sz="36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wise men from the east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 to Jerusalem, saying 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“where is he who has been born king of the Jews? For we saw his star when it rose and have come to worship him.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(Mat. 2:1)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3E5E8-51D2-44A5-8520-2767E10A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3208110"/>
            <a:ext cx="4457700" cy="336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F88E5-F298-47E9-896B-7ABD36E8B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1"/>
          <a:stretch/>
        </p:blipFill>
        <p:spPr>
          <a:xfrm>
            <a:off x="7699659" y="289530"/>
            <a:ext cx="4168491" cy="273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93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0655-1CC2-495B-9C50-9C39946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0"/>
            <a:ext cx="11372850" cy="106362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WHAT’S THEIR MISSION?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8007-ECC8-4167-A069-5EA9AC07D365}"/>
              </a:ext>
            </a:extLst>
          </p:cNvPr>
          <p:cNvSpPr txBox="1"/>
          <p:nvPr/>
        </p:nvSpPr>
        <p:spPr>
          <a:xfrm>
            <a:off x="76200" y="876103"/>
            <a:ext cx="7219950" cy="6001643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“where is he who has been born king of the Jews? For we saw his star when it rose and have come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worship him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zh-CN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sent them to Bethlehem, saying, “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 and search diligently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child, and when you found him, bring me word, that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too may come and worship him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zh-CN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going into the house, they saw the child with Mary his mother, and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they fell down and worship him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Then, opening their treasures, they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offered him gifts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gold and frankincense and myrrh.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(Mat. 2:2, 8, 11)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8A177-F064-48A6-B32C-59C6BF8917EB}"/>
              </a:ext>
            </a:extLst>
          </p:cNvPr>
          <p:cNvSpPr txBox="1"/>
          <p:nvPr/>
        </p:nvSpPr>
        <p:spPr>
          <a:xfrm>
            <a:off x="7505701" y="1523802"/>
            <a:ext cx="4610100" cy="4147739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seek the new born king (v 2, 8)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worship him (v 2)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him with gifts (v 11)</a:t>
            </a:r>
          </a:p>
        </p:txBody>
      </p:sp>
    </p:spTree>
    <p:extLst>
      <p:ext uri="{BB962C8B-B14F-4D97-AF65-F5344CB8AC3E}">
        <p14:creationId xmlns:p14="http://schemas.microsoft.com/office/powerpoint/2010/main" val="192460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0655-1CC2-495B-9C50-9C39946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3024"/>
            <a:ext cx="4438650" cy="106362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WHY THESE GIFTS?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8007-ECC8-4167-A069-5EA9AC07D365}"/>
              </a:ext>
            </a:extLst>
          </p:cNvPr>
          <p:cNvSpPr txBox="1"/>
          <p:nvPr/>
        </p:nvSpPr>
        <p:spPr>
          <a:xfrm>
            <a:off x="133350" y="990403"/>
            <a:ext cx="8245106" cy="2708434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going into the house, they saw the child with Mary his mother, and they fell down and worship him. Then, opening their treasures, they offered him gifts, </a:t>
            </a:r>
            <a:r>
              <a:rPr lang="en-US" altLang="zh-CN" sz="3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frankincense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myrrh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(Mat. 2:11) 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4D92E-3B9D-4847-A2E3-4B15BD8C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4345" y="449226"/>
            <a:ext cx="4114800" cy="308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EDC99-5AE5-437E-A4C4-63ADB5D95F7D}"/>
              </a:ext>
            </a:extLst>
          </p:cNvPr>
          <p:cNvSpPr txBox="1"/>
          <p:nvPr/>
        </p:nvSpPr>
        <p:spPr>
          <a:xfrm>
            <a:off x="133350" y="4076542"/>
            <a:ext cx="11620500" cy="2708434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Gold: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proclaim His kingship, and acknowledge His royalty (King of kings): For to us a child is born,  to us a son is given; and the government shall be upon his shoulder, and his name shall be called Wonderful counselor, Mighty God, Everlasting Father, Prince of Peace.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 9:6)</a:t>
            </a:r>
          </a:p>
        </p:txBody>
      </p:sp>
    </p:spTree>
    <p:extLst>
      <p:ext uri="{BB962C8B-B14F-4D97-AF65-F5344CB8AC3E}">
        <p14:creationId xmlns:p14="http://schemas.microsoft.com/office/powerpoint/2010/main" val="272478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0655-1CC2-495B-9C50-9C39946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3024"/>
            <a:ext cx="4438650" cy="106362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WHY THESE GIFTS?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59827-C2A6-4B4A-BE11-A55299BD5221}"/>
              </a:ext>
            </a:extLst>
          </p:cNvPr>
          <p:cNvSpPr txBox="1"/>
          <p:nvPr/>
        </p:nvSpPr>
        <p:spPr>
          <a:xfrm>
            <a:off x="136894" y="1009059"/>
            <a:ext cx="11769356" cy="2554545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Frankincense:</a:t>
            </a:r>
            <a:r>
              <a:rPr lang="en-US" sz="3200" dirty="0">
                <a:solidFill>
                  <a:srgbClr val="FF0000"/>
                </a:solidFill>
                <a:highlight>
                  <a:srgbClr val="FBFCF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his priesthood (The High Priest) Therefore holy brothers, you who share in a heavenly calling, consider Jesus, the apostle and High Priest of our confession, who was faithful to Him who appointed him, just as Moses also was faithful in all God’s house.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3:1-2)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54029-BB5E-40A1-9918-D9A58CC9801F}"/>
              </a:ext>
            </a:extLst>
          </p:cNvPr>
          <p:cNvSpPr txBox="1"/>
          <p:nvPr/>
        </p:nvSpPr>
        <p:spPr>
          <a:xfrm>
            <a:off x="211322" y="3870185"/>
            <a:ext cx="11769356" cy="2554545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Myrrh: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(embalming oil &amp; anointing oil) To proclaim his suffering and death. Nicodemus also, who earlier had come to Jesus by night, came bringing a mixture of myrrh and aloes, about seventy-five pounds in weight. So they took the body of Jesus and bound it in linen cloths with the spices, as is the burial custom of the Jews.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 19:39-40)</a:t>
            </a:r>
          </a:p>
        </p:txBody>
      </p:sp>
    </p:spTree>
    <p:extLst>
      <p:ext uri="{BB962C8B-B14F-4D97-AF65-F5344CB8AC3E}">
        <p14:creationId xmlns:p14="http://schemas.microsoft.com/office/powerpoint/2010/main" val="274428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0655-1CC2-495B-9C50-9C39946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3024"/>
            <a:ext cx="5810250" cy="106362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TAKE AWAY!!!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59827-C2A6-4B4A-BE11-A55299BD5221}"/>
              </a:ext>
            </a:extLst>
          </p:cNvPr>
          <p:cNvSpPr txBox="1"/>
          <p:nvPr/>
        </p:nvSpPr>
        <p:spPr>
          <a:xfrm>
            <a:off x="350210" y="1156881"/>
            <a:ext cx="11491580" cy="4524315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endeavor to seek the Lord diligently, for he who seeks shall find.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all try to use this festive period to present Christ to others and let others see in Christ through our way of life.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try as much as possible to overcome any barriers or blockages that hinder our search for the Lord.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we should strive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 blessing to others.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0655-1CC2-495B-9C50-9C399462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3024"/>
            <a:ext cx="5810250" cy="106362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Small group </a:t>
            </a:r>
            <a:r>
              <a:rPr lang="en-US" altLang="zh-CN" sz="6600" b="1" dirty="0">
                <a:latin typeface="Juice ITC" panose="04040403040A02020202" pitchFamily="82" charset="0"/>
                <a:ea typeface="+mn-ea"/>
                <a:cs typeface="+mn-cs"/>
              </a:rPr>
              <a:t>discussion</a:t>
            </a:r>
            <a:r>
              <a:rPr lang="en-US" sz="6600" b="1" dirty="0">
                <a:latin typeface="Juice ITC" panose="04040403040A02020202" pitchFamily="82" charset="0"/>
                <a:ea typeface="+mn-ea"/>
                <a:cs typeface="+mn-cs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59827-C2A6-4B4A-BE11-A55299BD5221}"/>
              </a:ext>
            </a:extLst>
          </p:cNvPr>
          <p:cNvSpPr txBox="1"/>
          <p:nvPr/>
        </p:nvSpPr>
        <p:spPr>
          <a:xfrm>
            <a:off x="350210" y="1530055"/>
            <a:ext cx="11491580" cy="4524315"/>
          </a:xfrm>
          <a:prstGeom prst="rect">
            <a:avLst/>
          </a:prstGeom>
          <a:solidFill>
            <a:srgbClr val="FBFCF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significance of the wise men’s gifts presented to the new born king, Jesus Christ as in Mat. 2:11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today focuses more on the gifting side of the wise men than the finding and worshipping side. As Christians, how do we change this "new norm"?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plans to present Christ to people around us, as our Christmas gifts to them.</a:t>
            </a:r>
          </a:p>
        </p:txBody>
      </p:sp>
    </p:spTree>
    <p:extLst>
      <p:ext uri="{BB962C8B-B14F-4D97-AF65-F5344CB8AC3E}">
        <p14:creationId xmlns:p14="http://schemas.microsoft.com/office/powerpoint/2010/main" val="280804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655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Juice ITC</vt:lpstr>
      <vt:lpstr>Times New Roman</vt:lpstr>
      <vt:lpstr>Office Theme</vt:lpstr>
      <vt:lpstr>PowerPoint Presentation</vt:lpstr>
      <vt:lpstr>WHO WERE THEY?</vt:lpstr>
      <vt:lpstr>WHAT’S THEIR MISSION?</vt:lpstr>
      <vt:lpstr>WHY THESE GIFTS?</vt:lpstr>
      <vt:lpstr>WHY THESE GIFTS?</vt:lpstr>
      <vt:lpstr>TAKE AWAY!!!</vt:lpstr>
      <vt:lpstr>Small group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2021-12-04T01:21:20Z</dcterms:created>
  <dcterms:modified xsi:type="dcterms:W3CDTF">2021-12-05T15:25:57Z</dcterms:modified>
</cp:coreProperties>
</file>