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349A07-B315-4CD9-A9E8-D4CDD99C7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CE00B8-9A44-468F-8FD2-25E0645F7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E3251D-2C2E-49D4-A612-F78279F0C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FDC5-EA6E-48E3-A9B9-B89C1125E81A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968D40-9043-47A6-9B3D-09D431DA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C76E78-12E0-487E-83B5-385BD2A0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9DC-735C-41CD-96BA-AC3D29AD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E3003F-2FBC-4D96-B008-2C7A2F86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4A4651-BCBA-416C-B04A-F0AC916DB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464C7D-60FE-4D94-8C88-EE78D6ED1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FDC5-EA6E-48E3-A9B9-B89C1125E81A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B37C75-53FF-45BF-A88B-971439BF9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CC1FB3-FD67-43B5-8ECD-390D75971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9DC-735C-41CD-96BA-AC3D29AD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17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33A4830-86B0-4329-BCB8-B83071DC54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A0E347-848F-4375-853A-D004BC88C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F55484-9DED-4E59-A86F-587B41046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FDC5-EA6E-48E3-A9B9-B89C1125E81A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D6A3DB-AA9E-42E9-9A8C-81FBB998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5E3692-5C0B-4F66-B1C4-11432EFEE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9DC-735C-41CD-96BA-AC3D29AD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9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9E687E-10CF-4390-B42F-1F5B369A1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F8EE7E-1436-45A8-ACDF-428F8C3D3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F05603-BA34-45CD-8ABA-18B60BEBF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FDC5-EA6E-48E3-A9B9-B89C1125E81A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874074-3B35-4FAB-880D-3DD084B8E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415477-A9A8-4A33-BD01-859C2D41B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9DC-735C-41CD-96BA-AC3D29AD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3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4A1A22-187D-48D5-8BA5-F2673C18C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1FAE82-D6BB-4A32-B428-DFD5EFD14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AE9F2D-A57E-4BD4-9E0E-2E6B217CC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FDC5-EA6E-48E3-A9B9-B89C1125E81A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5FC15B-DD62-4A33-BA2D-8426FF23F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7F25F6-A78A-4562-A1FD-A0AD45DF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9DC-735C-41CD-96BA-AC3D29AD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0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CF5929-A14E-4E37-B46E-BF8528A1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3AFA90-CB2B-4695-9A82-36B1D9B35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70D16B-C880-4DF1-B478-DA2CC38BE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D6A21C-E1EB-48F8-85ED-D87995DF5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FDC5-EA6E-48E3-A9B9-B89C1125E81A}" type="datetimeFigureOut">
              <a:rPr lang="en-US" smtClean="0"/>
              <a:t>2/20/22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6575C5-3D2E-416A-A3CA-B4BDD595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E050E0-1AB3-4A6F-BAF0-4F274D66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9DC-735C-41CD-96BA-AC3D29AD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1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01214-2D1E-4094-821C-22DFCB3CE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50E41F-7350-4FB6-B76B-38B552A50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D4ED29-1FAF-46BF-BA42-68DFAF917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62E5C8F-90E1-416F-8D1F-2354A8788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A269AD-5096-4162-92FC-EDE2289F0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E1FD1A4-5138-494E-800A-485C29A9C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FDC5-EA6E-48E3-A9B9-B89C1125E81A}" type="datetimeFigureOut">
              <a:rPr lang="en-US" smtClean="0"/>
              <a:t>2/20/22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2A4D363-4620-49C7-9E15-E4EF5C52D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39CA239-4612-47A1-85AE-0AA03F337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9DC-735C-41CD-96BA-AC3D29AD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5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CC5764-44E2-4C38-8229-0C08B8BF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4CBB6E-A5B5-46CB-BF8C-022591FFD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FDC5-EA6E-48E3-A9B9-B89C1125E81A}" type="datetimeFigureOut">
              <a:rPr lang="en-US" smtClean="0"/>
              <a:t>2/20/22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09EACA4-7B5A-41FB-AC95-46A074A96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DEB4CF-5329-433D-8CFE-111525E85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9DC-735C-41CD-96BA-AC3D29AD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1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88A1885-886B-43EE-A58A-AE4392DF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FDC5-EA6E-48E3-A9B9-B89C1125E81A}" type="datetimeFigureOut">
              <a:rPr lang="en-US" smtClean="0"/>
              <a:t>2/20/22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CD9910-A017-49BA-B10D-B1DFDD85D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2092500-EDF1-4D7F-8C19-9AC78CE1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9DC-735C-41CD-96BA-AC3D29AD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1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1CF61-CD6E-4615-8159-327EF7748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F4FDAA-C5B8-44F3-92DB-1705A221C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0AE7BF-9027-480E-A88F-D45582842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6E90F3-5563-4C30-BA35-97096AEAB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FDC5-EA6E-48E3-A9B9-B89C1125E81A}" type="datetimeFigureOut">
              <a:rPr lang="en-US" smtClean="0"/>
              <a:t>2/20/22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84F842-B153-4FB9-BA28-C818372E7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E306D5-2ACE-4440-92BE-499A2A5F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9DC-735C-41CD-96BA-AC3D29AD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1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16308-1D1B-4962-806D-D3FDF982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ABFCD12-BB95-486C-9F19-8BC5FDB66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E7FE5A-112F-459E-B0A6-812949005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2D3630-7415-4F03-8471-1AE18256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FDC5-EA6E-48E3-A9B9-B89C1125E81A}" type="datetimeFigureOut">
              <a:rPr lang="en-US" smtClean="0"/>
              <a:t>2/20/22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70F9CB-E9EF-4051-A6EC-EEC0CE41E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82D9D7-F5EA-4DE0-89E6-1C592BEB9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9DC-735C-41CD-96BA-AC3D29AD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1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E43E818-A393-4DF9-A179-380DC194C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60323B-6C2E-40CE-9770-D32B8C484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CDBD89-32BB-4623-8424-15319AD19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4FDC5-EA6E-48E3-A9B9-B89C1125E81A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C3D8E7-31CD-4770-B672-820127586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9CB1D8-3601-4F4B-860B-323EA5CBB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559DC-735C-41CD-96BA-AC3D29AD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2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6295E7F-EA66-480B-B001-C8BE7CD619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0030" y="4892040"/>
            <a:ext cx="8661654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BF2E6C-58DD-4487-AF09-0202D97AA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014" y="5091762"/>
            <a:ext cx="5613590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Century Schoolbook" panose="02040604050505020304" pitchFamily="18" charset="0"/>
              </a:rPr>
              <a:t>Encounters with Jesus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E4A8B4D-3E8D-4146-A8A4-9284F1C81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1589" y="5091763"/>
            <a:ext cx="2153396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1700">
                <a:solidFill>
                  <a:srgbClr val="FFC000"/>
                </a:solidFill>
              </a:rPr>
              <a:t>Sermon Series Introduction 2022</a:t>
            </a:r>
          </a:p>
        </p:txBody>
      </p:sp>
      <p:pic>
        <p:nvPicPr>
          <p:cNvPr id="5" name="Picture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xmlns="" id="{109DA89E-1FAB-44C8-895D-306A91AA08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0" r="-1" b="12325"/>
          <a:stretch/>
        </p:blipFill>
        <p:spPr>
          <a:xfrm>
            <a:off x="240030" y="320040"/>
            <a:ext cx="8661654" cy="446227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126E481-B945-4179-BD79-05E96E9B2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35754A-4A36-4441-88BB-AE0AB2177789}"/>
              </a:ext>
            </a:extLst>
          </p:cNvPr>
          <p:cNvSpPr txBox="1"/>
          <p:nvPr/>
        </p:nvSpPr>
        <p:spPr>
          <a:xfrm rot="16200000">
            <a:off x="-564323" y="3881636"/>
            <a:ext cx="172194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Mark 6:31 – Jesus commands the apostles to rest</a:t>
            </a:r>
          </a:p>
        </p:txBody>
      </p:sp>
    </p:spTree>
    <p:extLst>
      <p:ext uri="{BB962C8B-B14F-4D97-AF65-F5344CB8AC3E}">
        <p14:creationId xmlns:p14="http://schemas.microsoft.com/office/powerpoint/2010/main" val="27004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8041C8B-2F0E-4E71-B1B7-C672C0C45223}"/>
              </a:ext>
            </a:extLst>
          </p:cNvPr>
          <p:cNvSpPr txBox="1"/>
          <p:nvPr/>
        </p:nvSpPr>
        <p:spPr>
          <a:xfrm>
            <a:off x="815104" y="361740"/>
            <a:ext cx="30861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entury Schoolbook" panose="02040604050505020304" pitchFamily="18" charset="0"/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283B333-22E0-417F-828D-66202F2D8BFB}"/>
              </a:ext>
            </a:extLst>
          </p:cNvPr>
          <p:cNvSpPr txBox="1"/>
          <p:nvPr/>
        </p:nvSpPr>
        <p:spPr>
          <a:xfrm>
            <a:off x="815104" y="1517302"/>
            <a:ext cx="48019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2400" dirty="0"/>
              <a:t>Introduction</a:t>
            </a:r>
          </a:p>
          <a:p>
            <a:pPr marL="400050" indent="-400050">
              <a:buFont typeface="+mj-lt"/>
              <a:buAutoNum type="romanUcPeriod"/>
            </a:pPr>
            <a:endParaRPr lang="en-US" sz="2400" dirty="0"/>
          </a:p>
          <a:p>
            <a:pPr marL="400050" indent="-400050">
              <a:buFont typeface="+mj-lt"/>
              <a:buAutoNum type="romanUcPeriod"/>
            </a:pPr>
            <a:r>
              <a:rPr lang="en-US" sz="2400" dirty="0"/>
              <a:t>Stories</a:t>
            </a:r>
          </a:p>
          <a:p>
            <a:pPr marL="857250" lvl="1" indent="-400050">
              <a:buFont typeface="+mj-lt"/>
              <a:buAutoNum type="alphaUcPeriod"/>
            </a:pPr>
            <a:r>
              <a:rPr lang="en-US" sz="2000" dirty="0"/>
              <a:t>Who, What, Why, Where, </a:t>
            </a:r>
            <a:br>
              <a:rPr lang="en-US" sz="2000" dirty="0"/>
            </a:br>
            <a:r>
              <a:rPr lang="en-US" sz="2000" dirty="0"/>
              <a:t>When, How</a:t>
            </a:r>
          </a:p>
          <a:p>
            <a:pPr marL="400050" indent="-400050">
              <a:buFont typeface="+mj-lt"/>
              <a:buAutoNum type="romanUcPeriod"/>
            </a:pPr>
            <a:endParaRPr lang="en-US" sz="2400" dirty="0"/>
          </a:p>
          <a:p>
            <a:pPr marL="400050" indent="-400050">
              <a:buFont typeface="+mj-lt"/>
              <a:buAutoNum type="romanUcPeriod"/>
            </a:pPr>
            <a:r>
              <a:rPr lang="en-US" sz="2400" dirty="0"/>
              <a:t>The Essence of an Encounter</a:t>
            </a:r>
          </a:p>
          <a:p>
            <a:pPr marL="857250" lvl="1" indent="-400050">
              <a:buFont typeface="+mj-lt"/>
              <a:buAutoNum type="alphaUcPeriod"/>
            </a:pPr>
            <a:r>
              <a:rPr lang="en-US" sz="2000" dirty="0"/>
              <a:t>KNOWS</a:t>
            </a:r>
          </a:p>
          <a:p>
            <a:pPr marL="857250" lvl="1" indent="-400050">
              <a:buFont typeface="+mj-lt"/>
              <a:buAutoNum type="alphaUcPeriod"/>
            </a:pPr>
            <a:r>
              <a:rPr lang="en-US" sz="2000" dirty="0"/>
              <a:t>ACCEPTS</a:t>
            </a:r>
          </a:p>
          <a:p>
            <a:pPr marL="857250" lvl="1" indent="-400050">
              <a:buFont typeface="+mj-lt"/>
              <a:buAutoNum type="alphaUcPeriod"/>
            </a:pPr>
            <a:r>
              <a:rPr lang="en-US" sz="2000" dirty="0"/>
              <a:t>REVEALS</a:t>
            </a:r>
          </a:p>
          <a:p>
            <a:pPr marL="857250" lvl="1" indent="-400050">
              <a:buFont typeface="+mj-lt"/>
              <a:buAutoNum type="alphaUcPeriod"/>
            </a:pPr>
            <a:r>
              <a:rPr lang="en-US" sz="2000" dirty="0"/>
              <a:t>PLAN</a:t>
            </a:r>
          </a:p>
          <a:p>
            <a:pPr marL="400050" indent="-400050">
              <a:buFont typeface="+mj-lt"/>
              <a:buAutoNum type="romanUcPeriod"/>
            </a:pPr>
            <a:endParaRPr lang="en-US" sz="2400" dirty="0"/>
          </a:p>
          <a:p>
            <a:pPr marL="400050" indent="-400050">
              <a:buFont typeface="+mj-lt"/>
              <a:buAutoNum type="romanUcPeriod"/>
            </a:pPr>
            <a:r>
              <a:rPr lang="en-US" sz="2400" dirty="0"/>
              <a:t>How do we respond?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6F21C4-006E-46F1-8816-144759377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46" t="4565" r="28351" b="5111"/>
          <a:stretch/>
        </p:blipFill>
        <p:spPr>
          <a:xfrm>
            <a:off x="6147327" y="0"/>
            <a:ext cx="2996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78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8041C8B-2F0E-4E71-B1B7-C672C0C45223}"/>
              </a:ext>
            </a:extLst>
          </p:cNvPr>
          <p:cNvSpPr txBox="1"/>
          <p:nvPr/>
        </p:nvSpPr>
        <p:spPr>
          <a:xfrm>
            <a:off x="348110" y="243011"/>
            <a:ext cx="2199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entury Schoolbook" panose="02040604050505020304" pitchFamily="18" charset="0"/>
              </a:rPr>
              <a:t>STORIES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10C5E011-3377-46A5-9A1F-AB3E1BB77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083226"/>
              </p:ext>
            </p:extLst>
          </p:nvPr>
        </p:nvGraphicFramePr>
        <p:xfrm>
          <a:off x="368206" y="974689"/>
          <a:ext cx="6752492" cy="5526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818">
                  <a:extLst>
                    <a:ext uri="{9D8B030D-6E8A-4147-A177-3AD203B41FA5}">
                      <a16:colId xmlns:a16="http://schemas.microsoft.com/office/drawing/2014/main" xmlns="" val="830740292"/>
                    </a:ext>
                  </a:extLst>
                </a:gridCol>
                <a:gridCol w="1959428">
                  <a:extLst>
                    <a:ext uri="{9D8B030D-6E8A-4147-A177-3AD203B41FA5}">
                      <a16:colId xmlns:a16="http://schemas.microsoft.com/office/drawing/2014/main" xmlns="" val="3733305557"/>
                    </a:ext>
                  </a:extLst>
                </a:gridCol>
                <a:gridCol w="1396721">
                  <a:extLst>
                    <a:ext uri="{9D8B030D-6E8A-4147-A177-3AD203B41FA5}">
                      <a16:colId xmlns:a16="http://schemas.microsoft.com/office/drawing/2014/main" xmlns="" val="1546957157"/>
                    </a:ext>
                  </a:extLst>
                </a:gridCol>
                <a:gridCol w="1979525">
                  <a:extLst>
                    <a:ext uri="{9D8B030D-6E8A-4147-A177-3AD203B41FA5}">
                      <a16:colId xmlns:a16="http://schemas.microsoft.com/office/drawing/2014/main" xmlns="" val="825536691"/>
                    </a:ext>
                  </a:extLst>
                </a:gridCol>
              </a:tblGrid>
              <a:tr h="1381648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Mary and Martha</a:t>
                      </a:r>
                    </a:p>
                    <a:p>
                      <a:pPr algn="l"/>
                      <a:r>
                        <a:rPr lang="en-US" sz="16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Luke 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Adulterous woman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b="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John 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43171952"/>
                  </a:ext>
                </a:extLst>
              </a:tr>
              <a:tr h="1381648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Nicodemus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b="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John 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Saul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b="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Acts 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68347055"/>
                  </a:ext>
                </a:extLst>
              </a:tr>
              <a:tr h="1381648"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Zacchaeus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b="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Luke 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Pontius Pilate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b="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John 18-19, Matt 27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5507976"/>
                  </a:ext>
                </a:extLst>
              </a:tr>
              <a:tr h="1381648"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Woman at the well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b="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John 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Dying thief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b="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Luke 23:39ff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729718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48F6E3A-485A-47A9-B7BD-C46DC28FC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03" y="2407156"/>
            <a:ext cx="1280271" cy="1274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A6AF21C-10D8-4023-ADBF-8E77DCBD57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4"/>
          <a:stretch/>
        </p:blipFill>
        <p:spPr>
          <a:xfrm>
            <a:off x="441501" y="1034735"/>
            <a:ext cx="1280273" cy="12723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833CFC5-E7E7-455A-AAF4-4B31B8C7C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502" y="5175799"/>
            <a:ext cx="1280271" cy="12738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14EB52E-3AD1-4F77-8367-9F035730E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550" y="3784866"/>
            <a:ext cx="1274174" cy="12741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9FF2003-9CF1-4250-98D2-2F6345BFCACC}"/>
              </a:ext>
            </a:extLst>
          </p:cNvPr>
          <p:cNvSpPr/>
          <p:nvPr/>
        </p:nvSpPr>
        <p:spPr>
          <a:xfrm>
            <a:off x="7455877" y="0"/>
            <a:ext cx="1688123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BF4E244-151B-488E-B58D-D1A2501C5A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2720" y="2407156"/>
            <a:ext cx="1274174" cy="1274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B547D20-BAC2-4683-BA3F-16A9FF4F2A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" r="974"/>
          <a:stretch/>
        </p:blipFill>
        <p:spPr>
          <a:xfrm>
            <a:off x="3799670" y="1034735"/>
            <a:ext cx="1280273" cy="12723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283B333-22E0-417F-828D-66202F2D8BFB}"/>
              </a:ext>
            </a:extLst>
          </p:cNvPr>
          <p:cNvSpPr txBox="1"/>
          <p:nvPr/>
        </p:nvSpPr>
        <p:spPr>
          <a:xfrm>
            <a:off x="7767376" y="1670821"/>
            <a:ext cx="1021755" cy="36994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ysClr val="windowText" lastClr="000000"/>
                </a:solidFill>
              </a:rPr>
              <a:t>Who?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ysClr val="windowText" lastClr="000000"/>
                </a:solidFill>
              </a:rPr>
              <a:t>What?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ysClr val="windowText" lastClr="000000"/>
                </a:solidFill>
              </a:rPr>
              <a:t>Why?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ysClr val="windowText" lastClr="000000"/>
                </a:solidFill>
              </a:rPr>
              <a:t>Where?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ysClr val="windowText" lastClr="000000"/>
                </a:solidFill>
              </a:rPr>
              <a:t>When?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ysClr val="windowText" lastClr="000000"/>
                </a:solidFill>
              </a:rPr>
              <a:t>How?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8DA1DF9-1E72-42F5-A22F-C456E30C129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4"/>
          <a:stretch/>
        </p:blipFill>
        <p:spPr>
          <a:xfrm>
            <a:off x="3799671" y="5173520"/>
            <a:ext cx="1274174" cy="12723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BA136EA-2390-45F1-98E8-0CE1815FD47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4"/>
          <a:stretch/>
        </p:blipFill>
        <p:spPr>
          <a:xfrm>
            <a:off x="3802720" y="3784866"/>
            <a:ext cx="1274174" cy="12723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76BC3BF-01A2-4610-92C1-C94F32FC70EC}"/>
              </a:ext>
            </a:extLst>
          </p:cNvPr>
          <p:cNvSpPr txBox="1"/>
          <p:nvPr/>
        </p:nvSpPr>
        <p:spPr>
          <a:xfrm>
            <a:off x="7929822" y="388298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entury Schoolbook" panose="02040604050505020304" pitchFamily="18" charset="0"/>
              </a:rPr>
              <a:t>Qs</a:t>
            </a:r>
          </a:p>
        </p:txBody>
      </p:sp>
    </p:spTree>
    <p:extLst>
      <p:ext uri="{BB962C8B-B14F-4D97-AF65-F5344CB8AC3E}">
        <p14:creationId xmlns:p14="http://schemas.microsoft.com/office/powerpoint/2010/main" val="3183876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8041C8B-2F0E-4E71-B1B7-C672C0C45223}"/>
              </a:ext>
            </a:extLst>
          </p:cNvPr>
          <p:cNvSpPr txBox="1"/>
          <p:nvPr/>
        </p:nvSpPr>
        <p:spPr>
          <a:xfrm>
            <a:off x="815104" y="361740"/>
            <a:ext cx="30861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entury Schoolbook" panose="02040604050505020304" pitchFamily="18" charset="0"/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283B333-22E0-417F-828D-66202F2D8BFB}"/>
              </a:ext>
            </a:extLst>
          </p:cNvPr>
          <p:cNvSpPr txBox="1"/>
          <p:nvPr/>
        </p:nvSpPr>
        <p:spPr>
          <a:xfrm>
            <a:off x="815104" y="1517302"/>
            <a:ext cx="48019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2400" dirty="0"/>
              <a:t>Introduction</a:t>
            </a:r>
          </a:p>
          <a:p>
            <a:pPr marL="400050" indent="-400050">
              <a:buFont typeface="+mj-lt"/>
              <a:buAutoNum type="romanUcPeriod"/>
            </a:pPr>
            <a:endParaRPr lang="en-US" sz="2400" dirty="0"/>
          </a:p>
          <a:p>
            <a:pPr marL="400050" indent="-400050">
              <a:buFont typeface="+mj-lt"/>
              <a:buAutoNum type="romanUcPeriod"/>
            </a:pPr>
            <a:r>
              <a:rPr lang="en-US" sz="2400" dirty="0"/>
              <a:t>Stories</a:t>
            </a:r>
          </a:p>
          <a:p>
            <a:pPr marL="857250" lvl="1" indent="-400050">
              <a:buFont typeface="+mj-lt"/>
              <a:buAutoNum type="alphaUcPeriod"/>
            </a:pPr>
            <a:r>
              <a:rPr lang="en-US" sz="2000" dirty="0"/>
              <a:t>Who, What, Why, Where, </a:t>
            </a:r>
            <a:br>
              <a:rPr lang="en-US" sz="2000" dirty="0"/>
            </a:br>
            <a:r>
              <a:rPr lang="en-US" sz="2000" dirty="0"/>
              <a:t>When, How</a:t>
            </a:r>
          </a:p>
          <a:p>
            <a:pPr marL="400050" indent="-400050">
              <a:buFont typeface="+mj-lt"/>
              <a:buAutoNum type="romanUcPeriod"/>
            </a:pPr>
            <a:endParaRPr lang="en-US" sz="2400" dirty="0"/>
          </a:p>
          <a:p>
            <a:pPr marL="400050" indent="-400050">
              <a:buFont typeface="+mj-lt"/>
              <a:buAutoNum type="romanUcPeriod"/>
            </a:pPr>
            <a:r>
              <a:rPr lang="en-US" sz="2400" dirty="0"/>
              <a:t>The Essence of an Encounter</a:t>
            </a:r>
          </a:p>
          <a:p>
            <a:pPr marL="857250" lvl="1" indent="-400050">
              <a:buFont typeface="+mj-lt"/>
              <a:buAutoNum type="alphaUcPeriod"/>
            </a:pPr>
            <a:r>
              <a:rPr lang="en-US" sz="2000" dirty="0"/>
              <a:t>KNOWS</a:t>
            </a:r>
          </a:p>
          <a:p>
            <a:pPr marL="857250" lvl="1" indent="-400050">
              <a:buFont typeface="+mj-lt"/>
              <a:buAutoNum type="alphaUcPeriod"/>
            </a:pPr>
            <a:r>
              <a:rPr lang="en-US" sz="2000" dirty="0"/>
              <a:t>ACCEPTS</a:t>
            </a:r>
          </a:p>
          <a:p>
            <a:pPr marL="857250" lvl="1" indent="-400050">
              <a:buFont typeface="+mj-lt"/>
              <a:buAutoNum type="alphaUcPeriod"/>
            </a:pPr>
            <a:r>
              <a:rPr lang="en-US" sz="2000" dirty="0"/>
              <a:t>REVEALS</a:t>
            </a:r>
          </a:p>
          <a:p>
            <a:pPr marL="857250" lvl="1" indent="-400050">
              <a:buFont typeface="+mj-lt"/>
              <a:buAutoNum type="alphaUcPeriod"/>
            </a:pPr>
            <a:r>
              <a:rPr lang="en-US" sz="2000" dirty="0"/>
              <a:t>PLAN</a:t>
            </a:r>
          </a:p>
          <a:p>
            <a:pPr marL="400050" indent="-400050">
              <a:buFont typeface="+mj-lt"/>
              <a:buAutoNum type="romanUcPeriod"/>
            </a:pPr>
            <a:endParaRPr lang="en-US" sz="2400" dirty="0"/>
          </a:p>
          <a:p>
            <a:pPr marL="400050" indent="-400050">
              <a:buFont typeface="+mj-lt"/>
              <a:buAutoNum type="romanUcPeriod"/>
            </a:pPr>
            <a:r>
              <a:rPr lang="en-US" sz="2400" dirty="0"/>
              <a:t>How do we respond?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6F21C4-006E-46F1-8816-144759377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46" t="4565" r="28351" b="5111"/>
          <a:stretch/>
        </p:blipFill>
        <p:spPr>
          <a:xfrm>
            <a:off x="6147327" y="0"/>
            <a:ext cx="2996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47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93</Words>
  <Application>Microsoft Macintosh PowerPoint</Application>
  <PresentationFormat>On-screen Show (4:3)</PresentationFormat>
  <Paragraphs>53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Encounters with Jesus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Encounters with Jesus</dc:title>
  <dc:creator>Ben Briggs</dc:creator>
  <cp:lastModifiedBy>Grace Afumwaa Boamah</cp:lastModifiedBy>
  <cp:revision>5</cp:revision>
  <dcterms:created xsi:type="dcterms:W3CDTF">2022-02-19T03:53:30Z</dcterms:created>
  <dcterms:modified xsi:type="dcterms:W3CDTF">2022-02-20T12:32:10Z</dcterms:modified>
</cp:coreProperties>
</file>