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0EC174-5E6B-4EB4-85D7-F9AFC87309D5}" type="doc">
      <dgm:prSet loTypeId="urn:microsoft.com/office/officeart/2011/layout/HexagonRadial" loCatId="cycle" qsTypeId="urn:microsoft.com/office/officeart/2005/8/quickstyle/simple1" qsCatId="simple" csTypeId="urn:microsoft.com/office/officeart/2005/8/colors/accent3_1" csCatId="accent3" phldr="1"/>
      <dgm:spPr/>
      <dgm:t>
        <a:bodyPr/>
        <a:lstStyle/>
        <a:p>
          <a:endParaRPr lang="en-US"/>
        </a:p>
      </dgm:t>
    </dgm:pt>
    <dgm:pt modelId="{BE1294C8-9553-47ED-9F05-1551D7FCDEFD}">
      <dgm:prSet phldrT="[Text]"/>
      <dgm:spPr/>
      <dgm:t>
        <a:bodyPr/>
        <a:lstStyle/>
        <a:p>
          <a:r>
            <a:rPr lang="en-US" dirty="0" smtClean="0"/>
            <a:t>God’s plan and purpose.</a:t>
          </a:r>
          <a:endParaRPr lang="en-US" dirty="0"/>
        </a:p>
      </dgm:t>
    </dgm:pt>
    <dgm:pt modelId="{06DEB6D7-6038-424A-8FDA-477D203228A4}" type="parTrans" cxnId="{C752AA9A-AAAB-4922-9662-A82E1DC3CAEF}">
      <dgm:prSet/>
      <dgm:spPr/>
      <dgm:t>
        <a:bodyPr/>
        <a:lstStyle/>
        <a:p>
          <a:endParaRPr lang="en-US"/>
        </a:p>
      </dgm:t>
    </dgm:pt>
    <dgm:pt modelId="{1CBFF68A-FF4F-4F98-9E87-41D11EF5A13C}" type="sibTrans" cxnId="{C752AA9A-AAAB-4922-9662-A82E1DC3CAEF}">
      <dgm:prSet/>
      <dgm:spPr/>
      <dgm:t>
        <a:bodyPr/>
        <a:lstStyle/>
        <a:p>
          <a:endParaRPr lang="en-US"/>
        </a:p>
      </dgm:t>
    </dgm:pt>
    <dgm:pt modelId="{DB14DAF8-9205-4BBC-9CD1-EC0041E834F9}">
      <dgm:prSet phldrT="[Text]"/>
      <dgm:spPr/>
      <dgm:t>
        <a:bodyPr/>
        <a:lstStyle/>
        <a:p>
          <a:r>
            <a:rPr lang="en-US" dirty="0" smtClean="0"/>
            <a:t>God</a:t>
          </a:r>
          <a:endParaRPr lang="en-US" dirty="0"/>
        </a:p>
      </dgm:t>
    </dgm:pt>
    <dgm:pt modelId="{EB839324-1F36-43BE-8817-5BFB5FA15FF2}" type="parTrans" cxnId="{6CFB3CB7-BE88-441F-9FE2-B570F2C049E8}">
      <dgm:prSet/>
      <dgm:spPr/>
      <dgm:t>
        <a:bodyPr/>
        <a:lstStyle/>
        <a:p>
          <a:endParaRPr lang="en-US"/>
        </a:p>
      </dgm:t>
    </dgm:pt>
    <dgm:pt modelId="{146988B7-53E8-43EA-AD91-836E0B4522D1}" type="sibTrans" cxnId="{6CFB3CB7-BE88-441F-9FE2-B570F2C049E8}">
      <dgm:prSet/>
      <dgm:spPr/>
      <dgm:t>
        <a:bodyPr/>
        <a:lstStyle/>
        <a:p>
          <a:endParaRPr lang="en-US"/>
        </a:p>
      </dgm:t>
    </dgm:pt>
    <dgm:pt modelId="{7B0BE43C-9C7A-405B-A2C7-974EE66D9161}">
      <dgm:prSet phldrT="[Text]"/>
      <dgm:spPr/>
      <dgm:t>
        <a:bodyPr/>
        <a:lstStyle/>
        <a:p>
          <a:r>
            <a:rPr lang="en-US" dirty="0" smtClean="0"/>
            <a:t>Angels</a:t>
          </a:r>
          <a:endParaRPr lang="en-US" dirty="0"/>
        </a:p>
      </dgm:t>
    </dgm:pt>
    <dgm:pt modelId="{CF96B377-034A-4F84-B6E9-46CE057C3CB9}" type="parTrans" cxnId="{0FF6E431-351E-459B-A1F7-145A627A2D64}">
      <dgm:prSet/>
      <dgm:spPr/>
      <dgm:t>
        <a:bodyPr/>
        <a:lstStyle/>
        <a:p>
          <a:endParaRPr lang="en-US"/>
        </a:p>
      </dgm:t>
    </dgm:pt>
    <dgm:pt modelId="{464E79B8-D93B-4AEE-AF25-B08A121AC5BD}" type="sibTrans" cxnId="{0FF6E431-351E-459B-A1F7-145A627A2D64}">
      <dgm:prSet/>
      <dgm:spPr/>
      <dgm:t>
        <a:bodyPr/>
        <a:lstStyle/>
        <a:p>
          <a:endParaRPr lang="en-US"/>
        </a:p>
      </dgm:t>
    </dgm:pt>
    <dgm:pt modelId="{53D7553C-C2F5-409C-A556-B879B5E15544}">
      <dgm:prSet phldrT="[Text]"/>
      <dgm:spPr/>
      <dgm:t>
        <a:bodyPr/>
        <a:lstStyle/>
        <a:p>
          <a:r>
            <a:rPr lang="en-US" dirty="0" smtClean="0"/>
            <a:t>Satan</a:t>
          </a:r>
          <a:endParaRPr lang="en-US" dirty="0"/>
        </a:p>
      </dgm:t>
    </dgm:pt>
    <dgm:pt modelId="{E606437C-49FD-481D-81E5-AB252B49F797}" type="parTrans" cxnId="{ECFF2BEE-3C6B-4F7F-9065-ABCA1B9D037F}">
      <dgm:prSet/>
      <dgm:spPr/>
      <dgm:t>
        <a:bodyPr/>
        <a:lstStyle/>
        <a:p>
          <a:endParaRPr lang="en-US"/>
        </a:p>
      </dgm:t>
    </dgm:pt>
    <dgm:pt modelId="{10471197-5A07-4AFD-838F-ED8D0CB5B8A1}" type="sibTrans" cxnId="{ECFF2BEE-3C6B-4F7F-9065-ABCA1B9D037F}">
      <dgm:prSet/>
      <dgm:spPr/>
      <dgm:t>
        <a:bodyPr/>
        <a:lstStyle/>
        <a:p>
          <a:endParaRPr lang="en-US"/>
        </a:p>
      </dgm:t>
    </dgm:pt>
    <dgm:pt modelId="{3E008F61-75B3-4CF7-9AEA-376C0E7406CD}">
      <dgm:prSet phldrT="[Text]"/>
      <dgm:spPr/>
      <dgm:t>
        <a:bodyPr/>
        <a:lstStyle/>
        <a:p>
          <a:r>
            <a:rPr lang="en-US" dirty="0" smtClean="0"/>
            <a:t>Demons</a:t>
          </a:r>
          <a:endParaRPr lang="en-US" dirty="0"/>
        </a:p>
      </dgm:t>
    </dgm:pt>
    <dgm:pt modelId="{EB0C257B-15F8-4CD2-AFFB-E8D20F9ECA19}" type="parTrans" cxnId="{869350F8-5F62-4159-B787-2CD77F85702C}">
      <dgm:prSet/>
      <dgm:spPr/>
      <dgm:t>
        <a:bodyPr/>
        <a:lstStyle/>
        <a:p>
          <a:endParaRPr lang="en-US"/>
        </a:p>
      </dgm:t>
    </dgm:pt>
    <dgm:pt modelId="{A627EAED-C525-4AAB-A30E-4230BAE1D353}" type="sibTrans" cxnId="{869350F8-5F62-4159-B787-2CD77F85702C}">
      <dgm:prSet/>
      <dgm:spPr/>
      <dgm:t>
        <a:bodyPr/>
        <a:lstStyle/>
        <a:p>
          <a:endParaRPr lang="en-US"/>
        </a:p>
      </dgm:t>
    </dgm:pt>
    <dgm:pt modelId="{C6A8DA49-B3BA-4D1B-98F7-3F6E97BA8945}">
      <dgm:prSet phldrT="[Text]"/>
      <dgm:spPr/>
      <dgm:t>
        <a:bodyPr/>
        <a:lstStyle/>
        <a:p>
          <a:r>
            <a:rPr lang="en-US" dirty="0" smtClean="0"/>
            <a:t>Human beings</a:t>
          </a:r>
          <a:endParaRPr lang="en-US" dirty="0"/>
        </a:p>
      </dgm:t>
    </dgm:pt>
    <dgm:pt modelId="{53896780-8A21-49A9-8919-1BAC805C99BA}" type="parTrans" cxnId="{5E94E07F-6DD5-4621-A175-D98FE34BBAC2}">
      <dgm:prSet/>
      <dgm:spPr/>
      <dgm:t>
        <a:bodyPr/>
        <a:lstStyle/>
        <a:p>
          <a:endParaRPr lang="en-US"/>
        </a:p>
      </dgm:t>
    </dgm:pt>
    <dgm:pt modelId="{9685ECC4-E186-4155-B1D1-E5FEEA0C6A09}" type="sibTrans" cxnId="{5E94E07F-6DD5-4621-A175-D98FE34BBAC2}">
      <dgm:prSet/>
      <dgm:spPr/>
      <dgm:t>
        <a:bodyPr/>
        <a:lstStyle/>
        <a:p>
          <a:endParaRPr lang="en-US"/>
        </a:p>
      </dgm:t>
    </dgm:pt>
    <dgm:pt modelId="{398D0BCC-DBED-4DBD-A82C-61688C200A70}">
      <dgm:prSet phldrT="[Text]"/>
      <dgm:spPr/>
      <dgm:t>
        <a:bodyPr/>
        <a:lstStyle/>
        <a:p>
          <a:r>
            <a:rPr lang="en-US" dirty="0" smtClean="0"/>
            <a:t>Jesus</a:t>
          </a:r>
          <a:endParaRPr lang="en-US" dirty="0"/>
        </a:p>
      </dgm:t>
    </dgm:pt>
    <dgm:pt modelId="{00E377F5-F92B-4AB5-BEA4-8E8308D11C61}" type="parTrans" cxnId="{E5D6FE9B-6EB9-4252-9FE4-293D1A56E4B3}">
      <dgm:prSet/>
      <dgm:spPr/>
      <dgm:t>
        <a:bodyPr/>
        <a:lstStyle/>
        <a:p>
          <a:endParaRPr lang="en-US"/>
        </a:p>
      </dgm:t>
    </dgm:pt>
    <dgm:pt modelId="{E894FFE4-27FB-4915-A794-0C6E27E58F7D}" type="sibTrans" cxnId="{E5D6FE9B-6EB9-4252-9FE4-293D1A56E4B3}">
      <dgm:prSet/>
      <dgm:spPr/>
      <dgm:t>
        <a:bodyPr/>
        <a:lstStyle/>
        <a:p>
          <a:endParaRPr lang="en-US"/>
        </a:p>
      </dgm:t>
    </dgm:pt>
    <dgm:pt modelId="{7DA61EC8-40BE-4C55-ADB9-3CF17571EE5E}" type="pres">
      <dgm:prSet presAssocID="{F10EC174-5E6B-4EB4-85D7-F9AFC87309D5}" presName="Name0" presStyleCnt="0">
        <dgm:presLayoutVars>
          <dgm:chMax val="1"/>
          <dgm:chPref val="1"/>
          <dgm:dir/>
          <dgm:animOne val="branch"/>
          <dgm:animLvl val="lvl"/>
        </dgm:presLayoutVars>
      </dgm:prSet>
      <dgm:spPr/>
      <dgm:t>
        <a:bodyPr/>
        <a:lstStyle/>
        <a:p>
          <a:endParaRPr lang="en-US"/>
        </a:p>
      </dgm:t>
    </dgm:pt>
    <dgm:pt modelId="{6071E0E9-2CD5-4470-8965-C211BB5D066D}" type="pres">
      <dgm:prSet presAssocID="{BE1294C8-9553-47ED-9F05-1551D7FCDEFD}" presName="Parent" presStyleLbl="node0" presStyleIdx="0" presStyleCnt="1">
        <dgm:presLayoutVars>
          <dgm:chMax val="6"/>
          <dgm:chPref val="6"/>
        </dgm:presLayoutVars>
      </dgm:prSet>
      <dgm:spPr/>
      <dgm:t>
        <a:bodyPr/>
        <a:lstStyle/>
        <a:p>
          <a:endParaRPr lang="en-US"/>
        </a:p>
      </dgm:t>
    </dgm:pt>
    <dgm:pt modelId="{C1EFEF54-C813-4F29-94D2-CA8B7E96D429}" type="pres">
      <dgm:prSet presAssocID="{DB14DAF8-9205-4BBC-9CD1-EC0041E834F9}" presName="Accent1" presStyleCnt="0"/>
      <dgm:spPr/>
    </dgm:pt>
    <dgm:pt modelId="{B0CC3659-FF40-4B73-A4EA-2BA54126FC45}" type="pres">
      <dgm:prSet presAssocID="{DB14DAF8-9205-4BBC-9CD1-EC0041E834F9}" presName="Accent" presStyleLbl="bgShp" presStyleIdx="0" presStyleCnt="6"/>
      <dgm:spPr/>
    </dgm:pt>
    <dgm:pt modelId="{6A1D2043-C62A-4A84-B8E5-3A6DE6DDAD6C}" type="pres">
      <dgm:prSet presAssocID="{DB14DAF8-9205-4BBC-9CD1-EC0041E834F9}" presName="Child1" presStyleLbl="node1" presStyleIdx="0" presStyleCnt="6">
        <dgm:presLayoutVars>
          <dgm:chMax val="0"/>
          <dgm:chPref val="0"/>
          <dgm:bulletEnabled val="1"/>
        </dgm:presLayoutVars>
      </dgm:prSet>
      <dgm:spPr/>
      <dgm:t>
        <a:bodyPr/>
        <a:lstStyle/>
        <a:p>
          <a:endParaRPr lang="en-US"/>
        </a:p>
      </dgm:t>
    </dgm:pt>
    <dgm:pt modelId="{74A2E8EB-CEF7-441C-8EC8-13A388FA307A}" type="pres">
      <dgm:prSet presAssocID="{7B0BE43C-9C7A-405B-A2C7-974EE66D9161}" presName="Accent2" presStyleCnt="0"/>
      <dgm:spPr/>
    </dgm:pt>
    <dgm:pt modelId="{CD22C8F1-12D6-4F23-BF82-6F999BA2C556}" type="pres">
      <dgm:prSet presAssocID="{7B0BE43C-9C7A-405B-A2C7-974EE66D9161}" presName="Accent" presStyleLbl="bgShp" presStyleIdx="1" presStyleCnt="6"/>
      <dgm:spPr/>
    </dgm:pt>
    <dgm:pt modelId="{B6358C19-EDF5-40F4-8080-330506A1EFF5}" type="pres">
      <dgm:prSet presAssocID="{7B0BE43C-9C7A-405B-A2C7-974EE66D9161}" presName="Child2" presStyleLbl="node1" presStyleIdx="1" presStyleCnt="6">
        <dgm:presLayoutVars>
          <dgm:chMax val="0"/>
          <dgm:chPref val="0"/>
          <dgm:bulletEnabled val="1"/>
        </dgm:presLayoutVars>
      </dgm:prSet>
      <dgm:spPr/>
      <dgm:t>
        <a:bodyPr/>
        <a:lstStyle/>
        <a:p>
          <a:endParaRPr lang="en-US"/>
        </a:p>
      </dgm:t>
    </dgm:pt>
    <dgm:pt modelId="{C3AC2930-4CE3-4E6C-8B8A-DA4A66A49827}" type="pres">
      <dgm:prSet presAssocID="{53D7553C-C2F5-409C-A556-B879B5E15544}" presName="Accent3" presStyleCnt="0"/>
      <dgm:spPr/>
    </dgm:pt>
    <dgm:pt modelId="{B1FFEA4A-8C9C-4720-9D77-0D62823D56EE}" type="pres">
      <dgm:prSet presAssocID="{53D7553C-C2F5-409C-A556-B879B5E15544}" presName="Accent" presStyleLbl="bgShp" presStyleIdx="2" presStyleCnt="6"/>
      <dgm:spPr/>
    </dgm:pt>
    <dgm:pt modelId="{24034D1F-FFBC-46A6-B860-016467F8AF4D}" type="pres">
      <dgm:prSet presAssocID="{53D7553C-C2F5-409C-A556-B879B5E15544}" presName="Child3" presStyleLbl="node1" presStyleIdx="2" presStyleCnt="6">
        <dgm:presLayoutVars>
          <dgm:chMax val="0"/>
          <dgm:chPref val="0"/>
          <dgm:bulletEnabled val="1"/>
        </dgm:presLayoutVars>
      </dgm:prSet>
      <dgm:spPr/>
      <dgm:t>
        <a:bodyPr/>
        <a:lstStyle/>
        <a:p>
          <a:endParaRPr lang="en-US"/>
        </a:p>
      </dgm:t>
    </dgm:pt>
    <dgm:pt modelId="{099C1132-C522-402C-A073-120018D2C970}" type="pres">
      <dgm:prSet presAssocID="{3E008F61-75B3-4CF7-9AEA-376C0E7406CD}" presName="Accent4" presStyleCnt="0"/>
      <dgm:spPr/>
    </dgm:pt>
    <dgm:pt modelId="{FBB34110-DC4F-4CC0-9230-3CBF344D7685}" type="pres">
      <dgm:prSet presAssocID="{3E008F61-75B3-4CF7-9AEA-376C0E7406CD}" presName="Accent" presStyleLbl="bgShp" presStyleIdx="3" presStyleCnt="6"/>
      <dgm:spPr/>
    </dgm:pt>
    <dgm:pt modelId="{AAD39EAF-5D7C-4CB2-B751-A14FAE2B739E}" type="pres">
      <dgm:prSet presAssocID="{3E008F61-75B3-4CF7-9AEA-376C0E7406CD}" presName="Child4" presStyleLbl="node1" presStyleIdx="3" presStyleCnt="6">
        <dgm:presLayoutVars>
          <dgm:chMax val="0"/>
          <dgm:chPref val="0"/>
          <dgm:bulletEnabled val="1"/>
        </dgm:presLayoutVars>
      </dgm:prSet>
      <dgm:spPr/>
      <dgm:t>
        <a:bodyPr/>
        <a:lstStyle/>
        <a:p>
          <a:endParaRPr lang="en-US"/>
        </a:p>
      </dgm:t>
    </dgm:pt>
    <dgm:pt modelId="{A324B9AB-99EA-452F-9454-94952B0E1D76}" type="pres">
      <dgm:prSet presAssocID="{C6A8DA49-B3BA-4D1B-98F7-3F6E97BA8945}" presName="Accent5" presStyleCnt="0"/>
      <dgm:spPr/>
    </dgm:pt>
    <dgm:pt modelId="{B7289364-F08B-4330-81DA-52A490D65D9E}" type="pres">
      <dgm:prSet presAssocID="{C6A8DA49-B3BA-4D1B-98F7-3F6E97BA8945}" presName="Accent" presStyleLbl="bgShp" presStyleIdx="4" presStyleCnt="6"/>
      <dgm:spPr/>
    </dgm:pt>
    <dgm:pt modelId="{478C7AD6-F108-43D1-B3E8-F29A8102DDBC}" type="pres">
      <dgm:prSet presAssocID="{C6A8DA49-B3BA-4D1B-98F7-3F6E97BA8945}" presName="Child5" presStyleLbl="node1" presStyleIdx="4" presStyleCnt="6">
        <dgm:presLayoutVars>
          <dgm:chMax val="0"/>
          <dgm:chPref val="0"/>
          <dgm:bulletEnabled val="1"/>
        </dgm:presLayoutVars>
      </dgm:prSet>
      <dgm:spPr/>
      <dgm:t>
        <a:bodyPr/>
        <a:lstStyle/>
        <a:p>
          <a:endParaRPr lang="en-US"/>
        </a:p>
      </dgm:t>
    </dgm:pt>
    <dgm:pt modelId="{8E1ED214-A4C0-4E14-9B91-0B872E418470}" type="pres">
      <dgm:prSet presAssocID="{398D0BCC-DBED-4DBD-A82C-61688C200A70}" presName="Accent6" presStyleCnt="0"/>
      <dgm:spPr/>
    </dgm:pt>
    <dgm:pt modelId="{7A15AC95-38BA-4562-BF7D-1584AB1C77C5}" type="pres">
      <dgm:prSet presAssocID="{398D0BCC-DBED-4DBD-A82C-61688C200A70}" presName="Accent" presStyleLbl="bgShp" presStyleIdx="5" presStyleCnt="6"/>
      <dgm:spPr/>
    </dgm:pt>
    <dgm:pt modelId="{E20E9A96-50FF-4940-87C1-78F4B6CF92A1}" type="pres">
      <dgm:prSet presAssocID="{398D0BCC-DBED-4DBD-A82C-61688C200A70}" presName="Child6" presStyleLbl="node1" presStyleIdx="5" presStyleCnt="6">
        <dgm:presLayoutVars>
          <dgm:chMax val="0"/>
          <dgm:chPref val="0"/>
          <dgm:bulletEnabled val="1"/>
        </dgm:presLayoutVars>
      </dgm:prSet>
      <dgm:spPr/>
      <dgm:t>
        <a:bodyPr/>
        <a:lstStyle/>
        <a:p>
          <a:endParaRPr lang="en-US"/>
        </a:p>
      </dgm:t>
    </dgm:pt>
  </dgm:ptLst>
  <dgm:cxnLst>
    <dgm:cxn modelId="{DF97B9B0-40AA-4894-9562-11EA5866C41B}" type="presOf" srcId="{BE1294C8-9553-47ED-9F05-1551D7FCDEFD}" destId="{6071E0E9-2CD5-4470-8965-C211BB5D066D}" srcOrd="0" destOrd="0" presId="urn:microsoft.com/office/officeart/2011/layout/HexagonRadial"/>
    <dgm:cxn modelId="{406ACC9C-3416-4A21-B9F9-857C51CD50C1}" type="presOf" srcId="{398D0BCC-DBED-4DBD-A82C-61688C200A70}" destId="{E20E9A96-50FF-4940-87C1-78F4B6CF92A1}" srcOrd="0" destOrd="0" presId="urn:microsoft.com/office/officeart/2011/layout/HexagonRadial"/>
    <dgm:cxn modelId="{E5D6FE9B-6EB9-4252-9FE4-293D1A56E4B3}" srcId="{BE1294C8-9553-47ED-9F05-1551D7FCDEFD}" destId="{398D0BCC-DBED-4DBD-A82C-61688C200A70}" srcOrd="5" destOrd="0" parTransId="{00E377F5-F92B-4AB5-BEA4-8E8308D11C61}" sibTransId="{E894FFE4-27FB-4915-A794-0C6E27E58F7D}"/>
    <dgm:cxn modelId="{1323464A-852F-4D6C-BC87-92E5891B5B76}" type="presOf" srcId="{F10EC174-5E6B-4EB4-85D7-F9AFC87309D5}" destId="{7DA61EC8-40BE-4C55-ADB9-3CF17571EE5E}" srcOrd="0" destOrd="0" presId="urn:microsoft.com/office/officeart/2011/layout/HexagonRadial"/>
    <dgm:cxn modelId="{C752AA9A-AAAB-4922-9662-A82E1DC3CAEF}" srcId="{F10EC174-5E6B-4EB4-85D7-F9AFC87309D5}" destId="{BE1294C8-9553-47ED-9F05-1551D7FCDEFD}" srcOrd="0" destOrd="0" parTransId="{06DEB6D7-6038-424A-8FDA-477D203228A4}" sibTransId="{1CBFF68A-FF4F-4F98-9E87-41D11EF5A13C}"/>
    <dgm:cxn modelId="{ECFF2BEE-3C6B-4F7F-9065-ABCA1B9D037F}" srcId="{BE1294C8-9553-47ED-9F05-1551D7FCDEFD}" destId="{53D7553C-C2F5-409C-A556-B879B5E15544}" srcOrd="2" destOrd="0" parTransId="{E606437C-49FD-481D-81E5-AB252B49F797}" sibTransId="{10471197-5A07-4AFD-838F-ED8D0CB5B8A1}"/>
    <dgm:cxn modelId="{90DE9FD2-4620-4746-A337-22918AE6A22E}" type="presOf" srcId="{7B0BE43C-9C7A-405B-A2C7-974EE66D9161}" destId="{B6358C19-EDF5-40F4-8080-330506A1EFF5}" srcOrd="0" destOrd="0" presId="urn:microsoft.com/office/officeart/2011/layout/HexagonRadial"/>
    <dgm:cxn modelId="{0FF6E431-351E-459B-A1F7-145A627A2D64}" srcId="{BE1294C8-9553-47ED-9F05-1551D7FCDEFD}" destId="{7B0BE43C-9C7A-405B-A2C7-974EE66D9161}" srcOrd="1" destOrd="0" parTransId="{CF96B377-034A-4F84-B6E9-46CE057C3CB9}" sibTransId="{464E79B8-D93B-4AEE-AF25-B08A121AC5BD}"/>
    <dgm:cxn modelId="{AFEA2306-1989-4E86-A607-E2A7E747DA90}" type="presOf" srcId="{3E008F61-75B3-4CF7-9AEA-376C0E7406CD}" destId="{AAD39EAF-5D7C-4CB2-B751-A14FAE2B739E}" srcOrd="0" destOrd="0" presId="urn:microsoft.com/office/officeart/2011/layout/HexagonRadial"/>
    <dgm:cxn modelId="{6CFB3CB7-BE88-441F-9FE2-B570F2C049E8}" srcId="{BE1294C8-9553-47ED-9F05-1551D7FCDEFD}" destId="{DB14DAF8-9205-4BBC-9CD1-EC0041E834F9}" srcOrd="0" destOrd="0" parTransId="{EB839324-1F36-43BE-8817-5BFB5FA15FF2}" sibTransId="{146988B7-53E8-43EA-AD91-836E0B4522D1}"/>
    <dgm:cxn modelId="{FA029124-3BEB-47F7-BDD9-900E4BE7AD62}" type="presOf" srcId="{C6A8DA49-B3BA-4D1B-98F7-3F6E97BA8945}" destId="{478C7AD6-F108-43D1-B3E8-F29A8102DDBC}" srcOrd="0" destOrd="0" presId="urn:microsoft.com/office/officeart/2011/layout/HexagonRadial"/>
    <dgm:cxn modelId="{869350F8-5F62-4159-B787-2CD77F85702C}" srcId="{BE1294C8-9553-47ED-9F05-1551D7FCDEFD}" destId="{3E008F61-75B3-4CF7-9AEA-376C0E7406CD}" srcOrd="3" destOrd="0" parTransId="{EB0C257B-15F8-4CD2-AFFB-E8D20F9ECA19}" sibTransId="{A627EAED-C525-4AAB-A30E-4230BAE1D353}"/>
    <dgm:cxn modelId="{5E94E07F-6DD5-4621-A175-D98FE34BBAC2}" srcId="{BE1294C8-9553-47ED-9F05-1551D7FCDEFD}" destId="{C6A8DA49-B3BA-4D1B-98F7-3F6E97BA8945}" srcOrd="4" destOrd="0" parTransId="{53896780-8A21-49A9-8919-1BAC805C99BA}" sibTransId="{9685ECC4-E186-4155-B1D1-E5FEEA0C6A09}"/>
    <dgm:cxn modelId="{7B5AB2F4-728D-41BC-B072-5F011650B0B1}" type="presOf" srcId="{DB14DAF8-9205-4BBC-9CD1-EC0041E834F9}" destId="{6A1D2043-C62A-4A84-B8E5-3A6DE6DDAD6C}" srcOrd="0" destOrd="0" presId="urn:microsoft.com/office/officeart/2011/layout/HexagonRadial"/>
    <dgm:cxn modelId="{3E6C6788-304F-4A16-9C38-363909069197}" type="presOf" srcId="{53D7553C-C2F5-409C-A556-B879B5E15544}" destId="{24034D1F-FFBC-46A6-B860-016467F8AF4D}" srcOrd="0" destOrd="0" presId="urn:microsoft.com/office/officeart/2011/layout/HexagonRadial"/>
    <dgm:cxn modelId="{944045AD-345D-41A7-BD5E-563379560FCA}" type="presParOf" srcId="{7DA61EC8-40BE-4C55-ADB9-3CF17571EE5E}" destId="{6071E0E9-2CD5-4470-8965-C211BB5D066D}" srcOrd="0" destOrd="0" presId="urn:microsoft.com/office/officeart/2011/layout/HexagonRadial"/>
    <dgm:cxn modelId="{7B393FE0-3F45-4808-B89C-BFF3292F9D09}" type="presParOf" srcId="{7DA61EC8-40BE-4C55-ADB9-3CF17571EE5E}" destId="{C1EFEF54-C813-4F29-94D2-CA8B7E96D429}" srcOrd="1" destOrd="0" presId="urn:microsoft.com/office/officeart/2011/layout/HexagonRadial"/>
    <dgm:cxn modelId="{5B04F0E6-2EE9-4CBE-9A77-E946EF5635E7}" type="presParOf" srcId="{C1EFEF54-C813-4F29-94D2-CA8B7E96D429}" destId="{B0CC3659-FF40-4B73-A4EA-2BA54126FC45}" srcOrd="0" destOrd="0" presId="urn:microsoft.com/office/officeart/2011/layout/HexagonRadial"/>
    <dgm:cxn modelId="{1501852F-FFDE-4E49-A6C6-77FBAF70AA82}" type="presParOf" srcId="{7DA61EC8-40BE-4C55-ADB9-3CF17571EE5E}" destId="{6A1D2043-C62A-4A84-B8E5-3A6DE6DDAD6C}" srcOrd="2" destOrd="0" presId="urn:microsoft.com/office/officeart/2011/layout/HexagonRadial"/>
    <dgm:cxn modelId="{674876AA-16BA-4F7C-A11A-67C862B93671}" type="presParOf" srcId="{7DA61EC8-40BE-4C55-ADB9-3CF17571EE5E}" destId="{74A2E8EB-CEF7-441C-8EC8-13A388FA307A}" srcOrd="3" destOrd="0" presId="urn:microsoft.com/office/officeart/2011/layout/HexagonRadial"/>
    <dgm:cxn modelId="{9E71F10E-7446-45B4-A4EF-4C530EE14273}" type="presParOf" srcId="{74A2E8EB-CEF7-441C-8EC8-13A388FA307A}" destId="{CD22C8F1-12D6-4F23-BF82-6F999BA2C556}" srcOrd="0" destOrd="0" presId="urn:microsoft.com/office/officeart/2011/layout/HexagonRadial"/>
    <dgm:cxn modelId="{7C164375-F890-4483-AA7E-8B4B8952D361}" type="presParOf" srcId="{7DA61EC8-40BE-4C55-ADB9-3CF17571EE5E}" destId="{B6358C19-EDF5-40F4-8080-330506A1EFF5}" srcOrd="4" destOrd="0" presId="urn:microsoft.com/office/officeart/2011/layout/HexagonRadial"/>
    <dgm:cxn modelId="{AC9A6083-4E8E-45A5-BCA7-9CA50A1D750F}" type="presParOf" srcId="{7DA61EC8-40BE-4C55-ADB9-3CF17571EE5E}" destId="{C3AC2930-4CE3-4E6C-8B8A-DA4A66A49827}" srcOrd="5" destOrd="0" presId="urn:microsoft.com/office/officeart/2011/layout/HexagonRadial"/>
    <dgm:cxn modelId="{0CE20200-8C61-4601-B585-DA6E42E8033A}" type="presParOf" srcId="{C3AC2930-4CE3-4E6C-8B8A-DA4A66A49827}" destId="{B1FFEA4A-8C9C-4720-9D77-0D62823D56EE}" srcOrd="0" destOrd="0" presId="urn:microsoft.com/office/officeart/2011/layout/HexagonRadial"/>
    <dgm:cxn modelId="{7A37AD3E-A930-4904-AC58-051270EA7DC1}" type="presParOf" srcId="{7DA61EC8-40BE-4C55-ADB9-3CF17571EE5E}" destId="{24034D1F-FFBC-46A6-B860-016467F8AF4D}" srcOrd="6" destOrd="0" presId="urn:microsoft.com/office/officeart/2011/layout/HexagonRadial"/>
    <dgm:cxn modelId="{2DC1A242-5EA2-44D8-8B62-94050652688E}" type="presParOf" srcId="{7DA61EC8-40BE-4C55-ADB9-3CF17571EE5E}" destId="{099C1132-C522-402C-A073-120018D2C970}" srcOrd="7" destOrd="0" presId="urn:microsoft.com/office/officeart/2011/layout/HexagonRadial"/>
    <dgm:cxn modelId="{62E44703-82A3-4FDF-AE2C-DBF9D58F7054}" type="presParOf" srcId="{099C1132-C522-402C-A073-120018D2C970}" destId="{FBB34110-DC4F-4CC0-9230-3CBF344D7685}" srcOrd="0" destOrd="0" presId="urn:microsoft.com/office/officeart/2011/layout/HexagonRadial"/>
    <dgm:cxn modelId="{4236E5A5-6462-4D6D-BD49-93B2119BC409}" type="presParOf" srcId="{7DA61EC8-40BE-4C55-ADB9-3CF17571EE5E}" destId="{AAD39EAF-5D7C-4CB2-B751-A14FAE2B739E}" srcOrd="8" destOrd="0" presId="urn:microsoft.com/office/officeart/2011/layout/HexagonRadial"/>
    <dgm:cxn modelId="{96F5F4A4-6F64-44C4-A88C-DD6F2154B21B}" type="presParOf" srcId="{7DA61EC8-40BE-4C55-ADB9-3CF17571EE5E}" destId="{A324B9AB-99EA-452F-9454-94952B0E1D76}" srcOrd="9" destOrd="0" presId="urn:microsoft.com/office/officeart/2011/layout/HexagonRadial"/>
    <dgm:cxn modelId="{32422E95-3E08-4815-83D3-25CDBBD3C4E3}" type="presParOf" srcId="{A324B9AB-99EA-452F-9454-94952B0E1D76}" destId="{B7289364-F08B-4330-81DA-52A490D65D9E}" srcOrd="0" destOrd="0" presId="urn:microsoft.com/office/officeart/2011/layout/HexagonRadial"/>
    <dgm:cxn modelId="{664F7627-B358-42B7-B4D2-33B78FBD11BD}" type="presParOf" srcId="{7DA61EC8-40BE-4C55-ADB9-3CF17571EE5E}" destId="{478C7AD6-F108-43D1-B3E8-F29A8102DDBC}" srcOrd="10" destOrd="0" presId="urn:microsoft.com/office/officeart/2011/layout/HexagonRadial"/>
    <dgm:cxn modelId="{17D04F89-D679-4BEC-9FEB-23DC4810091E}" type="presParOf" srcId="{7DA61EC8-40BE-4C55-ADB9-3CF17571EE5E}" destId="{8E1ED214-A4C0-4E14-9B91-0B872E418470}" srcOrd="11" destOrd="0" presId="urn:microsoft.com/office/officeart/2011/layout/HexagonRadial"/>
    <dgm:cxn modelId="{5C408934-02AA-4595-B057-647F41A17AF0}" type="presParOf" srcId="{8E1ED214-A4C0-4E14-9B91-0B872E418470}" destId="{7A15AC95-38BA-4562-BF7D-1584AB1C77C5}" srcOrd="0" destOrd="0" presId="urn:microsoft.com/office/officeart/2011/layout/HexagonRadial"/>
    <dgm:cxn modelId="{171CC7C0-4432-4BF5-ABAF-2D3DE981BEA4}" type="presParOf" srcId="{7DA61EC8-40BE-4C55-ADB9-3CF17571EE5E}" destId="{E20E9A96-50FF-4940-87C1-78F4B6CF92A1}"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1E0E9-2CD5-4470-8965-C211BB5D066D}">
      <dsp:nvSpPr>
        <dsp:cNvPr id="0" name=""/>
        <dsp:cNvSpPr/>
      </dsp:nvSpPr>
      <dsp:spPr>
        <a:xfrm>
          <a:off x="1892423" y="1464576"/>
          <a:ext cx="1861540" cy="1610307"/>
        </a:xfrm>
        <a:prstGeom prst="hexagon">
          <a:avLst>
            <a:gd name="adj" fmla="val 2857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God’s plan and purpose.</a:t>
          </a:r>
          <a:endParaRPr lang="en-US" sz="2200" kern="1200" dirty="0"/>
        </a:p>
      </dsp:txBody>
      <dsp:txXfrm>
        <a:off x="2200906" y="1731426"/>
        <a:ext cx="1244574" cy="1076607"/>
      </dsp:txXfrm>
    </dsp:sp>
    <dsp:sp modelId="{CD22C8F1-12D6-4F23-BF82-6F999BA2C556}">
      <dsp:nvSpPr>
        <dsp:cNvPr id="0" name=""/>
        <dsp:cNvSpPr/>
      </dsp:nvSpPr>
      <dsp:spPr>
        <a:xfrm>
          <a:off x="3058105" y="694153"/>
          <a:ext cx="702353" cy="605170"/>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1D2043-C62A-4A84-B8E5-3A6DE6DDAD6C}">
      <dsp:nvSpPr>
        <dsp:cNvPr id="0" name=""/>
        <dsp:cNvSpPr/>
      </dsp:nvSpPr>
      <dsp:spPr>
        <a:xfrm>
          <a:off x="2063898" y="0"/>
          <a:ext cx="1525519" cy="1319753"/>
        </a:xfrm>
        <a:prstGeom prst="hexagon">
          <a:avLst>
            <a:gd name="adj" fmla="val 2857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God</a:t>
          </a:r>
          <a:endParaRPr lang="en-US" sz="2200" kern="1200" dirty="0"/>
        </a:p>
      </dsp:txBody>
      <dsp:txXfrm>
        <a:off x="2316709" y="218711"/>
        <a:ext cx="1019897" cy="882331"/>
      </dsp:txXfrm>
    </dsp:sp>
    <dsp:sp modelId="{B1FFEA4A-8C9C-4720-9D77-0D62823D56EE}">
      <dsp:nvSpPr>
        <dsp:cNvPr id="0" name=""/>
        <dsp:cNvSpPr/>
      </dsp:nvSpPr>
      <dsp:spPr>
        <a:xfrm>
          <a:off x="3877807" y="1825499"/>
          <a:ext cx="702353" cy="605170"/>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358C19-EDF5-40F4-8080-330506A1EFF5}">
      <dsp:nvSpPr>
        <dsp:cNvPr id="0" name=""/>
        <dsp:cNvSpPr/>
      </dsp:nvSpPr>
      <dsp:spPr>
        <a:xfrm>
          <a:off x="3462976" y="811736"/>
          <a:ext cx="1525519" cy="1319753"/>
        </a:xfrm>
        <a:prstGeom prst="hexagon">
          <a:avLst>
            <a:gd name="adj" fmla="val 2857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Angels</a:t>
          </a:r>
          <a:endParaRPr lang="en-US" sz="2200" kern="1200" dirty="0"/>
        </a:p>
      </dsp:txBody>
      <dsp:txXfrm>
        <a:off x="3715787" y="1030447"/>
        <a:ext cx="1019897" cy="882331"/>
      </dsp:txXfrm>
    </dsp:sp>
    <dsp:sp modelId="{FBB34110-DC4F-4CC0-9230-3CBF344D7685}">
      <dsp:nvSpPr>
        <dsp:cNvPr id="0" name=""/>
        <dsp:cNvSpPr/>
      </dsp:nvSpPr>
      <dsp:spPr>
        <a:xfrm>
          <a:off x="3308389" y="3102577"/>
          <a:ext cx="702353" cy="605170"/>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034D1F-FFBC-46A6-B860-016467F8AF4D}">
      <dsp:nvSpPr>
        <dsp:cNvPr id="0" name=""/>
        <dsp:cNvSpPr/>
      </dsp:nvSpPr>
      <dsp:spPr>
        <a:xfrm>
          <a:off x="3462976" y="2407516"/>
          <a:ext cx="1525519" cy="1319753"/>
        </a:xfrm>
        <a:prstGeom prst="hexagon">
          <a:avLst>
            <a:gd name="adj" fmla="val 2857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Satan</a:t>
          </a:r>
          <a:endParaRPr lang="en-US" sz="2200" kern="1200" dirty="0"/>
        </a:p>
      </dsp:txBody>
      <dsp:txXfrm>
        <a:off x="3715787" y="2626227"/>
        <a:ext cx="1019897" cy="882331"/>
      </dsp:txXfrm>
    </dsp:sp>
    <dsp:sp modelId="{B7289364-F08B-4330-81DA-52A490D65D9E}">
      <dsp:nvSpPr>
        <dsp:cNvPr id="0" name=""/>
        <dsp:cNvSpPr/>
      </dsp:nvSpPr>
      <dsp:spPr>
        <a:xfrm>
          <a:off x="1895887" y="3235143"/>
          <a:ext cx="702353" cy="605170"/>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D39EAF-5D7C-4CB2-B751-A14FAE2B739E}">
      <dsp:nvSpPr>
        <dsp:cNvPr id="0" name=""/>
        <dsp:cNvSpPr/>
      </dsp:nvSpPr>
      <dsp:spPr>
        <a:xfrm>
          <a:off x="2063898" y="3220161"/>
          <a:ext cx="1525519" cy="1319753"/>
        </a:xfrm>
        <a:prstGeom prst="hexagon">
          <a:avLst>
            <a:gd name="adj" fmla="val 2857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Demons</a:t>
          </a:r>
          <a:endParaRPr lang="en-US" sz="2200" kern="1200" dirty="0"/>
        </a:p>
      </dsp:txBody>
      <dsp:txXfrm>
        <a:off x="2316709" y="3438872"/>
        <a:ext cx="1019897" cy="882331"/>
      </dsp:txXfrm>
    </dsp:sp>
    <dsp:sp modelId="{7A15AC95-38BA-4562-BF7D-1584AB1C77C5}">
      <dsp:nvSpPr>
        <dsp:cNvPr id="0" name=""/>
        <dsp:cNvSpPr/>
      </dsp:nvSpPr>
      <dsp:spPr>
        <a:xfrm>
          <a:off x="1062763" y="2104250"/>
          <a:ext cx="702353" cy="605170"/>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8C7AD6-F108-43D1-B3E8-F29A8102DDBC}">
      <dsp:nvSpPr>
        <dsp:cNvPr id="0" name=""/>
        <dsp:cNvSpPr/>
      </dsp:nvSpPr>
      <dsp:spPr>
        <a:xfrm>
          <a:off x="658325" y="2408424"/>
          <a:ext cx="1525519" cy="1319753"/>
        </a:xfrm>
        <a:prstGeom prst="hexagon">
          <a:avLst>
            <a:gd name="adj" fmla="val 2857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Human beings</a:t>
          </a:r>
          <a:endParaRPr lang="en-US" sz="2200" kern="1200" dirty="0"/>
        </a:p>
      </dsp:txBody>
      <dsp:txXfrm>
        <a:off x="911136" y="2627135"/>
        <a:ext cx="1019897" cy="882331"/>
      </dsp:txXfrm>
    </dsp:sp>
    <dsp:sp modelId="{E20E9A96-50FF-4940-87C1-78F4B6CF92A1}">
      <dsp:nvSpPr>
        <dsp:cNvPr id="0" name=""/>
        <dsp:cNvSpPr/>
      </dsp:nvSpPr>
      <dsp:spPr>
        <a:xfrm>
          <a:off x="658325" y="809920"/>
          <a:ext cx="1525519" cy="1319753"/>
        </a:xfrm>
        <a:prstGeom prst="hexagon">
          <a:avLst>
            <a:gd name="adj" fmla="val 2857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Jesus</a:t>
          </a:r>
          <a:endParaRPr lang="en-US" sz="2200" kern="1200" dirty="0"/>
        </a:p>
      </dsp:txBody>
      <dsp:txXfrm>
        <a:off x="911136" y="1028631"/>
        <a:ext cx="1019897" cy="882331"/>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C0734D-8A2C-490A-9F94-42BD523496AD}"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114522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C0734D-8A2C-490A-9F94-42BD523496AD}"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3607360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C0734D-8A2C-490A-9F94-42BD523496AD}"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1958522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C0734D-8A2C-490A-9F94-42BD523496AD}"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233984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C0734D-8A2C-490A-9F94-42BD523496AD}"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1419642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C0734D-8A2C-490A-9F94-42BD523496AD}"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229915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C0734D-8A2C-490A-9F94-42BD523496AD}" type="datetimeFigureOut">
              <a:rPr lang="en-US" smtClean="0"/>
              <a:t>3/27/2022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358761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C0734D-8A2C-490A-9F94-42BD523496AD}" type="datetimeFigureOut">
              <a:rPr lang="en-US" smtClean="0"/>
              <a:t>3/27/2022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130061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0734D-8A2C-490A-9F94-42BD523496AD}" type="datetimeFigureOut">
              <a:rPr lang="en-US" smtClean="0"/>
              <a:t>3/27/2022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224689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C0734D-8A2C-490A-9F94-42BD523496AD}"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115015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C0734D-8A2C-490A-9F94-42BD523496AD}"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AD4E8-8CC2-4DD6-B038-939BD038BA17}" type="slidenum">
              <a:rPr lang="en-US" smtClean="0"/>
              <a:t>‹#›</a:t>
            </a:fld>
            <a:endParaRPr lang="en-US"/>
          </a:p>
        </p:txBody>
      </p:sp>
    </p:spTree>
    <p:extLst>
      <p:ext uri="{BB962C8B-B14F-4D97-AF65-F5344CB8AC3E}">
        <p14:creationId xmlns:p14="http://schemas.microsoft.com/office/powerpoint/2010/main" val="3122621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0734D-8A2C-490A-9F94-42BD523496AD}" type="datetimeFigureOut">
              <a:rPr lang="en-US" smtClean="0"/>
              <a:t>3/27/2022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AD4E8-8CC2-4DD6-B038-939BD038BA17}" type="slidenum">
              <a:rPr lang="en-US" smtClean="0"/>
              <a:t>‹#›</a:t>
            </a:fld>
            <a:endParaRPr lang="en-US"/>
          </a:p>
        </p:txBody>
      </p:sp>
    </p:spTree>
    <p:extLst>
      <p:ext uri="{BB962C8B-B14F-4D97-AF65-F5344CB8AC3E}">
        <p14:creationId xmlns:p14="http://schemas.microsoft.com/office/powerpoint/2010/main" val="2594656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8088" y="5245767"/>
            <a:ext cx="10363200" cy="538965"/>
          </a:xfrm>
        </p:spPr>
        <p:txBody>
          <a:bodyPr>
            <a:noAutofit/>
          </a:bodyPr>
          <a:lstStyle/>
          <a:p>
            <a:r>
              <a:rPr lang="en-US" sz="4000" dirty="0" smtClean="0"/>
              <a:t>Encounters with Jesus: The woman at the well.</a:t>
            </a:r>
            <a:endParaRPr lang="en-US" sz="4000" dirty="0"/>
          </a:p>
        </p:txBody>
      </p:sp>
      <p:sp>
        <p:nvSpPr>
          <p:cNvPr id="3" name="Subtitle 2"/>
          <p:cNvSpPr>
            <a:spLocks noGrp="1"/>
          </p:cNvSpPr>
          <p:nvPr>
            <p:ph type="subTitle" idx="1"/>
          </p:nvPr>
        </p:nvSpPr>
        <p:spPr>
          <a:xfrm>
            <a:off x="1524000" y="5969725"/>
            <a:ext cx="9144000" cy="424543"/>
          </a:xfrm>
        </p:spPr>
        <p:txBody>
          <a:bodyPr/>
          <a:lstStyle/>
          <a:p>
            <a:r>
              <a:rPr lang="en-US" dirty="0" smtClean="0"/>
              <a:t>Bro Perry</a:t>
            </a:r>
            <a:endParaRPr lang="en-US" dirty="0"/>
          </a:p>
        </p:txBody>
      </p:sp>
      <p:pic>
        <p:nvPicPr>
          <p:cNvPr id="1026"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2367" t="17600" r="3233" b="18800"/>
          <a:stretch/>
        </p:blipFill>
        <p:spPr bwMode="auto">
          <a:xfrm>
            <a:off x="3759053" y="681281"/>
            <a:ext cx="5074131" cy="4379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067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37711"/>
            <a:ext cx="12192000" cy="3160294"/>
          </a:xfrm>
        </p:spPr>
        <p:txBody>
          <a:bodyPr>
            <a:noAutofit/>
          </a:bodyPr>
          <a:lstStyle/>
          <a:p>
            <a:pPr marL="0" indent="0" algn="ctr">
              <a:buNone/>
            </a:pPr>
            <a:r>
              <a:rPr lang="en-US" sz="2400" dirty="0" smtClean="0">
                <a:latin typeface="Calibri Light" panose="020F0302020204030204" pitchFamily="34" charset="0"/>
                <a:cs typeface="Calibri Light" panose="020F0302020204030204" pitchFamily="34" charset="0"/>
              </a:rPr>
              <a:t>31. </a:t>
            </a:r>
            <a:r>
              <a:rPr lang="en-US" sz="2400" dirty="0">
                <a:latin typeface="Calibri Light" panose="020F0302020204030204" pitchFamily="34" charset="0"/>
                <a:cs typeface="Calibri Light" panose="020F0302020204030204" pitchFamily="34" charset="0"/>
              </a:rPr>
              <a:t>Meanwhile the disciples were urging him, saying, “Rabbi, eat.” </a:t>
            </a:r>
            <a:r>
              <a:rPr lang="en-US" sz="2400" dirty="0" smtClean="0">
                <a:latin typeface="Calibri Light" panose="020F0302020204030204" pitchFamily="34" charset="0"/>
                <a:cs typeface="Calibri Light" panose="020F0302020204030204" pitchFamily="34" charset="0"/>
              </a:rPr>
              <a:t>32. </a:t>
            </a:r>
            <a:r>
              <a:rPr lang="en-US" sz="2400" dirty="0">
                <a:latin typeface="Calibri Light" panose="020F0302020204030204" pitchFamily="34" charset="0"/>
                <a:cs typeface="Calibri Light" panose="020F0302020204030204" pitchFamily="34" charset="0"/>
              </a:rPr>
              <a:t>But he said to them, “I have food to eat that you do not know about.” </a:t>
            </a:r>
            <a:r>
              <a:rPr lang="en-US" sz="2400" dirty="0" smtClean="0">
                <a:latin typeface="Calibri Light" panose="020F0302020204030204" pitchFamily="34" charset="0"/>
                <a:cs typeface="Calibri Light" panose="020F0302020204030204" pitchFamily="34" charset="0"/>
              </a:rPr>
              <a:t>33. </a:t>
            </a:r>
            <a:r>
              <a:rPr lang="en-US" sz="2400" dirty="0">
                <a:latin typeface="Calibri Light" panose="020F0302020204030204" pitchFamily="34" charset="0"/>
                <a:cs typeface="Calibri Light" panose="020F0302020204030204" pitchFamily="34" charset="0"/>
              </a:rPr>
              <a:t>So the disciples said to one another, “Has anyone brought him something to eat?” </a:t>
            </a:r>
            <a:r>
              <a:rPr lang="en-US" sz="2400" dirty="0" smtClean="0">
                <a:latin typeface="Calibri Light" panose="020F0302020204030204" pitchFamily="34" charset="0"/>
                <a:cs typeface="Calibri Light" panose="020F0302020204030204" pitchFamily="34" charset="0"/>
              </a:rPr>
              <a:t>34. </a:t>
            </a:r>
            <a:r>
              <a:rPr lang="en-US" sz="2400" dirty="0">
                <a:latin typeface="Calibri Light" panose="020F0302020204030204" pitchFamily="34" charset="0"/>
                <a:cs typeface="Calibri Light" panose="020F0302020204030204" pitchFamily="34" charset="0"/>
              </a:rPr>
              <a:t>Jesus said to them, “My food is to do the will of him who sent me and to accomplish his work. </a:t>
            </a:r>
            <a:r>
              <a:rPr lang="en-US" sz="2400" dirty="0" smtClean="0">
                <a:latin typeface="Calibri Light" panose="020F0302020204030204" pitchFamily="34" charset="0"/>
                <a:cs typeface="Calibri Light" panose="020F0302020204030204" pitchFamily="34" charset="0"/>
              </a:rPr>
              <a:t>35. </a:t>
            </a:r>
            <a:r>
              <a:rPr lang="en-US" sz="2400" dirty="0">
                <a:latin typeface="Calibri Light" panose="020F0302020204030204" pitchFamily="34" charset="0"/>
                <a:cs typeface="Calibri Light" panose="020F0302020204030204" pitchFamily="34" charset="0"/>
              </a:rPr>
              <a:t>Do you not say, ‘There are yet four months, then comes the harvest’? Look, I tell you, lift up your eyes, and see that the fields are white for harvest. </a:t>
            </a:r>
            <a:r>
              <a:rPr lang="en-US" sz="2400" dirty="0" smtClean="0">
                <a:latin typeface="Calibri Light" panose="020F0302020204030204" pitchFamily="34" charset="0"/>
                <a:cs typeface="Calibri Light" panose="020F0302020204030204" pitchFamily="34" charset="0"/>
              </a:rPr>
              <a:t>36. </a:t>
            </a:r>
            <a:r>
              <a:rPr lang="en-US" sz="2400" dirty="0">
                <a:latin typeface="Calibri Light" panose="020F0302020204030204" pitchFamily="34" charset="0"/>
                <a:cs typeface="Calibri Light" panose="020F0302020204030204" pitchFamily="34" charset="0"/>
              </a:rPr>
              <a:t>Already the one who reaps is receiving wages and gathering fruit for eternal life, so that sower and reaper may rejoice together. </a:t>
            </a:r>
            <a:r>
              <a:rPr lang="en-US" sz="2400" dirty="0" smtClean="0">
                <a:latin typeface="Calibri Light" panose="020F0302020204030204" pitchFamily="34" charset="0"/>
                <a:cs typeface="Calibri Light" panose="020F0302020204030204" pitchFamily="34" charset="0"/>
              </a:rPr>
              <a:t>37. </a:t>
            </a:r>
            <a:r>
              <a:rPr lang="en-US" sz="2400" dirty="0">
                <a:latin typeface="Calibri Light" panose="020F0302020204030204" pitchFamily="34" charset="0"/>
                <a:cs typeface="Calibri Light" panose="020F0302020204030204" pitchFamily="34" charset="0"/>
              </a:rPr>
              <a:t>For here the saying holds true, ‘One sows and another reaps.’ </a:t>
            </a:r>
            <a:r>
              <a:rPr lang="en-US" sz="2400" dirty="0" smtClean="0">
                <a:latin typeface="Calibri Light" panose="020F0302020204030204" pitchFamily="34" charset="0"/>
                <a:cs typeface="Calibri Light" panose="020F0302020204030204" pitchFamily="34" charset="0"/>
              </a:rPr>
              <a:t>38. </a:t>
            </a:r>
            <a:r>
              <a:rPr lang="en-US" sz="2400" dirty="0">
                <a:latin typeface="Calibri Light" panose="020F0302020204030204" pitchFamily="34" charset="0"/>
                <a:cs typeface="Calibri Light" panose="020F0302020204030204" pitchFamily="34" charset="0"/>
              </a:rPr>
              <a:t>I sent you to reap that for which you did not labor. Others have labored, and you have entered into their labor.”</a:t>
            </a:r>
          </a:p>
        </p:txBody>
      </p:sp>
      <p:sp>
        <p:nvSpPr>
          <p:cNvPr id="4" name="Rectangle 3"/>
          <p:cNvSpPr/>
          <p:nvPr/>
        </p:nvSpPr>
        <p:spPr>
          <a:xfrm>
            <a:off x="1900988" y="4696329"/>
            <a:ext cx="9288379" cy="581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Luke 19:10.</a:t>
            </a:r>
            <a:endParaRPr lang="en-US" sz="2800" dirty="0">
              <a:solidFill>
                <a:schemeClr val="tx1"/>
              </a:solidFill>
              <a:latin typeface="+mj-lt"/>
            </a:endParaRPr>
          </a:p>
        </p:txBody>
      </p:sp>
      <p:sp>
        <p:nvSpPr>
          <p:cNvPr id="5" name="Rectangle 4"/>
          <p:cNvSpPr/>
          <p:nvPr/>
        </p:nvSpPr>
        <p:spPr>
          <a:xfrm>
            <a:off x="449178" y="4315328"/>
            <a:ext cx="10291011" cy="481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Jesus emphasized that the reason for His coming was to save the lost.</a:t>
            </a:r>
            <a:endParaRPr lang="en-US" sz="2800" dirty="0">
              <a:solidFill>
                <a:schemeClr val="tx1"/>
              </a:solidFill>
              <a:latin typeface="+mj-lt"/>
            </a:endParaRPr>
          </a:p>
        </p:txBody>
      </p:sp>
      <p:sp>
        <p:nvSpPr>
          <p:cNvPr id="6" name="Rectangle 5"/>
          <p:cNvSpPr/>
          <p:nvPr/>
        </p:nvSpPr>
        <p:spPr>
          <a:xfrm>
            <a:off x="1892968" y="5891472"/>
            <a:ext cx="9288379" cy="581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Matthew 9:37.</a:t>
            </a:r>
            <a:endParaRPr lang="en-US" sz="2800" dirty="0">
              <a:solidFill>
                <a:schemeClr val="tx1"/>
              </a:solidFill>
              <a:latin typeface="+mj-lt"/>
            </a:endParaRPr>
          </a:p>
        </p:txBody>
      </p:sp>
      <p:sp>
        <p:nvSpPr>
          <p:cNvPr id="7" name="Rectangle 6"/>
          <p:cNvSpPr/>
          <p:nvPr/>
        </p:nvSpPr>
        <p:spPr>
          <a:xfrm>
            <a:off x="441158" y="5510471"/>
            <a:ext cx="10291011" cy="481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He further reminded the disciples that the harvest is ready!!</a:t>
            </a:r>
            <a:endParaRPr lang="en-US" sz="2800" dirty="0">
              <a:solidFill>
                <a:schemeClr val="tx1"/>
              </a:solidFill>
              <a:latin typeface="+mj-lt"/>
            </a:endParaRPr>
          </a:p>
        </p:txBody>
      </p:sp>
    </p:spTree>
    <p:extLst>
      <p:ext uri="{BB962C8B-B14F-4D97-AF65-F5344CB8AC3E}">
        <p14:creationId xmlns:p14="http://schemas.microsoft.com/office/powerpoint/2010/main" val="2952456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0224"/>
            <a:ext cx="12192000" cy="1909009"/>
          </a:xfrm>
        </p:spPr>
        <p:txBody>
          <a:bodyPr>
            <a:noAutofit/>
          </a:bodyPr>
          <a:lstStyle/>
          <a:p>
            <a:pPr marL="0" indent="0" algn="ctr">
              <a:buNone/>
            </a:pPr>
            <a:r>
              <a:rPr lang="en-US" sz="2400" dirty="0" smtClean="0">
                <a:latin typeface="Calibri Light" panose="020F0302020204030204" pitchFamily="34" charset="0"/>
                <a:cs typeface="Calibri Light" panose="020F0302020204030204" pitchFamily="34" charset="0"/>
              </a:rPr>
              <a:t>39. </a:t>
            </a:r>
            <a:r>
              <a:rPr lang="en-US" sz="2400" dirty="0">
                <a:latin typeface="Calibri Light" panose="020F0302020204030204" pitchFamily="34" charset="0"/>
                <a:cs typeface="Calibri Light" panose="020F0302020204030204" pitchFamily="34" charset="0"/>
              </a:rPr>
              <a:t>Many Samaritans from that town believed in him because of the woman's testimony, “He told me all that I ever did.” </a:t>
            </a:r>
            <a:r>
              <a:rPr lang="en-US" sz="2400" dirty="0" smtClean="0">
                <a:latin typeface="Calibri Light" panose="020F0302020204030204" pitchFamily="34" charset="0"/>
                <a:cs typeface="Calibri Light" panose="020F0302020204030204" pitchFamily="34" charset="0"/>
              </a:rPr>
              <a:t>40. </a:t>
            </a:r>
            <a:r>
              <a:rPr lang="en-US" sz="2400" dirty="0">
                <a:latin typeface="Calibri Light" panose="020F0302020204030204" pitchFamily="34" charset="0"/>
                <a:cs typeface="Calibri Light" panose="020F0302020204030204" pitchFamily="34" charset="0"/>
              </a:rPr>
              <a:t>So when the Samaritans came to him, they asked him to stay with them, and he stayed there two days. </a:t>
            </a:r>
            <a:r>
              <a:rPr lang="en-US" sz="2400" dirty="0" smtClean="0">
                <a:latin typeface="Calibri Light" panose="020F0302020204030204" pitchFamily="34" charset="0"/>
                <a:cs typeface="Calibri Light" panose="020F0302020204030204" pitchFamily="34" charset="0"/>
              </a:rPr>
              <a:t>41. </a:t>
            </a:r>
            <a:r>
              <a:rPr lang="en-US" sz="2400" dirty="0">
                <a:latin typeface="Calibri Light" panose="020F0302020204030204" pitchFamily="34" charset="0"/>
                <a:cs typeface="Calibri Light" panose="020F0302020204030204" pitchFamily="34" charset="0"/>
              </a:rPr>
              <a:t>And many more believed because of his word. </a:t>
            </a:r>
            <a:r>
              <a:rPr lang="en-US" sz="2400" dirty="0" smtClean="0">
                <a:latin typeface="Calibri Light" panose="020F0302020204030204" pitchFamily="34" charset="0"/>
                <a:cs typeface="Calibri Light" panose="020F0302020204030204" pitchFamily="34" charset="0"/>
              </a:rPr>
              <a:t>42. </a:t>
            </a:r>
            <a:r>
              <a:rPr lang="en-US" sz="2400" dirty="0">
                <a:latin typeface="Calibri Light" panose="020F0302020204030204" pitchFamily="34" charset="0"/>
                <a:cs typeface="Calibri Light" panose="020F0302020204030204" pitchFamily="34" charset="0"/>
              </a:rPr>
              <a:t>They said to the woman, “It is no longer because of what you said that we believe, for we have heard for ourselves, and we know that this is indeed the Savior of the world.”</a:t>
            </a:r>
          </a:p>
        </p:txBody>
      </p:sp>
      <p:sp>
        <p:nvSpPr>
          <p:cNvPr id="4" name="Rectangle 3"/>
          <p:cNvSpPr/>
          <p:nvPr/>
        </p:nvSpPr>
        <p:spPr>
          <a:xfrm>
            <a:off x="1900988" y="3964810"/>
            <a:ext cx="9288379" cy="581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Luke 8:39, Revelations 12:11.</a:t>
            </a:r>
            <a:endParaRPr lang="en-US" sz="2800" dirty="0">
              <a:solidFill>
                <a:schemeClr val="tx1"/>
              </a:solidFill>
              <a:latin typeface="+mj-lt"/>
            </a:endParaRPr>
          </a:p>
        </p:txBody>
      </p:sp>
      <p:sp>
        <p:nvSpPr>
          <p:cNvPr id="5" name="Rectangle 4"/>
          <p:cNvSpPr/>
          <p:nvPr/>
        </p:nvSpPr>
        <p:spPr>
          <a:xfrm>
            <a:off x="449178" y="3583809"/>
            <a:ext cx="10291011" cy="481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Our testimonies have the power to draw many unto Christ.  </a:t>
            </a:r>
            <a:endParaRPr lang="en-US" sz="2800" dirty="0">
              <a:solidFill>
                <a:schemeClr val="tx1"/>
              </a:solidFill>
              <a:latin typeface="+mj-lt"/>
            </a:endParaRPr>
          </a:p>
        </p:txBody>
      </p:sp>
      <p:sp>
        <p:nvSpPr>
          <p:cNvPr id="6" name="Rectangle 5"/>
          <p:cNvSpPr/>
          <p:nvPr/>
        </p:nvSpPr>
        <p:spPr>
          <a:xfrm>
            <a:off x="1892968" y="5159953"/>
            <a:ext cx="9288379" cy="581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Matthew 28:19, 1Peter 2:2.</a:t>
            </a:r>
            <a:endParaRPr lang="en-US" sz="2800" dirty="0">
              <a:solidFill>
                <a:schemeClr val="tx1"/>
              </a:solidFill>
              <a:latin typeface="+mj-lt"/>
            </a:endParaRPr>
          </a:p>
        </p:txBody>
      </p:sp>
      <p:sp>
        <p:nvSpPr>
          <p:cNvPr id="7" name="Rectangle 6"/>
          <p:cNvSpPr/>
          <p:nvPr/>
        </p:nvSpPr>
        <p:spPr>
          <a:xfrm>
            <a:off x="441158" y="4778952"/>
            <a:ext cx="10291011" cy="481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Discipleship and teaching of the word is very important.</a:t>
            </a:r>
            <a:endParaRPr lang="en-US" sz="2800" dirty="0">
              <a:solidFill>
                <a:schemeClr val="tx1"/>
              </a:solidFill>
              <a:latin typeface="+mj-lt"/>
            </a:endParaRPr>
          </a:p>
        </p:txBody>
      </p:sp>
    </p:spTree>
    <p:extLst>
      <p:ext uri="{BB962C8B-B14F-4D97-AF65-F5344CB8AC3E}">
        <p14:creationId xmlns:p14="http://schemas.microsoft.com/office/powerpoint/2010/main" val="2907226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pointers!!!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latin typeface="+mj-lt"/>
              </a:rPr>
              <a:t>It was ordained for Jesus to meet the woman at the well.</a:t>
            </a:r>
          </a:p>
          <a:p>
            <a:pPr marL="514350" indent="-514350">
              <a:buAutoNum type="arabicPeriod"/>
            </a:pPr>
            <a:r>
              <a:rPr lang="en-US" dirty="0" smtClean="0">
                <a:latin typeface="+mj-lt"/>
              </a:rPr>
              <a:t>Jesus did not condemn her.</a:t>
            </a:r>
          </a:p>
          <a:p>
            <a:pPr marL="514350" indent="-514350">
              <a:buAutoNum type="arabicPeriod"/>
            </a:pPr>
            <a:r>
              <a:rPr lang="en-US" dirty="0" smtClean="0">
                <a:latin typeface="+mj-lt"/>
              </a:rPr>
              <a:t>Jesus  knew and understood her situation.</a:t>
            </a:r>
          </a:p>
          <a:p>
            <a:pPr marL="514350" indent="-514350">
              <a:buAutoNum type="arabicPeriod"/>
            </a:pPr>
            <a:r>
              <a:rPr lang="en-US" dirty="0" smtClean="0">
                <a:latin typeface="+mj-lt"/>
              </a:rPr>
              <a:t>Jesus was willing to quench her thirst and satisfy her with the fountain of life that never runs </a:t>
            </a:r>
            <a:r>
              <a:rPr lang="en-US" dirty="0" smtClean="0">
                <a:latin typeface="+mj-lt"/>
              </a:rPr>
              <a:t>dry. </a:t>
            </a:r>
            <a:endParaRPr lang="en-US" dirty="0" smtClean="0">
              <a:latin typeface="+mj-lt"/>
            </a:endParaRPr>
          </a:p>
          <a:p>
            <a:pPr marL="514350" indent="-514350">
              <a:buAutoNum type="arabicPeriod"/>
            </a:pPr>
            <a:r>
              <a:rPr lang="en-US" dirty="0" smtClean="0">
                <a:latin typeface="+mj-lt"/>
              </a:rPr>
              <a:t>At the apex of her encounter she overflows with life and joy and proclaims Christ to the whole community.  </a:t>
            </a:r>
            <a:endParaRPr lang="en-US" dirty="0">
              <a:latin typeface="+mj-lt"/>
            </a:endParaRPr>
          </a:p>
        </p:txBody>
      </p:sp>
    </p:spTree>
    <p:extLst>
      <p:ext uri="{BB962C8B-B14F-4D97-AF65-F5344CB8AC3E}">
        <p14:creationId xmlns:p14="http://schemas.microsoft.com/office/powerpoint/2010/main" val="620035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Introspective questions!!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latin typeface="+mj-lt"/>
              </a:rPr>
              <a:t>What is the reality of your life?</a:t>
            </a:r>
          </a:p>
          <a:p>
            <a:pPr marL="514350" indent="-514350">
              <a:buAutoNum type="arabicPeriod"/>
            </a:pPr>
            <a:r>
              <a:rPr lang="en-US" dirty="0" smtClean="0">
                <a:latin typeface="+mj-lt"/>
              </a:rPr>
              <a:t>Have you spoken to Christ about it?</a:t>
            </a:r>
          </a:p>
          <a:p>
            <a:pPr marL="514350" indent="-514350">
              <a:buAutoNum type="arabicPeriod"/>
            </a:pPr>
            <a:r>
              <a:rPr lang="en-US" dirty="0" smtClean="0">
                <a:latin typeface="+mj-lt"/>
              </a:rPr>
              <a:t>Are you willing to let go and receive of Christ?</a:t>
            </a:r>
          </a:p>
          <a:p>
            <a:pPr marL="514350" indent="-514350">
              <a:buAutoNum type="arabicPeriod"/>
            </a:pPr>
            <a:r>
              <a:rPr lang="en-US" dirty="0" smtClean="0">
                <a:latin typeface="+mj-lt"/>
              </a:rPr>
              <a:t>How is your walk with the Lord?</a:t>
            </a:r>
          </a:p>
          <a:p>
            <a:pPr marL="514350" indent="-514350">
              <a:buAutoNum type="arabicPeriod"/>
            </a:pPr>
            <a:r>
              <a:rPr lang="en-US" dirty="0" smtClean="0">
                <a:latin typeface="+mj-lt"/>
              </a:rPr>
              <a:t>Are you sharing the goodness of Christ with others?</a:t>
            </a:r>
          </a:p>
          <a:p>
            <a:pPr marL="514350" indent="-514350">
              <a:buAutoNum type="arabicPeriod"/>
            </a:pPr>
            <a:endParaRPr lang="en-US" dirty="0">
              <a:latin typeface="+mj-lt"/>
            </a:endParaRPr>
          </a:p>
        </p:txBody>
      </p:sp>
    </p:spTree>
    <p:extLst>
      <p:ext uri="{BB962C8B-B14F-4D97-AF65-F5344CB8AC3E}">
        <p14:creationId xmlns:p14="http://schemas.microsoft.com/office/powerpoint/2010/main" val="1800663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222" y="5532437"/>
            <a:ext cx="10515600" cy="1325563"/>
          </a:xfrm>
        </p:spPr>
        <p:txBody>
          <a:bodyPr/>
          <a:lstStyle/>
          <a:p>
            <a:pPr algn="ctr"/>
            <a:r>
              <a:rPr lang="en-US" dirty="0" smtClean="0"/>
              <a:t>God bless you!!</a:t>
            </a:r>
            <a:endParaRPr lang="en-US" dirty="0"/>
          </a:p>
        </p:txBody>
      </p:sp>
      <p:sp>
        <p:nvSpPr>
          <p:cNvPr id="5" name="Title 1"/>
          <p:cNvSpPr txBox="1">
            <a:spLocks/>
          </p:cNvSpPr>
          <p:nvPr/>
        </p:nvSpPr>
        <p:spPr>
          <a:xfrm>
            <a:off x="846222"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Let us pray!!</a:t>
            </a:r>
            <a:endParaRPr lang="en-US" dirty="0"/>
          </a:p>
        </p:txBody>
      </p:sp>
      <p:pic>
        <p:nvPicPr>
          <p:cNvPr id="6"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2367" t="17600" r="3233" b="18800"/>
          <a:stretch/>
        </p:blipFill>
        <p:spPr bwMode="auto">
          <a:xfrm>
            <a:off x="3534465" y="1158001"/>
            <a:ext cx="5074131" cy="4379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913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4950" y="1379621"/>
            <a:ext cx="5131469" cy="3962399"/>
          </a:xfrm>
        </p:spPr>
        <p:txBody>
          <a:bodyPr>
            <a:noAutofit/>
          </a:bodyPr>
          <a:lstStyle/>
          <a:p>
            <a:pPr marL="0" indent="0" algn="ctr">
              <a:buNone/>
            </a:pPr>
            <a:r>
              <a:rPr lang="en-US" dirty="0" smtClean="0">
                <a:latin typeface="Calibri Light" panose="020F0302020204030204" pitchFamily="34" charset="0"/>
                <a:cs typeface="Calibri Light" panose="020F0302020204030204" pitchFamily="34" charset="0"/>
              </a:rPr>
              <a:t>The bible provides the accounts of many encounters. In fact the bible can be called the book of encounters. </a:t>
            </a:r>
          </a:p>
          <a:p>
            <a:pPr marL="0" indent="0" algn="ctr">
              <a:buNone/>
            </a:pPr>
            <a:endParaRPr lang="en-US" dirty="0">
              <a:latin typeface="Calibri Light" panose="020F0302020204030204" pitchFamily="34" charset="0"/>
              <a:cs typeface="Calibri Light" panose="020F0302020204030204" pitchFamily="34" charset="0"/>
            </a:endParaRPr>
          </a:p>
          <a:p>
            <a:pPr marL="0" indent="0" algn="ctr">
              <a:buNone/>
            </a:pPr>
            <a:r>
              <a:rPr lang="en-US" dirty="0" smtClean="0">
                <a:latin typeface="Calibri Light" panose="020F0302020204030204" pitchFamily="34" charset="0"/>
                <a:cs typeface="Calibri Light" panose="020F0302020204030204" pitchFamily="34" charset="0"/>
              </a:rPr>
              <a:t>These encounters reveal the sovereignty and divine council of God in establishing His will for His creation.</a:t>
            </a:r>
            <a:endParaRPr lang="en-US" dirty="0">
              <a:latin typeface="Calibri Light" panose="020F0302020204030204" pitchFamily="34" charset="0"/>
              <a:cs typeface="Calibri Light" panose="020F0302020204030204" pitchFamily="34" charset="0"/>
            </a:endParaRPr>
          </a:p>
        </p:txBody>
      </p:sp>
      <p:graphicFrame>
        <p:nvGraphicFramePr>
          <p:cNvPr id="7" name="Diagram 6"/>
          <p:cNvGraphicFramePr/>
          <p:nvPr>
            <p:extLst>
              <p:ext uri="{D42A27DB-BD31-4B8C-83A1-F6EECF244321}">
                <p14:modId xmlns:p14="http://schemas.microsoft.com/office/powerpoint/2010/main" val="3389445121"/>
              </p:ext>
            </p:extLst>
          </p:nvPr>
        </p:nvGraphicFramePr>
        <p:xfrm>
          <a:off x="6256419" y="1090864"/>
          <a:ext cx="5646821" cy="4539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3083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809" y="116310"/>
            <a:ext cx="10872537" cy="1443790"/>
          </a:xfrm>
        </p:spPr>
        <p:txBody>
          <a:bodyPr>
            <a:noAutofit/>
          </a:bodyPr>
          <a:lstStyle/>
          <a:p>
            <a:pPr marL="0" indent="0" algn="ctr">
              <a:buNone/>
            </a:pPr>
            <a:r>
              <a:rPr lang="en-US" dirty="0" smtClean="0">
                <a:latin typeface="Calibri Light" panose="020F0302020204030204" pitchFamily="34" charset="0"/>
                <a:cs typeface="Calibri Light" panose="020F0302020204030204" pitchFamily="34" charset="0"/>
              </a:rPr>
              <a:t>Our encounter with Jesus should be seen beyond an event and birth a consistent process of transformation as we behold the person of Christ and the power of the Holy Spirit by receiving the engrafted word of God.</a:t>
            </a:r>
            <a:endParaRPr lang="en-US" dirty="0">
              <a:latin typeface="Calibri Light" panose="020F0302020204030204" pitchFamily="34" charset="0"/>
              <a:cs typeface="Calibri Light" panose="020F0302020204030204" pitchFamily="34" charset="0"/>
            </a:endParaRPr>
          </a:p>
        </p:txBody>
      </p:sp>
      <p:sp>
        <p:nvSpPr>
          <p:cNvPr id="5" name="Rectangle 4"/>
          <p:cNvSpPr/>
          <p:nvPr/>
        </p:nvSpPr>
        <p:spPr>
          <a:xfrm>
            <a:off x="2125578" y="2005265"/>
            <a:ext cx="9288379" cy="147587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And </a:t>
            </a:r>
            <a:r>
              <a:rPr lang="en-US" sz="2800" dirty="0">
                <a:solidFill>
                  <a:schemeClr val="tx1"/>
                </a:solidFill>
                <a:latin typeface="+mj-lt"/>
              </a:rPr>
              <a:t>this is the testimony, that God gave us eternal life, and this life is in his Son</a:t>
            </a:r>
            <a:r>
              <a:rPr lang="en-US" sz="2800" dirty="0" smtClean="0">
                <a:solidFill>
                  <a:schemeClr val="tx1"/>
                </a:solidFill>
                <a:latin typeface="+mj-lt"/>
              </a:rPr>
              <a:t>. </a:t>
            </a:r>
            <a:r>
              <a:rPr lang="en-US" sz="2800" dirty="0">
                <a:solidFill>
                  <a:schemeClr val="tx1"/>
                </a:solidFill>
                <a:latin typeface="+mj-lt"/>
              </a:rPr>
              <a:t>Whoever has the Son has life; whoever does not have the Son of God does not have life</a:t>
            </a:r>
            <a:r>
              <a:rPr lang="en-US" sz="2800" dirty="0" smtClean="0">
                <a:solidFill>
                  <a:schemeClr val="tx1"/>
                </a:solidFill>
                <a:latin typeface="+mj-lt"/>
              </a:rPr>
              <a:t>.</a:t>
            </a:r>
            <a:r>
              <a:rPr lang="en-US" sz="2800" b="1" dirty="0">
                <a:solidFill>
                  <a:schemeClr val="tx1"/>
                </a:solidFill>
              </a:rPr>
              <a:t> 1 John 5:11-12 </a:t>
            </a:r>
            <a:endParaRPr lang="en-US" sz="2800" dirty="0">
              <a:solidFill>
                <a:schemeClr val="tx1"/>
              </a:solidFill>
              <a:latin typeface="+mj-lt"/>
            </a:endParaRPr>
          </a:p>
        </p:txBody>
      </p:sp>
      <p:sp>
        <p:nvSpPr>
          <p:cNvPr id="10" name="Rectangle 9"/>
          <p:cNvSpPr/>
          <p:nvPr/>
        </p:nvSpPr>
        <p:spPr>
          <a:xfrm>
            <a:off x="2125579" y="4283243"/>
            <a:ext cx="9288379" cy="9946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For </a:t>
            </a:r>
            <a:r>
              <a:rPr lang="en-US" sz="2800" dirty="0">
                <a:solidFill>
                  <a:schemeClr val="tx1"/>
                </a:solidFill>
                <a:latin typeface="+mj-lt"/>
              </a:rPr>
              <a:t>the law was given through Moses; grace and truth came through Jesus Christ</a:t>
            </a:r>
            <a:r>
              <a:rPr lang="en-US" sz="2800" dirty="0" smtClean="0">
                <a:solidFill>
                  <a:schemeClr val="tx1"/>
                </a:solidFill>
                <a:latin typeface="+mj-lt"/>
              </a:rPr>
              <a:t>.</a:t>
            </a:r>
            <a:r>
              <a:rPr lang="en-US" sz="2800" b="1" dirty="0">
                <a:solidFill>
                  <a:schemeClr val="tx1"/>
                </a:solidFill>
              </a:rPr>
              <a:t> John 1:17 </a:t>
            </a:r>
            <a:endParaRPr lang="en-US" sz="2800" dirty="0">
              <a:solidFill>
                <a:schemeClr val="tx1"/>
              </a:solidFill>
              <a:latin typeface="+mj-lt"/>
            </a:endParaRPr>
          </a:p>
        </p:txBody>
      </p:sp>
      <p:sp>
        <p:nvSpPr>
          <p:cNvPr id="11" name="Rectangle 10"/>
          <p:cNvSpPr/>
          <p:nvPr/>
        </p:nvSpPr>
        <p:spPr>
          <a:xfrm>
            <a:off x="2125578" y="5931569"/>
            <a:ext cx="9288379" cy="7459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So </a:t>
            </a:r>
            <a:r>
              <a:rPr lang="en-US" sz="2800" dirty="0">
                <a:solidFill>
                  <a:schemeClr val="tx1"/>
                </a:solidFill>
                <a:latin typeface="+mj-lt"/>
              </a:rPr>
              <a:t>if the Son sets you free, you will be free indeed</a:t>
            </a:r>
            <a:r>
              <a:rPr lang="en-US" sz="2800" dirty="0" smtClean="0">
                <a:solidFill>
                  <a:schemeClr val="tx1"/>
                </a:solidFill>
                <a:latin typeface="+mj-lt"/>
              </a:rPr>
              <a:t>.</a:t>
            </a:r>
            <a:r>
              <a:rPr lang="en-US" sz="2800" b="1" dirty="0">
                <a:solidFill>
                  <a:schemeClr val="tx1"/>
                </a:solidFill>
              </a:rPr>
              <a:t> John 8:36</a:t>
            </a:r>
            <a:r>
              <a:rPr lang="en-US" sz="2800" dirty="0">
                <a:solidFill>
                  <a:schemeClr val="tx1"/>
                </a:solidFill>
              </a:rPr>
              <a:t> </a:t>
            </a:r>
            <a:endParaRPr lang="en-US" sz="2800" dirty="0">
              <a:solidFill>
                <a:schemeClr val="tx1"/>
              </a:solidFill>
              <a:latin typeface="+mj-lt"/>
            </a:endParaRPr>
          </a:p>
        </p:txBody>
      </p:sp>
      <p:sp>
        <p:nvSpPr>
          <p:cNvPr id="12" name="Rectangle 11"/>
          <p:cNvSpPr/>
          <p:nvPr/>
        </p:nvSpPr>
        <p:spPr>
          <a:xfrm>
            <a:off x="689809" y="5554577"/>
            <a:ext cx="4170948" cy="5253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mj-lt"/>
              </a:rPr>
              <a:t>There is freedom in Christ.</a:t>
            </a:r>
            <a:endParaRPr lang="en-US" sz="2800" dirty="0">
              <a:solidFill>
                <a:schemeClr val="tx1"/>
              </a:solidFill>
              <a:latin typeface="+mj-lt"/>
            </a:endParaRPr>
          </a:p>
        </p:txBody>
      </p:sp>
      <p:sp>
        <p:nvSpPr>
          <p:cNvPr id="13" name="Rectangle 12"/>
          <p:cNvSpPr/>
          <p:nvPr/>
        </p:nvSpPr>
        <p:spPr>
          <a:xfrm>
            <a:off x="697830" y="3862137"/>
            <a:ext cx="5285873" cy="5253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mj-lt"/>
              </a:rPr>
              <a:t>There is truth and grace in Christ.</a:t>
            </a:r>
            <a:endParaRPr lang="en-US" sz="2800" dirty="0">
              <a:solidFill>
                <a:schemeClr val="tx1"/>
              </a:solidFill>
              <a:latin typeface="+mj-lt"/>
            </a:endParaRPr>
          </a:p>
        </p:txBody>
      </p:sp>
      <p:sp>
        <p:nvSpPr>
          <p:cNvPr id="14" name="Rectangle 13"/>
          <p:cNvSpPr/>
          <p:nvPr/>
        </p:nvSpPr>
        <p:spPr>
          <a:xfrm>
            <a:off x="705853" y="1608220"/>
            <a:ext cx="4620126" cy="5253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mj-lt"/>
              </a:rPr>
              <a:t>There is eternal life in Christ.</a:t>
            </a:r>
            <a:endParaRPr lang="en-US" sz="2800" dirty="0">
              <a:solidFill>
                <a:schemeClr val="tx1"/>
              </a:solidFill>
              <a:latin typeface="+mj-lt"/>
            </a:endParaRPr>
          </a:p>
        </p:txBody>
      </p:sp>
    </p:spTree>
    <p:extLst>
      <p:ext uri="{BB962C8B-B14F-4D97-AF65-F5344CB8AC3E}">
        <p14:creationId xmlns:p14="http://schemas.microsoft.com/office/powerpoint/2010/main" val="3876319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7684" y="2759244"/>
            <a:ext cx="5245769" cy="3176336"/>
          </a:xfrm>
        </p:spPr>
        <p:txBody>
          <a:bodyPr>
            <a:noAutofit/>
          </a:bodyPr>
          <a:lstStyle/>
          <a:p>
            <a:r>
              <a:rPr lang="en-US" sz="2800" dirty="0" smtClean="0"/>
              <a:t>Jesus </a:t>
            </a:r>
            <a:r>
              <a:rPr lang="en-US" sz="2800" dirty="0"/>
              <a:t>said to her, “Everyone who drinks of this water will be thirsty again, </a:t>
            </a:r>
            <a:r>
              <a:rPr lang="en-US" sz="2800" dirty="0" smtClean="0"/>
              <a:t>but </a:t>
            </a:r>
            <a:r>
              <a:rPr lang="en-US" sz="2800" dirty="0"/>
              <a:t>whoever drinks of the water that I will give him will never be thirsty </a:t>
            </a:r>
            <a:r>
              <a:rPr lang="en-US" sz="2800" dirty="0" smtClean="0"/>
              <a:t>again. The </a:t>
            </a:r>
            <a:r>
              <a:rPr lang="en-US" sz="2800" dirty="0"/>
              <a:t>water that I will give him will become in him a spring of water welling up to eternal life</a:t>
            </a:r>
            <a:r>
              <a:rPr lang="en-US" sz="2800" dirty="0" smtClean="0"/>
              <a:t>.” </a:t>
            </a:r>
            <a:r>
              <a:rPr lang="en-US" sz="2800" b="1" dirty="0" smtClean="0"/>
              <a:t>John 4:13-14</a:t>
            </a:r>
            <a:endParaRPr lang="en-US" sz="2800" b="1" dirty="0"/>
          </a:p>
        </p:txBody>
      </p:sp>
      <p:sp>
        <p:nvSpPr>
          <p:cNvPr id="3" name="Subtitle 2"/>
          <p:cNvSpPr>
            <a:spLocks noGrp="1"/>
          </p:cNvSpPr>
          <p:nvPr>
            <p:ph type="subTitle" idx="1"/>
          </p:nvPr>
        </p:nvSpPr>
        <p:spPr>
          <a:xfrm>
            <a:off x="6737684" y="850235"/>
            <a:ext cx="5245769" cy="1748589"/>
          </a:xfrm>
        </p:spPr>
        <p:txBody>
          <a:bodyPr>
            <a:noAutofit/>
          </a:bodyPr>
          <a:lstStyle/>
          <a:p>
            <a:r>
              <a:rPr lang="en-US" sz="2800" dirty="0" smtClean="0">
                <a:latin typeface="+mj-lt"/>
              </a:rPr>
              <a:t>The woman at the well. An encounter that reveals that Jesus Christ is the only true satisfaction we can ever have.</a:t>
            </a:r>
            <a:endParaRPr lang="en-US" sz="2800" dirty="0">
              <a:latin typeface="+mj-lt"/>
            </a:endParaRPr>
          </a:p>
        </p:txBody>
      </p:sp>
      <p:pic>
        <p:nvPicPr>
          <p:cNvPr id="1026"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2367" t="17600" r="3233" b="18800"/>
          <a:stretch/>
        </p:blipFill>
        <p:spPr bwMode="auto">
          <a:xfrm>
            <a:off x="445168" y="850235"/>
            <a:ext cx="5981700" cy="5085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285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0168" y="1063511"/>
            <a:ext cx="5646822" cy="2133599"/>
          </a:xfrm>
        </p:spPr>
        <p:txBody>
          <a:bodyPr>
            <a:noAutofit/>
          </a:bodyPr>
          <a:lstStyle/>
          <a:p>
            <a:pPr algn="l"/>
            <a:r>
              <a:rPr lang="en-US" sz="2800" b="1" dirty="0" smtClean="0"/>
              <a:t>1. Geographic barrier </a:t>
            </a:r>
            <a:br>
              <a:rPr lang="en-US" sz="2800" b="1" dirty="0" smtClean="0"/>
            </a:br>
            <a:r>
              <a:rPr lang="en-US" sz="2800" b="1" dirty="0" smtClean="0"/>
              <a:t>2. Ethnic barrier – Ezra 4</a:t>
            </a:r>
            <a:br>
              <a:rPr lang="en-US" sz="2800" b="1" dirty="0" smtClean="0"/>
            </a:br>
            <a:r>
              <a:rPr lang="en-US" sz="2800" b="1" dirty="0" smtClean="0"/>
              <a:t>3. Religious barrier – 1 Kings 12</a:t>
            </a:r>
            <a:br>
              <a:rPr lang="en-US" sz="2800" b="1" dirty="0" smtClean="0"/>
            </a:br>
            <a:r>
              <a:rPr lang="en-US" sz="2800" b="1" dirty="0" smtClean="0"/>
              <a:t>4. Gender barrier </a:t>
            </a:r>
            <a:br>
              <a:rPr lang="en-US" sz="2800" b="1" dirty="0" smtClean="0"/>
            </a:br>
            <a:r>
              <a:rPr lang="en-US" sz="2800" b="1" dirty="0" smtClean="0"/>
              <a:t>5. Social barrier </a:t>
            </a:r>
            <a:endParaRPr lang="en-US" sz="2800" b="1" dirty="0"/>
          </a:p>
        </p:txBody>
      </p:sp>
      <p:sp>
        <p:nvSpPr>
          <p:cNvPr id="3" name="Subtitle 2"/>
          <p:cNvSpPr>
            <a:spLocks noGrp="1"/>
          </p:cNvSpPr>
          <p:nvPr>
            <p:ph type="subTitle" idx="1"/>
          </p:nvPr>
        </p:nvSpPr>
        <p:spPr>
          <a:xfrm>
            <a:off x="6160168" y="3801979"/>
            <a:ext cx="5646821" cy="2455130"/>
          </a:xfrm>
        </p:spPr>
        <p:txBody>
          <a:bodyPr>
            <a:noAutofit/>
          </a:bodyPr>
          <a:lstStyle/>
          <a:p>
            <a:r>
              <a:rPr lang="en-US" sz="2800" dirty="0" smtClean="0">
                <a:latin typeface="+mj-lt"/>
              </a:rPr>
              <a:t>The encounter of Jesus with the woman at the well was far from chance. It was a divinely orchestrated meeting that </a:t>
            </a:r>
            <a:r>
              <a:rPr lang="en-US" sz="2800" dirty="0" smtClean="0">
                <a:latin typeface="+mj-lt"/>
              </a:rPr>
              <a:t>would change an outcast into a beacon of hope for her community!!</a:t>
            </a:r>
            <a:endParaRPr lang="en-US" sz="2800" dirty="0">
              <a:latin typeface="+mj-lt"/>
            </a:endParaRPr>
          </a:p>
        </p:txBody>
      </p:sp>
      <p:pic>
        <p:nvPicPr>
          <p:cNvPr id="2050"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684" y="309532"/>
            <a:ext cx="5023852" cy="6091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305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25909"/>
            <a:ext cx="12192000" cy="2979817"/>
          </a:xfrm>
        </p:spPr>
        <p:txBody>
          <a:bodyPr>
            <a:noAutofit/>
          </a:bodyPr>
          <a:lstStyle/>
          <a:p>
            <a:pPr marL="0" indent="0" algn="ctr">
              <a:buNone/>
            </a:pPr>
            <a:r>
              <a:rPr lang="en-US" sz="2400" dirty="0" smtClean="0">
                <a:latin typeface="Calibri Light" panose="020F0302020204030204" pitchFamily="34" charset="0"/>
                <a:cs typeface="Calibri Light" panose="020F0302020204030204" pitchFamily="34" charset="0"/>
              </a:rPr>
              <a:t>1. Now </a:t>
            </a:r>
            <a:r>
              <a:rPr lang="en-US" sz="2400" dirty="0">
                <a:latin typeface="Calibri Light" panose="020F0302020204030204" pitchFamily="34" charset="0"/>
                <a:cs typeface="Calibri Light" panose="020F0302020204030204" pitchFamily="34" charset="0"/>
              </a:rPr>
              <a:t>when Jesus learned that the Pharisees had heard that Jesus was making and baptizing more disciples than John </a:t>
            </a:r>
            <a:r>
              <a:rPr lang="en-US" sz="2400" dirty="0" smtClean="0">
                <a:latin typeface="Calibri Light" panose="020F0302020204030204" pitchFamily="34" charset="0"/>
                <a:cs typeface="Calibri Light" panose="020F0302020204030204" pitchFamily="34" charset="0"/>
              </a:rPr>
              <a:t>2. </a:t>
            </a:r>
            <a:r>
              <a:rPr lang="en-US" sz="2400" dirty="0">
                <a:latin typeface="Calibri Light" panose="020F0302020204030204" pitchFamily="34" charset="0"/>
                <a:cs typeface="Calibri Light" panose="020F0302020204030204" pitchFamily="34" charset="0"/>
              </a:rPr>
              <a:t>(although Jesus himself did not baptize, but only his disciples), </a:t>
            </a:r>
            <a:r>
              <a:rPr lang="en-US" sz="2400" dirty="0" smtClean="0">
                <a:latin typeface="Calibri Light" panose="020F0302020204030204" pitchFamily="34" charset="0"/>
                <a:cs typeface="Calibri Light" panose="020F0302020204030204" pitchFamily="34" charset="0"/>
              </a:rPr>
              <a:t>3. </a:t>
            </a:r>
            <a:r>
              <a:rPr lang="en-US" sz="2400" dirty="0">
                <a:latin typeface="Calibri Light" panose="020F0302020204030204" pitchFamily="34" charset="0"/>
                <a:cs typeface="Calibri Light" panose="020F0302020204030204" pitchFamily="34" charset="0"/>
              </a:rPr>
              <a:t>he left Judea and departed again for Galilee. </a:t>
            </a:r>
            <a:r>
              <a:rPr lang="en-US" sz="2400" dirty="0" smtClean="0">
                <a:latin typeface="Calibri Light" panose="020F0302020204030204" pitchFamily="34" charset="0"/>
                <a:cs typeface="Calibri Light" panose="020F0302020204030204" pitchFamily="34" charset="0"/>
              </a:rPr>
              <a:t>4. </a:t>
            </a:r>
            <a:r>
              <a:rPr lang="en-US" sz="2400" dirty="0">
                <a:latin typeface="Calibri Light" panose="020F0302020204030204" pitchFamily="34" charset="0"/>
                <a:cs typeface="Calibri Light" panose="020F0302020204030204" pitchFamily="34" charset="0"/>
              </a:rPr>
              <a:t>And he had to pass through Samaria. </a:t>
            </a:r>
            <a:r>
              <a:rPr lang="en-US" sz="2400" dirty="0" smtClean="0">
                <a:latin typeface="Calibri Light" panose="020F0302020204030204" pitchFamily="34" charset="0"/>
                <a:cs typeface="Calibri Light" panose="020F0302020204030204" pitchFamily="34" charset="0"/>
              </a:rPr>
              <a:t>5. </a:t>
            </a:r>
            <a:r>
              <a:rPr lang="en-US" sz="2400" dirty="0">
                <a:latin typeface="Calibri Light" panose="020F0302020204030204" pitchFamily="34" charset="0"/>
                <a:cs typeface="Calibri Light" panose="020F0302020204030204" pitchFamily="34" charset="0"/>
              </a:rPr>
              <a:t>So he came to a town of Samaria called </a:t>
            </a:r>
            <a:r>
              <a:rPr lang="en-US" sz="2400" dirty="0" err="1">
                <a:latin typeface="Calibri Light" panose="020F0302020204030204" pitchFamily="34" charset="0"/>
                <a:cs typeface="Calibri Light" panose="020F0302020204030204" pitchFamily="34" charset="0"/>
              </a:rPr>
              <a:t>Sychar</a:t>
            </a:r>
            <a:r>
              <a:rPr lang="en-US" sz="2400" dirty="0">
                <a:latin typeface="Calibri Light" panose="020F0302020204030204" pitchFamily="34" charset="0"/>
                <a:cs typeface="Calibri Light" panose="020F0302020204030204" pitchFamily="34" charset="0"/>
              </a:rPr>
              <a:t>, near the field that Jacob had given to his son Joseph. </a:t>
            </a:r>
            <a:r>
              <a:rPr lang="en-US" sz="2400" dirty="0" smtClean="0">
                <a:latin typeface="Calibri Light" panose="020F0302020204030204" pitchFamily="34" charset="0"/>
                <a:cs typeface="Calibri Light" panose="020F0302020204030204" pitchFamily="34" charset="0"/>
              </a:rPr>
              <a:t>6. </a:t>
            </a:r>
            <a:r>
              <a:rPr lang="en-US" sz="2400" dirty="0">
                <a:latin typeface="Calibri Light" panose="020F0302020204030204" pitchFamily="34" charset="0"/>
                <a:cs typeface="Calibri Light" panose="020F0302020204030204" pitchFamily="34" charset="0"/>
              </a:rPr>
              <a:t>Jacob's well was there; so Jesus, wearied as he was from his journey, was sitting beside the well. It was about the sixth </a:t>
            </a:r>
            <a:r>
              <a:rPr lang="en-US" sz="2400" dirty="0" smtClean="0">
                <a:latin typeface="Calibri Light" panose="020F0302020204030204" pitchFamily="34" charset="0"/>
                <a:cs typeface="Calibri Light" panose="020F0302020204030204" pitchFamily="34" charset="0"/>
              </a:rPr>
              <a:t>hour.</a:t>
            </a:r>
            <a:endParaRPr lang="en-US" sz="2400" dirty="0">
              <a:latin typeface="Calibri Light" panose="020F0302020204030204" pitchFamily="34" charset="0"/>
              <a:cs typeface="Calibri Light" panose="020F0302020204030204" pitchFamily="34" charset="0"/>
            </a:endParaRPr>
          </a:p>
        </p:txBody>
      </p:sp>
      <p:sp>
        <p:nvSpPr>
          <p:cNvPr id="12" name="Rectangle 11"/>
          <p:cNvSpPr/>
          <p:nvPr/>
        </p:nvSpPr>
        <p:spPr>
          <a:xfrm>
            <a:off x="449178" y="3180345"/>
            <a:ext cx="10507580" cy="9424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Beyond the challenge of a detour, Jesus understood the need to pass through Samaria. Obedience is critical.</a:t>
            </a:r>
            <a:endParaRPr lang="en-US" sz="2800" dirty="0">
              <a:solidFill>
                <a:schemeClr val="tx1"/>
              </a:solidFill>
              <a:latin typeface="+mj-lt"/>
            </a:endParaRPr>
          </a:p>
        </p:txBody>
      </p:sp>
      <p:sp>
        <p:nvSpPr>
          <p:cNvPr id="9" name="Rectangle 8"/>
          <p:cNvSpPr/>
          <p:nvPr/>
        </p:nvSpPr>
        <p:spPr>
          <a:xfrm>
            <a:off x="449178" y="4407564"/>
            <a:ext cx="10507580" cy="13194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For the Samaritan woman to visit the well about 12 noon in the heat of the day, it means she intentionally wanted to avoid being condemned and looked down by people.</a:t>
            </a:r>
            <a:endParaRPr lang="en-US" sz="2800" dirty="0">
              <a:solidFill>
                <a:schemeClr val="tx1"/>
              </a:solidFill>
              <a:latin typeface="+mj-lt"/>
            </a:endParaRPr>
          </a:p>
        </p:txBody>
      </p:sp>
    </p:spTree>
    <p:extLst>
      <p:ext uri="{BB962C8B-B14F-4D97-AF65-F5344CB8AC3E}">
        <p14:creationId xmlns:p14="http://schemas.microsoft.com/office/powerpoint/2010/main" val="4251558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00988" y="4696329"/>
            <a:ext cx="9288379" cy="581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Matthew 11:28, Jeremiah 2:13.</a:t>
            </a:r>
            <a:endParaRPr lang="en-US" sz="2800" dirty="0">
              <a:solidFill>
                <a:schemeClr val="tx1"/>
              </a:solidFill>
              <a:latin typeface="+mj-lt"/>
            </a:endParaRPr>
          </a:p>
        </p:txBody>
      </p:sp>
      <p:sp>
        <p:nvSpPr>
          <p:cNvPr id="3" name="Content Placeholder 2"/>
          <p:cNvSpPr>
            <a:spLocks noGrp="1"/>
          </p:cNvSpPr>
          <p:nvPr>
            <p:ph idx="1"/>
          </p:nvPr>
        </p:nvSpPr>
        <p:spPr>
          <a:xfrm>
            <a:off x="0" y="160423"/>
            <a:ext cx="12192000" cy="4154905"/>
          </a:xfrm>
        </p:spPr>
        <p:txBody>
          <a:bodyPr>
            <a:noAutofit/>
          </a:bodyPr>
          <a:lstStyle/>
          <a:p>
            <a:pPr marL="0" indent="0" algn="ctr">
              <a:buNone/>
            </a:pPr>
            <a:r>
              <a:rPr lang="en-US" sz="2400" dirty="0" smtClean="0">
                <a:latin typeface="Calibri Light" panose="020F0302020204030204" pitchFamily="34" charset="0"/>
                <a:cs typeface="Calibri Light" panose="020F0302020204030204" pitchFamily="34" charset="0"/>
              </a:rPr>
              <a:t>7. </a:t>
            </a:r>
            <a:r>
              <a:rPr lang="en-US" sz="2400" dirty="0">
                <a:latin typeface="Calibri Light" panose="020F0302020204030204" pitchFamily="34" charset="0"/>
                <a:cs typeface="Calibri Light" panose="020F0302020204030204" pitchFamily="34" charset="0"/>
              </a:rPr>
              <a:t>A woman from Samaria came to draw water. Jesus said to her, “Give me a drink.” </a:t>
            </a:r>
            <a:r>
              <a:rPr lang="en-US" sz="2400" dirty="0" smtClean="0">
                <a:latin typeface="Calibri Light" panose="020F0302020204030204" pitchFamily="34" charset="0"/>
                <a:cs typeface="Calibri Light" panose="020F0302020204030204" pitchFamily="34" charset="0"/>
              </a:rPr>
              <a:t>8. </a:t>
            </a:r>
            <a:r>
              <a:rPr lang="en-US" sz="2400" dirty="0">
                <a:latin typeface="Calibri Light" panose="020F0302020204030204" pitchFamily="34" charset="0"/>
                <a:cs typeface="Calibri Light" panose="020F0302020204030204" pitchFamily="34" charset="0"/>
              </a:rPr>
              <a:t>(For his disciples had gone away into the city to buy food.) </a:t>
            </a:r>
            <a:r>
              <a:rPr lang="en-US" sz="2400" dirty="0" smtClean="0">
                <a:latin typeface="Calibri Light" panose="020F0302020204030204" pitchFamily="34" charset="0"/>
                <a:cs typeface="Calibri Light" panose="020F0302020204030204" pitchFamily="34" charset="0"/>
              </a:rPr>
              <a:t>9. </a:t>
            </a:r>
            <a:r>
              <a:rPr lang="en-US" sz="2400" dirty="0">
                <a:latin typeface="Calibri Light" panose="020F0302020204030204" pitchFamily="34" charset="0"/>
                <a:cs typeface="Calibri Light" panose="020F0302020204030204" pitchFamily="34" charset="0"/>
              </a:rPr>
              <a:t>The Samaritan woman said to him, “How is it that you, a Jew, ask for a drink from me, a woman of Samaria?” (For Jews have no dealings with Samaritans.) </a:t>
            </a:r>
            <a:r>
              <a:rPr lang="en-US" sz="2400" dirty="0" smtClean="0">
                <a:latin typeface="Calibri Light" panose="020F0302020204030204" pitchFamily="34" charset="0"/>
                <a:cs typeface="Calibri Light" panose="020F0302020204030204" pitchFamily="34" charset="0"/>
              </a:rPr>
              <a:t>10. </a:t>
            </a:r>
            <a:r>
              <a:rPr lang="en-US" sz="2400" dirty="0">
                <a:latin typeface="Calibri Light" panose="020F0302020204030204" pitchFamily="34" charset="0"/>
                <a:cs typeface="Calibri Light" panose="020F0302020204030204" pitchFamily="34" charset="0"/>
              </a:rPr>
              <a:t>Jesus answered her, “If you knew the gift of God, and who it is that is saying to you, ‘Give me a drink,’ you would have asked him, and he would have given you living water.” </a:t>
            </a:r>
            <a:r>
              <a:rPr lang="en-US" sz="2400" dirty="0" smtClean="0">
                <a:latin typeface="Calibri Light" panose="020F0302020204030204" pitchFamily="34" charset="0"/>
                <a:cs typeface="Calibri Light" panose="020F0302020204030204" pitchFamily="34" charset="0"/>
              </a:rPr>
              <a:t>11. </a:t>
            </a:r>
            <a:r>
              <a:rPr lang="en-US" sz="2400" dirty="0">
                <a:latin typeface="Calibri Light" panose="020F0302020204030204" pitchFamily="34" charset="0"/>
                <a:cs typeface="Calibri Light" panose="020F0302020204030204" pitchFamily="34" charset="0"/>
              </a:rPr>
              <a:t>The woman said to him, “Sir, you have nothing to draw water with, and the well is deep. Where do you get that living water? </a:t>
            </a:r>
            <a:r>
              <a:rPr lang="en-US" sz="2400" dirty="0" smtClean="0">
                <a:latin typeface="Calibri Light" panose="020F0302020204030204" pitchFamily="34" charset="0"/>
                <a:cs typeface="Calibri Light" panose="020F0302020204030204" pitchFamily="34" charset="0"/>
              </a:rPr>
              <a:t>12. </a:t>
            </a:r>
            <a:r>
              <a:rPr lang="en-US" sz="2400" dirty="0">
                <a:latin typeface="Calibri Light" panose="020F0302020204030204" pitchFamily="34" charset="0"/>
                <a:cs typeface="Calibri Light" panose="020F0302020204030204" pitchFamily="34" charset="0"/>
              </a:rPr>
              <a:t>Are you greater than our father Jacob? He gave us the well and drank from it himself, as did his sons and his livestock.” </a:t>
            </a:r>
            <a:r>
              <a:rPr lang="en-US" sz="2400" dirty="0" smtClean="0">
                <a:latin typeface="Calibri Light" panose="020F0302020204030204" pitchFamily="34" charset="0"/>
                <a:cs typeface="Calibri Light" panose="020F0302020204030204" pitchFamily="34" charset="0"/>
              </a:rPr>
              <a:t>13. </a:t>
            </a:r>
            <a:r>
              <a:rPr lang="en-US" sz="2400" dirty="0">
                <a:latin typeface="Calibri Light" panose="020F0302020204030204" pitchFamily="34" charset="0"/>
                <a:cs typeface="Calibri Light" panose="020F0302020204030204" pitchFamily="34" charset="0"/>
              </a:rPr>
              <a:t>Jesus said to her, “Everyone who drinks of this water will be thirsty again, 14 but whoever drinks of the water that I will give him will never be thirsty again</a:t>
            </a:r>
            <a:r>
              <a:rPr lang="en-US" sz="2400" dirty="0" smtClean="0">
                <a:latin typeface="Calibri Light" panose="020F0302020204030204" pitchFamily="34" charset="0"/>
                <a:cs typeface="Calibri Light" panose="020F0302020204030204" pitchFamily="34" charset="0"/>
              </a:rPr>
              <a:t>. </a:t>
            </a:r>
            <a:r>
              <a:rPr lang="en-US" sz="2400" dirty="0">
                <a:latin typeface="Calibri Light" panose="020F0302020204030204" pitchFamily="34" charset="0"/>
                <a:cs typeface="Calibri Light" panose="020F0302020204030204" pitchFamily="34" charset="0"/>
              </a:rPr>
              <a:t>The water that I will give him will become in him a spring of water welling up to eternal life.” </a:t>
            </a:r>
            <a:r>
              <a:rPr lang="en-US" sz="2400" dirty="0" smtClean="0">
                <a:latin typeface="Calibri Light" panose="020F0302020204030204" pitchFamily="34" charset="0"/>
                <a:cs typeface="Calibri Light" panose="020F0302020204030204" pitchFamily="34" charset="0"/>
              </a:rPr>
              <a:t>15. </a:t>
            </a:r>
            <a:r>
              <a:rPr lang="en-US" sz="2400" dirty="0">
                <a:latin typeface="Calibri Light" panose="020F0302020204030204" pitchFamily="34" charset="0"/>
                <a:cs typeface="Calibri Light" panose="020F0302020204030204" pitchFamily="34" charset="0"/>
              </a:rPr>
              <a:t>The woman said to him, “Sir, give me this water, so that I will not be thirsty or have to come here to draw water.”</a:t>
            </a:r>
          </a:p>
        </p:txBody>
      </p:sp>
      <p:sp>
        <p:nvSpPr>
          <p:cNvPr id="5" name="Rectangle 4"/>
          <p:cNvSpPr/>
          <p:nvPr/>
        </p:nvSpPr>
        <p:spPr>
          <a:xfrm>
            <a:off x="449178" y="4315328"/>
            <a:ext cx="10291011" cy="481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Jesus knew the woman was empty, heavy laden and needed eternal life.  </a:t>
            </a:r>
            <a:endParaRPr lang="en-US" sz="2800" dirty="0">
              <a:solidFill>
                <a:schemeClr val="tx1"/>
              </a:solidFill>
              <a:latin typeface="+mj-lt"/>
            </a:endParaRPr>
          </a:p>
        </p:txBody>
      </p:sp>
      <p:sp>
        <p:nvSpPr>
          <p:cNvPr id="7" name="Rectangle 6"/>
          <p:cNvSpPr/>
          <p:nvPr/>
        </p:nvSpPr>
        <p:spPr>
          <a:xfrm>
            <a:off x="1892968" y="5891472"/>
            <a:ext cx="9288379" cy="581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John 10:10, Jeremiah 17:13.</a:t>
            </a:r>
            <a:endParaRPr lang="en-US" sz="2800" dirty="0">
              <a:solidFill>
                <a:schemeClr val="tx1"/>
              </a:solidFill>
              <a:latin typeface="+mj-lt"/>
            </a:endParaRPr>
          </a:p>
        </p:txBody>
      </p:sp>
      <p:sp>
        <p:nvSpPr>
          <p:cNvPr id="8" name="Rectangle 7"/>
          <p:cNvSpPr/>
          <p:nvPr/>
        </p:nvSpPr>
        <p:spPr>
          <a:xfrm>
            <a:off x="441158" y="5510471"/>
            <a:ext cx="10291011" cy="481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Jesus presented to her the remedy; Eternal life, Fountain of life. </a:t>
            </a:r>
            <a:endParaRPr lang="en-US" sz="2800" dirty="0">
              <a:solidFill>
                <a:schemeClr val="tx1"/>
              </a:solidFill>
              <a:latin typeface="+mj-lt"/>
            </a:endParaRPr>
          </a:p>
        </p:txBody>
      </p:sp>
    </p:spTree>
    <p:extLst>
      <p:ext uri="{BB962C8B-B14F-4D97-AF65-F5344CB8AC3E}">
        <p14:creationId xmlns:p14="http://schemas.microsoft.com/office/powerpoint/2010/main" val="1669786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5011"/>
            <a:ext cx="12192000" cy="4154905"/>
          </a:xfrm>
        </p:spPr>
        <p:txBody>
          <a:bodyPr>
            <a:noAutofit/>
          </a:bodyPr>
          <a:lstStyle/>
          <a:p>
            <a:pPr marL="0" indent="0" algn="ctr">
              <a:buNone/>
            </a:pPr>
            <a:r>
              <a:rPr lang="en-US" sz="2400" dirty="0" smtClean="0">
                <a:latin typeface="Calibri Light" panose="020F0302020204030204" pitchFamily="34" charset="0"/>
                <a:cs typeface="Calibri Light" panose="020F0302020204030204" pitchFamily="34" charset="0"/>
              </a:rPr>
              <a:t>16. </a:t>
            </a:r>
            <a:r>
              <a:rPr lang="en-US" sz="2400" dirty="0">
                <a:latin typeface="Calibri Light" panose="020F0302020204030204" pitchFamily="34" charset="0"/>
                <a:cs typeface="Calibri Light" panose="020F0302020204030204" pitchFamily="34" charset="0"/>
              </a:rPr>
              <a:t>Jesus said to her, “Go, call your husband, and come here.” </a:t>
            </a:r>
            <a:r>
              <a:rPr lang="en-US" sz="2400" dirty="0" smtClean="0">
                <a:latin typeface="Calibri Light" panose="020F0302020204030204" pitchFamily="34" charset="0"/>
                <a:cs typeface="Calibri Light" panose="020F0302020204030204" pitchFamily="34" charset="0"/>
              </a:rPr>
              <a:t>17. </a:t>
            </a:r>
            <a:r>
              <a:rPr lang="en-US" sz="2400" dirty="0">
                <a:latin typeface="Calibri Light" panose="020F0302020204030204" pitchFamily="34" charset="0"/>
                <a:cs typeface="Calibri Light" panose="020F0302020204030204" pitchFamily="34" charset="0"/>
              </a:rPr>
              <a:t>The woman answered him, “I have no husband.” Jesus said to her, “You are right in saying, ‘I have no husband’; </a:t>
            </a:r>
            <a:r>
              <a:rPr lang="en-US" sz="2400" dirty="0" smtClean="0">
                <a:latin typeface="Calibri Light" panose="020F0302020204030204" pitchFamily="34" charset="0"/>
                <a:cs typeface="Calibri Light" panose="020F0302020204030204" pitchFamily="34" charset="0"/>
              </a:rPr>
              <a:t>18. </a:t>
            </a:r>
            <a:r>
              <a:rPr lang="en-US" sz="2400" dirty="0">
                <a:latin typeface="Calibri Light" panose="020F0302020204030204" pitchFamily="34" charset="0"/>
                <a:cs typeface="Calibri Light" panose="020F0302020204030204" pitchFamily="34" charset="0"/>
              </a:rPr>
              <a:t>for you have had five husbands, and the one you now have is not your husband. What you have said is true.” </a:t>
            </a:r>
            <a:r>
              <a:rPr lang="en-US" sz="2400" dirty="0" smtClean="0">
                <a:latin typeface="Calibri Light" panose="020F0302020204030204" pitchFamily="34" charset="0"/>
                <a:cs typeface="Calibri Light" panose="020F0302020204030204" pitchFamily="34" charset="0"/>
              </a:rPr>
              <a:t>19. </a:t>
            </a:r>
            <a:r>
              <a:rPr lang="en-US" sz="2400" dirty="0">
                <a:latin typeface="Calibri Light" panose="020F0302020204030204" pitchFamily="34" charset="0"/>
                <a:cs typeface="Calibri Light" panose="020F0302020204030204" pitchFamily="34" charset="0"/>
              </a:rPr>
              <a:t>The woman said to him, “Sir, I perceive that you are a prophet. </a:t>
            </a:r>
            <a:r>
              <a:rPr lang="en-US" sz="2400" dirty="0" smtClean="0">
                <a:latin typeface="Calibri Light" panose="020F0302020204030204" pitchFamily="34" charset="0"/>
                <a:cs typeface="Calibri Light" panose="020F0302020204030204" pitchFamily="34" charset="0"/>
              </a:rPr>
              <a:t>20. </a:t>
            </a:r>
            <a:r>
              <a:rPr lang="en-US" sz="2400" dirty="0">
                <a:latin typeface="Calibri Light" panose="020F0302020204030204" pitchFamily="34" charset="0"/>
                <a:cs typeface="Calibri Light" panose="020F0302020204030204" pitchFamily="34" charset="0"/>
              </a:rPr>
              <a:t>Our fathers worshiped on this mountain, but you say that in Jerusalem is the place where people ought to worship.” </a:t>
            </a:r>
            <a:r>
              <a:rPr lang="en-US" sz="2400" dirty="0" smtClean="0">
                <a:latin typeface="Calibri Light" panose="020F0302020204030204" pitchFamily="34" charset="0"/>
                <a:cs typeface="Calibri Light" panose="020F0302020204030204" pitchFamily="34" charset="0"/>
              </a:rPr>
              <a:t>21. </a:t>
            </a:r>
            <a:r>
              <a:rPr lang="en-US" sz="2400" dirty="0">
                <a:latin typeface="Calibri Light" panose="020F0302020204030204" pitchFamily="34" charset="0"/>
                <a:cs typeface="Calibri Light" panose="020F0302020204030204" pitchFamily="34" charset="0"/>
              </a:rPr>
              <a:t>Jesus said to her, “Woman, believe me, the hour is coming when neither on this mountain nor in Jerusalem will you worship the Father. </a:t>
            </a:r>
            <a:r>
              <a:rPr lang="en-US" sz="2400" dirty="0" smtClean="0">
                <a:latin typeface="Calibri Light" panose="020F0302020204030204" pitchFamily="34" charset="0"/>
                <a:cs typeface="Calibri Light" panose="020F0302020204030204" pitchFamily="34" charset="0"/>
              </a:rPr>
              <a:t>22. </a:t>
            </a:r>
            <a:r>
              <a:rPr lang="en-US" sz="2400" dirty="0">
                <a:latin typeface="Calibri Light" panose="020F0302020204030204" pitchFamily="34" charset="0"/>
                <a:cs typeface="Calibri Light" panose="020F0302020204030204" pitchFamily="34" charset="0"/>
              </a:rPr>
              <a:t>You worship what you do not know; we worship what we know, for salvation is from the Jews. </a:t>
            </a:r>
            <a:r>
              <a:rPr lang="en-US" sz="2400" dirty="0" smtClean="0">
                <a:latin typeface="Calibri Light" panose="020F0302020204030204" pitchFamily="34" charset="0"/>
                <a:cs typeface="Calibri Light" panose="020F0302020204030204" pitchFamily="34" charset="0"/>
              </a:rPr>
              <a:t>23. </a:t>
            </a:r>
            <a:r>
              <a:rPr lang="en-US" sz="2400" dirty="0">
                <a:latin typeface="Calibri Light" panose="020F0302020204030204" pitchFamily="34" charset="0"/>
                <a:cs typeface="Calibri Light" panose="020F0302020204030204" pitchFamily="34" charset="0"/>
              </a:rPr>
              <a:t>But the hour is coming, and is now here, when the true worshipers will worship the Father in spirit and truth, for the Father is seeking such people to worship him. </a:t>
            </a:r>
            <a:r>
              <a:rPr lang="en-US" sz="2400" dirty="0" smtClean="0">
                <a:latin typeface="Calibri Light" panose="020F0302020204030204" pitchFamily="34" charset="0"/>
                <a:cs typeface="Calibri Light" panose="020F0302020204030204" pitchFamily="34" charset="0"/>
              </a:rPr>
              <a:t>24. </a:t>
            </a:r>
            <a:r>
              <a:rPr lang="en-US" sz="2400" dirty="0">
                <a:latin typeface="Calibri Light" panose="020F0302020204030204" pitchFamily="34" charset="0"/>
                <a:cs typeface="Calibri Light" panose="020F0302020204030204" pitchFamily="34" charset="0"/>
              </a:rPr>
              <a:t>God is spirit, and those who worship him must worship in spirit and truth.” </a:t>
            </a:r>
            <a:r>
              <a:rPr lang="en-US" sz="2400" dirty="0" smtClean="0">
                <a:latin typeface="Calibri Light" panose="020F0302020204030204" pitchFamily="34" charset="0"/>
                <a:cs typeface="Calibri Light" panose="020F0302020204030204" pitchFamily="34" charset="0"/>
              </a:rPr>
              <a:t>25. </a:t>
            </a:r>
            <a:r>
              <a:rPr lang="en-US" sz="2400" dirty="0">
                <a:latin typeface="Calibri Light" panose="020F0302020204030204" pitchFamily="34" charset="0"/>
                <a:cs typeface="Calibri Light" panose="020F0302020204030204" pitchFamily="34" charset="0"/>
              </a:rPr>
              <a:t>The woman said to him, “I know that Messiah is coming (he who is called Christ). When he comes, he will tell us all things.” </a:t>
            </a:r>
            <a:r>
              <a:rPr lang="en-US" sz="2400" dirty="0" smtClean="0">
                <a:latin typeface="Calibri Light" panose="020F0302020204030204" pitchFamily="34" charset="0"/>
                <a:cs typeface="Calibri Light" panose="020F0302020204030204" pitchFamily="34" charset="0"/>
              </a:rPr>
              <a:t>26. </a:t>
            </a:r>
            <a:r>
              <a:rPr lang="en-US" sz="2400" dirty="0">
                <a:latin typeface="Calibri Light" panose="020F0302020204030204" pitchFamily="34" charset="0"/>
                <a:cs typeface="Calibri Light" panose="020F0302020204030204" pitchFamily="34" charset="0"/>
              </a:rPr>
              <a:t>Jesus said to her, “I who speak to you am he.”</a:t>
            </a:r>
          </a:p>
        </p:txBody>
      </p:sp>
      <p:sp>
        <p:nvSpPr>
          <p:cNvPr id="4" name="Rectangle 3"/>
          <p:cNvSpPr/>
          <p:nvPr/>
        </p:nvSpPr>
        <p:spPr>
          <a:xfrm>
            <a:off x="1900988" y="4866148"/>
            <a:ext cx="9288379" cy="581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Luke 7:39, Deuteronomy 18:18</a:t>
            </a:r>
            <a:endParaRPr lang="en-US" sz="2800" dirty="0">
              <a:solidFill>
                <a:schemeClr val="tx1"/>
              </a:solidFill>
              <a:latin typeface="+mj-lt"/>
            </a:endParaRPr>
          </a:p>
        </p:txBody>
      </p:sp>
      <p:sp>
        <p:nvSpPr>
          <p:cNvPr id="5" name="Rectangle 4"/>
          <p:cNvSpPr/>
          <p:nvPr/>
        </p:nvSpPr>
        <p:spPr>
          <a:xfrm>
            <a:off x="449178" y="4485147"/>
            <a:ext cx="10291011" cy="481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She believed when Jesus told her about her life and revealed himself.</a:t>
            </a:r>
            <a:endParaRPr lang="en-US" sz="2800" dirty="0">
              <a:solidFill>
                <a:schemeClr val="tx1"/>
              </a:solidFill>
              <a:latin typeface="+mj-lt"/>
            </a:endParaRPr>
          </a:p>
        </p:txBody>
      </p:sp>
      <p:sp>
        <p:nvSpPr>
          <p:cNvPr id="6" name="Rectangle 5"/>
          <p:cNvSpPr/>
          <p:nvPr/>
        </p:nvSpPr>
        <p:spPr>
          <a:xfrm>
            <a:off x="1892968" y="6061291"/>
            <a:ext cx="9288379" cy="5815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mj-lt"/>
              </a:rPr>
              <a:t>Romans 8:15, Psalm 86:9.</a:t>
            </a:r>
            <a:endParaRPr lang="en-US" sz="2800" dirty="0">
              <a:solidFill>
                <a:schemeClr val="tx1"/>
              </a:solidFill>
              <a:latin typeface="+mj-lt"/>
            </a:endParaRPr>
          </a:p>
        </p:txBody>
      </p:sp>
      <p:sp>
        <p:nvSpPr>
          <p:cNvPr id="7" name="Rectangle 6"/>
          <p:cNvSpPr/>
          <p:nvPr/>
        </p:nvSpPr>
        <p:spPr>
          <a:xfrm>
            <a:off x="441158" y="5680290"/>
            <a:ext cx="10291011" cy="481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Worship in truth &amp; in spirit is worship via Christ not bound to a place.</a:t>
            </a:r>
            <a:endParaRPr lang="en-US" sz="2800" dirty="0">
              <a:solidFill>
                <a:schemeClr val="tx1"/>
              </a:solidFill>
              <a:latin typeface="+mj-lt"/>
            </a:endParaRPr>
          </a:p>
        </p:txBody>
      </p:sp>
    </p:spTree>
    <p:extLst>
      <p:ext uri="{BB962C8B-B14F-4D97-AF65-F5344CB8AC3E}">
        <p14:creationId xmlns:p14="http://schemas.microsoft.com/office/powerpoint/2010/main" val="3760468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15453"/>
            <a:ext cx="12192000" cy="1652336"/>
          </a:xfrm>
        </p:spPr>
        <p:txBody>
          <a:bodyPr>
            <a:noAutofit/>
          </a:bodyPr>
          <a:lstStyle/>
          <a:p>
            <a:pPr marL="0" indent="0" algn="ctr">
              <a:buNone/>
            </a:pPr>
            <a:r>
              <a:rPr lang="en-US" sz="2400" dirty="0" smtClean="0">
                <a:latin typeface="Calibri Light" panose="020F0302020204030204" pitchFamily="34" charset="0"/>
                <a:cs typeface="Calibri Light" panose="020F0302020204030204" pitchFamily="34" charset="0"/>
              </a:rPr>
              <a:t>27. </a:t>
            </a:r>
            <a:r>
              <a:rPr lang="en-US" sz="2400" dirty="0">
                <a:latin typeface="Calibri Light" panose="020F0302020204030204" pitchFamily="34" charset="0"/>
                <a:cs typeface="Calibri Light" panose="020F0302020204030204" pitchFamily="34" charset="0"/>
              </a:rPr>
              <a:t>Just then his disciples came back. They marveled that he was talking with a woman, but no one said, “What do you seek?” or, “Why are you talking with her?” </a:t>
            </a:r>
            <a:r>
              <a:rPr lang="en-US" sz="2400" dirty="0" smtClean="0">
                <a:latin typeface="Calibri Light" panose="020F0302020204030204" pitchFamily="34" charset="0"/>
                <a:cs typeface="Calibri Light" panose="020F0302020204030204" pitchFamily="34" charset="0"/>
              </a:rPr>
              <a:t>28. </a:t>
            </a:r>
            <a:r>
              <a:rPr lang="en-US" sz="2400" dirty="0">
                <a:latin typeface="Calibri Light" panose="020F0302020204030204" pitchFamily="34" charset="0"/>
                <a:cs typeface="Calibri Light" panose="020F0302020204030204" pitchFamily="34" charset="0"/>
              </a:rPr>
              <a:t>So the woman left her water jar and went away into town and said to the people, </a:t>
            </a:r>
            <a:r>
              <a:rPr lang="en-US" sz="2400" dirty="0" smtClean="0">
                <a:latin typeface="Calibri Light" panose="020F0302020204030204" pitchFamily="34" charset="0"/>
                <a:cs typeface="Calibri Light" panose="020F0302020204030204" pitchFamily="34" charset="0"/>
              </a:rPr>
              <a:t>29. </a:t>
            </a:r>
            <a:r>
              <a:rPr lang="en-US" sz="2400" dirty="0">
                <a:latin typeface="Calibri Light" panose="020F0302020204030204" pitchFamily="34" charset="0"/>
                <a:cs typeface="Calibri Light" panose="020F0302020204030204" pitchFamily="34" charset="0"/>
              </a:rPr>
              <a:t>“Come, see a man who told me all that I ever did. Can this be the Christ?” </a:t>
            </a:r>
            <a:r>
              <a:rPr lang="en-US" sz="2400" dirty="0" smtClean="0">
                <a:latin typeface="Calibri Light" panose="020F0302020204030204" pitchFamily="34" charset="0"/>
                <a:cs typeface="Calibri Light" panose="020F0302020204030204" pitchFamily="34" charset="0"/>
              </a:rPr>
              <a:t>30. </a:t>
            </a:r>
            <a:r>
              <a:rPr lang="en-US" sz="2400" dirty="0">
                <a:latin typeface="Calibri Light" panose="020F0302020204030204" pitchFamily="34" charset="0"/>
                <a:cs typeface="Calibri Light" panose="020F0302020204030204" pitchFamily="34" charset="0"/>
              </a:rPr>
              <a:t>They went out of the town and were coming to him.</a:t>
            </a:r>
          </a:p>
        </p:txBody>
      </p:sp>
      <p:sp>
        <p:nvSpPr>
          <p:cNvPr id="5" name="Rectangle 4"/>
          <p:cNvSpPr/>
          <p:nvPr/>
        </p:nvSpPr>
        <p:spPr>
          <a:xfrm>
            <a:off x="441158" y="3205730"/>
            <a:ext cx="10291011" cy="8124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It is beautiful to see how she immediately thought about others when she realized she had encountered the Messiah. </a:t>
            </a:r>
            <a:endParaRPr lang="en-US" sz="2800" dirty="0">
              <a:solidFill>
                <a:schemeClr val="tx1"/>
              </a:solidFill>
              <a:latin typeface="+mj-lt"/>
            </a:endParaRPr>
          </a:p>
        </p:txBody>
      </p:sp>
      <p:sp>
        <p:nvSpPr>
          <p:cNvPr id="7" name="Rectangle 6"/>
          <p:cNvSpPr/>
          <p:nvPr/>
        </p:nvSpPr>
        <p:spPr>
          <a:xfrm>
            <a:off x="441158" y="4256092"/>
            <a:ext cx="10291011" cy="9126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mj-lt"/>
              </a:rPr>
              <a:t>Even more beautiful was how the people believed her when she told them and came out of the town to meet Christ.</a:t>
            </a:r>
            <a:endParaRPr lang="en-US" sz="2800" dirty="0">
              <a:solidFill>
                <a:schemeClr val="tx1"/>
              </a:solidFill>
              <a:latin typeface="+mj-lt"/>
            </a:endParaRPr>
          </a:p>
        </p:txBody>
      </p:sp>
    </p:spTree>
    <p:extLst>
      <p:ext uri="{BB962C8B-B14F-4D97-AF65-F5344CB8AC3E}">
        <p14:creationId xmlns:p14="http://schemas.microsoft.com/office/powerpoint/2010/main" val="3965257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TotalTime>
  <Words>1743</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Encounters with Jesus: The woman at the well.</vt:lpstr>
      <vt:lpstr>PowerPoint Presentation</vt:lpstr>
      <vt:lpstr>PowerPoint Presentation</vt:lpstr>
      <vt:lpstr>Jesus said to her, “Everyone who drinks of this water will be thirsty again, but whoever drinks of the water that I will give him will never be thirsty again. The water that I will give him will become in him a spring of water welling up to eternal life.” John 4:13-14</vt:lpstr>
      <vt:lpstr>1. Geographic barrier  2. Ethnic barrier – Ezra 4 3. Religious barrier – 1 Kings 12 4. Gender barrier  5. Social barrier </vt:lpstr>
      <vt:lpstr>PowerPoint Presentation</vt:lpstr>
      <vt:lpstr>PowerPoint Presentation</vt:lpstr>
      <vt:lpstr>PowerPoint Presentation</vt:lpstr>
      <vt:lpstr>PowerPoint Presentation</vt:lpstr>
      <vt:lpstr>PowerPoint Presentation</vt:lpstr>
      <vt:lpstr>PowerPoint Presentation</vt:lpstr>
      <vt:lpstr>Key pointers!!!</vt:lpstr>
      <vt:lpstr>Introspective questions!!</vt:lpstr>
      <vt:lpstr>God bless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cp:lastModifiedBy>
  <cp:revision>29</cp:revision>
  <dcterms:created xsi:type="dcterms:W3CDTF">2022-03-24T03:58:29Z</dcterms:created>
  <dcterms:modified xsi:type="dcterms:W3CDTF">2022-03-27T03:00:35Z</dcterms:modified>
</cp:coreProperties>
</file>