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0" r:id="rId4"/>
    <p:sldId id="269" r:id="rId5"/>
    <p:sldId id="26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12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424722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78901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411237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88788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72CB6C-CFBC-4CCD-A698-2AFABD6D95F0}"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26663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72CB6C-CFBC-4CCD-A698-2AFABD6D95F0}"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87695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72CB6C-CFBC-4CCD-A698-2AFABD6D95F0}" type="datetimeFigureOut">
              <a:rPr lang="en-US" smtClean="0"/>
              <a:t>5/1/2022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22893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72CB6C-CFBC-4CCD-A698-2AFABD6D95F0}" type="datetimeFigureOut">
              <a:rPr lang="en-US" smtClean="0"/>
              <a:t>5/1/2022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12124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2CB6C-CFBC-4CCD-A698-2AFABD6D95F0}" type="datetimeFigureOut">
              <a:rPr lang="en-US" smtClean="0"/>
              <a:t>5/1/2022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30037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72CB6C-CFBC-4CCD-A698-2AFABD6D95F0}"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55153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72CB6C-CFBC-4CCD-A698-2AFABD6D95F0}"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60908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2CB6C-CFBC-4CCD-A698-2AFABD6D95F0}" type="datetimeFigureOut">
              <a:rPr lang="en-US" smtClean="0"/>
              <a:t>5/1/2022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DA6CD-A300-4AA7-8A6D-222B7DEB2E80}" type="slidenum">
              <a:rPr lang="en-US" smtClean="0"/>
              <a:t>‹#›</a:t>
            </a:fld>
            <a:endParaRPr lang="en-US"/>
          </a:p>
        </p:txBody>
      </p:sp>
    </p:spTree>
    <p:extLst>
      <p:ext uri="{BB962C8B-B14F-4D97-AF65-F5344CB8AC3E}">
        <p14:creationId xmlns:p14="http://schemas.microsoft.com/office/powerpoint/2010/main" val="6331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30267" y="5338325"/>
            <a:ext cx="8483466" cy="404224"/>
          </a:xfrm>
        </p:spPr>
        <p:txBody>
          <a:bodyPr>
            <a:noAutofit/>
          </a:bodyPr>
          <a:lstStyle/>
          <a:p>
            <a:r>
              <a:rPr lang="en-US" sz="3000" dirty="0"/>
              <a:t>Encounters with </a:t>
            </a:r>
            <a:r>
              <a:rPr lang="en-US" sz="3000" dirty="0" smtClean="0"/>
              <a:t>Jesus</a:t>
            </a:r>
            <a:r>
              <a:rPr lang="en-US" sz="3000" dirty="0" smtClean="0"/>
              <a:t>!!</a:t>
            </a:r>
            <a:endParaRPr lang="en-US" sz="3000" dirty="0"/>
          </a:p>
        </p:txBody>
      </p:sp>
      <p:sp>
        <p:nvSpPr>
          <p:cNvPr id="7" name="Subtitle 2"/>
          <p:cNvSpPr>
            <a:spLocks noGrp="1"/>
          </p:cNvSpPr>
          <p:nvPr>
            <p:ph type="subTitle" idx="1"/>
          </p:nvPr>
        </p:nvSpPr>
        <p:spPr>
          <a:xfrm>
            <a:off x="1143000" y="5932986"/>
            <a:ext cx="6858000" cy="318407"/>
          </a:xfrm>
        </p:spPr>
        <p:txBody>
          <a:bodyPr>
            <a:normAutofit fontScale="85000" lnSpcReduction="20000"/>
          </a:bodyPr>
          <a:lstStyle/>
          <a:p>
            <a:r>
              <a:rPr lang="en-US" dirty="0" smtClean="0"/>
              <a:t>Bro Perry</a:t>
            </a:r>
            <a:endParaRPr lang="en-US" dirty="0"/>
          </a:p>
        </p:txBody>
      </p:sp>
      <p:pic>
        <p:nvPicPr>
          <p:cNvPr id="5"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7538" y="667329"/>
            <a:ext cx="3128924" cy="448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26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264" y="437177"/>
            <a:ext cx="8154403" cy="1600200"/>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Our encounter with Jesus should be seen beyond an event and birth a consistent process of transformation as we behold the person of Christ and the power of the Holy Spirit by receiving the engrafted word of God.</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1594184" y="2831464"/>
            <a:ext cx="6966284" cy="11069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And this is the testimony, that God gave us eternal life, and this life is in his Son. Whoever has the Son has life; whoever does not have the Son of God does not have life.</a:t>
            </a:r>
            <a:r>
              <a:rPr lang="en-US" sz="2100" b="1" dirty="0">
                <a:solidFill>
                  <a:schemeClr val="tx1"/>
                </a:solidFill>
              </a:rPr>
              <a:t> 1 John 5:11-12 </a:t>
            </a:r>
            <a:endParaRPr lang="en-US" sz="2100" dirty="0">
              <a:solidFill>
                <a:schemeClr val="tx1"/>
              </a:solidFill>
              <a:latin typeface="+mj-lt"/>
            </a:endParaRPr>
          </a:p>
        </p:txBody>
      </p:sp>
      <p:sp>
        <p:nvSpPr>
          <p:cNvPr id="10" name="Rectangle 9"/>
          <p:cNvSpPr/>
          <p:nvPr/>
        </p:nvSpPr>
        <p:spPr>
          <a:xfrm>
            <a:off x="1594185" y="4539947"/>
            <a:ext cx="6966284" cy="7459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For the law was given through Moses; grace and truth came through Jesus Christ.</a:t>
            </a:r>
            <a:r>
              <a:rPr lang="en-US" sz="2100" b="1" dirty="0">
                <a:solidFill>
                  <a:schemeClr val="tx1"/>
                </a:solidFill>
              </a:rPr>
              <a:t> John 1:17 </a:t>
            </a:r>
            <a:endParaRPr lang="en-US" sz="2100" dirty="0">
              <a:solidFill>
                <a:schemeClr val="tx1"/>
              </a:solidFill>
              <a:latin typeface="+mj-lt"/>
            </a:endParaRPr>
          </a:p>
        </p:txBody>
      </p:sp>
      <p:sp>
        <p:nvSpPr>
          <p:cNvPr id="11" name="Rectangle 10"/>
          <p:cNvSpPr/>
          <p:nvPr/>
        </p:nvSpPr>
        <p:spPr>
          <a:xfrm>
            <a:off x="1594184" y="5776192"/>
            <a:ext cx="6966284" cy="559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So if the Son sets you free, you will be free indeed.</a:t>
            </a:r>
            <a:r>
              <a:rPr lang="en-US" sz="2100" b="1" dirty="0">
                <a:solidFill>
                  <a:schemeClr val="tx1"/>
                </a:solidFill>
              </a:rPr>
              <a:t> John 8:36</a:t>
            </a:r>
            <a:r>
              <a:rPr lang="en-US" sz="2100" dirty="0">
                <a:solidFill>
                  <a:schemeClr val="tx1"/>
                </a:solidFill>
              </a:rPr>
              <a:t> </a:t>
            </a:r>
            <a:endParaRPr lang="en-US" sz="2100" dirty="0">
              <a:solidFill>
                <a:schemeClr val="tx1"/>
              </a:solidFill>
              <a:latin typeface="+mj-lt"/>
            </a:endParaRPr>
          </a:p>
        </p:txBody>
      </p:sp>
      <p:sp>
        <p:nvSpPr>
          <p:cNvPr id="12" name="Rectangle 11"/>
          <p:cNvSpPr/>
          <p:nvPr/>
        </p:nvSpPr>
        <p:spPr>
          <a:xfrm>
            <a:off x="517357" y="5493448"/>
            <a:ext cx="3128211"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freedom in Christ.</a:t>
            </a:r>
            <a:endParaRPr lang="en-US" sz="2100" dirty="0">
              <a:solidFill>
                <a:schemeClr val="tx1"/>
              </a:solidFill>
              <a:latin typeface="+mj-lt"/>
            </a:endParaRPr>
          </a:p>
        </p:txBody>
      </p:sp>
      <p:sp>
        <p:nvSpPr>
          <p:cNvPr id="13" name="Rectangle 12"/>
          <p:cNvSpPr/>
          <p:nvPr/>
        </p:nvSpPr>
        <p:spPr>
          <a:xfrm>
            <a:off x="523373" y="4224118"/>
            <a:ext cx="3964405"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truth and grace in Christ.</a:t>
            </a:r>
            <a:endParaRPr lang="en-US" sz="2100" dirty="0">
              <a:solidFill>
                <a:schemeClr val="tx1"/>
              </a:solidFill>
              <a:latin typeface="+mj-lt"/>
            </a:endParaRPr>
          </a:p>
        </p:txBody>
      </p:sp>
      <p:sp>
        <p:nvSpPr>
          <p:cNvPr id="14" name="Rectangle 13"/>
          <p:cNvSpPr/>
          <p:nvPr/>
        </p:nvSpPr>
        <p:spPr>
          <a:xfrm>
            <a:off x="529390" y="2533680"/>
            <a:ext cx="3465095"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eternal life in Christ.</a:t>
            </a:r>
            <a:endParaRPr lang="en-US" sz="2100" dirty="0">
              <a:solidFill>
                <a:schemeClr val="tx1"/>
              </a:solidFill>
              <a:latin typeface="+mj-lt"/>
            </a:endParaRPr>
          </a:p>
        </p:txBody>
      </p:sp>
    </p:spTree>
    <p:extLst>
      <p:ext uri="{BB962C8B-B14F-4D97-AF65-F5344CB8AC3E}">
        <p14:creationId xmlns:p14="http://schemas.microsoft.com/office/powerpoint/2010/main" val="83059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264" y="437177"/>
            <a:ext cx="8154403" cy="1600200"/>
          </a:xfrm>
        </p:spPr>
        <p:txBody>
          <a:bodyPr>
            <a:noAutofit/>
          </a:bodyPr>
          <a:lstStyle/>
          <a:p>
            <a:pPr marL="0" indent="0" algn="ctr">
              <a:buNone/>
            </a:pPr>
            <a:r>
              <a:rPr lang="en-US" dirty="0">
                <a:latin typeface="Calibri Light" panose="020F0302020204030204" pitchFamily="34" charset="0"/>
                <a:cs typeface="Calibri Light" panose="020F0302020204030204" pitchFamily="34" charset="0"/>
              </a:rPr>
              <a:t>And we all, with unveiled face, beholding the glory of the Lord, are being transformed into the same image from one degree of glory to another. For this comes from the Lord who is the Spirit. 2Corinthians 3:18</a:t>
            </a:r>
          </a:p>
        </p:txBody>
      </p:sp>
      <p:sp>
        <p:nvSpPr>
          <p:cNvPr id="5" name="Rectangle 4"/>
          <p:cNvSpPr/>
          <p:nvPr/>
        </p:nvSpPr>
        <p:spPr>
          <a:xfrm>
            <a:off x="1594184" y="2439578"/>
            <a:ext cx="6966284" cy="8181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solidFill>
                  <a:schemeClr val="tx1"/>
                </a:solidFill>
                <a:latin typeface="+mj-lt"/>
              </a:rPr>
              <a:t>It </a:t>
            </a:r>
            <a:r>
              <a:rPr lang="en-US" sz="2100" dirty="0">
                <a:solidFill>
                  <a:schemeClr val="tx1"/>
                </a:solidFill>
                <a:latin typeface="+mj-lt"/>
              </a:rPr>
              <a:t>is the Spirit who gives life; the flesh is no help at all. The words that I have spoken to you are spirit and </a:t>
            </a:r>
            <a:r>
              <a:rPr lang="en-US" sz="2100" dirty="0" smtClean="0">
                <a:solidFill>
                  <a:schemeClr val="tx1"/>
                </a:solidFill>
                <a:latin typeface="+mj-lt"/>
              </a:rPr>
              <a:t>life.</a:t>
            </a:r>
            <a:r>
              <a:rPr lang="en-US" sz="2100" b="1" dirty="0" smtClean="0">
                <a:solidFill>
                  <a:schemeClr val="tx1"/>
                </a:solidFill>
              </a:rPr>
              <a:t> John 6:63 </a:t>
            </a:r>
            <a:endParaRPr lang="en-US" sz="2100" dirty="0">
              <a:solidFill>
                <a:schemeClr val="tx1"/>
              </a:solidFill>
              <a:latin typeface="+mj-lt"/>
            </a:endParaRPr>
          </a:p>
        </p:txBody>
      </p:sp>
      <p:sp>
        <p:nvSpPr>
          <p:cNvPr id="10" name="Rectangle 9"/>
          <p:cNvSpPr/>
          <p:nvPr/>
        </p:nvSpPr>
        <p:spPr>
          <a:xfrm>
            <a:off x="1594185" y="3677790"/>
            <a:ext cx="6966284" cy="13765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 Do not be conformed to this world</a:t>
            </a:r>
            <a:r>
              <a:rPr lang="en-US" sz="2100" dirty="0" smtClean="0">
                <a:solidFill>
                  <a:schemeClr val="tx1"/>
                </a:solidFill>
                <a:latin typeface="+mj-lt"/>
              </a:rPr>
              <a:t>, </a:t>
            </a:r>
            <a:r>
              <a:rPr lang="en-US" sz="2100" dirty="0">
                <a:solidFill>
                  <a:schemeClr val="tx1"/>
                </a:solidFill>
                <a:latin typeface="+mj-lt"/>
              </a:rPr>
              <a:t>but be transformed by the renewal of your mind, that by testing you may discern what is the will of God, what is good and acceptable and perfect.</a:t>
            </a:r>
            <a:r>
              <a:rPr lang="en-US" sz="2100" b="1" dirty="0" smtClean="0">
                <a:solidFill>
                  <a:schemeClr val="tx1"/>
                </a:solidFill>
              </a:rPr>
              <a:t> </a:t>
            </a:r>
            <a:r>
              <a:rPr lang="en-US" sz="2100" b="1" dirty="0" smtClean="0">
                <a:solidFill>
                  <a:schemeClr val="tx1"/>
                </a:solidFill>
              </a:rPr>
              <a:t>Romans 12:2</a:t>
            </a:r>
            <a:r>
              <a:rPr lang="en-US" sz="2100" b="1" dirty="0" smtClean="0">
                <a:solidFill>
                  <a:schemeClr val="tx1"/>
                </a:solidFill>
              </a:rPr>
              <a:t> </a:t>
            </a:r>
            <a:endParaRPr lang="en-US" sz="2100" dirty="0">
              <a:solidFill>
                <a:schemeClr val="tx1"/>
              </a:solidFill>
              <a:latin typeface="+mj-lt"/>
            </a:endParaRPr>
          </a:p>
        </p:txBody>
      </p:sp>
      <p:sp>
        <p:nvSpPr>
          <p:cNvPr id="11" name="Rectangle 10"/>
          <p:cNvSpPr/>
          <p:nvPr/>
        </p:nvSpPr>
        <p:spPr>
          <a:xfrm>
            <a:off x="1594184" y="5501869"/>
            <a:ext cx="6966284" cy="9376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For this comes from the Lord who is the Spirit. </a:t>
            </a:r>
            <a:endParaRPr lang="en-US" sz="2100" dirty="0" smtClean="0">
              <a:solidFill>
                <a:schemeClr val="tx1"/>
              </a:solidFill>
              <a:latin typeface="+mj-lt"/>
            </a:endParaRPr>
          </a:p>
          <a:p>
            <a:pPr algn="ctr"/>
            <a:r>
              <a:rPr lang="en-US" sz="2100" b="1" dirty="0" smtClean="0">
                <a:solidFill>
                  <a:schemeClr val="tx1"/>
                </a:solidFill>
                <a:latin typeface="+mj-lt"/>
              </a:rPr>
              <a:t>2Corinthians </a:t>
            </a:r>
            <a:r>
              <a:rPr lang="en-US" sz="2100" b="1" dirty="0">
                <a:solidFill>
                  <a:schemeClr val="tx1"/>
                </a:solidFill>
                <a:latin typeface="+mj-lt"/>
              </a:rPr>
              <a:t>3:18</a:t>
            </a:r>
            <a:endParaRPr lang="en-US" sz="2100" b="1" dirty="0">
              <a:solidFill>
                <a:schemeClr val="tx1"/>
              </a:solidFill>
              <a:latin typeface="+mj-lt"/>
            </a:endParaRPr>
          </a:p>
        </p:txBody>
      </p:sp>
      <p:sp>
        <p:nvSpPr>
          <p:cNvPr id="12" name="Rectangle 11"/>
          <p:cNvSpPr/>
          <p:nvPr/>
        </p:nvSpPr>
        <p:spPr>
          <a:xfrm>
            <a:off x="517357" y="5219125"/>
            <a:ext cx="5609123"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tx1"/>
                </a:solidFill>
                <a:latin typeface="+mj-lt"/>
              </a:rPr>
              <a:t>The Holy Spirit is the source of this transformation.</a:t>
            </a:r>
            <a:endParaRPr lang="en-US" sz="2100" dirty="0">
              <a:solidFill>
                <a:schemeClr val="tx1"/>
              </a:solidFill>
              <a:latin typeface="+mj-lt"/>
            </a:endParaRPr>
          </a:p>
        </p:txBody>
      </p:sp>
      <p:sp>
        <p:nvSpPr>
          <p:cNvPr id="13" name="Rectangle 12"/>
          <p:cNvSpPr/>
          <p:nvPr/>
        </p:nvSpPr>
        <p:spPr>
          <a:xfrm>
            <a:off x="523373" y="3361961"/>
            <a:ext cx="6308501" cy="419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tx1"/>
                </a:solidFill>
                <a:latin typeface="+mj-lt"/>
              </a:rPr>
              <a:t>True transformation only comes by the word of God</a:t>
            </a:r>
            <a:r>
              <a:rPr lang="en-US" sz="2100" b="1" dirty="0" smtClean="0">
                <a:solidFill>
                  <a:schemeClr val="tx1"/>
                </a:solidFill>
                <a:latin typeface="+mj-lt"/>
              </a:rPr>
              <a:t>.</a:t>
            </a:r>
            <a:endParaRPr lang="en-US" sz="2100" dirty="0">
              <a:solidFill>
                <a:schemeClr val="tx1"/>
              </a:solidFill>
              <a:latin typeface="+mj-lt"/>
            </a:endParaRPr>
          </a:p>
        </p:txBody>
      </p:sp>
      <p:sp>
        <p:nvSpPr>
          <p:cNvPr id="14" name="Rectangle 13"/>
          <p:cNvSpPr/>
          <p:nvPr/>
        </p:nvSpPr>
        <p:spPr>
          <a:xfrm>
            <a:off x="529389" y="2141794"/>
            <a:ext cx="7687147"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tx1"/>
                </a:solidFill>
                <a:latin typeface="+mj-lt"/>
              </a:rPr>
              <a:t>The life of a believer is a life of beholding our Lord via the word of God.</a:t>
            </a:r>
            <a:endParaRPr lang="en-US" sz="2100" dirty="0">
              <a:solidFill>
                <a:schemeClr val="tx1"/>
              </a:solidFill>
              <a:latin typeface="+mj-lt"/>
            </a:endParaRPr>
          </a:p>
        </p:txBody>
      </p:sp>
    </p:spTree>
    <p:extLst>
      <p:ext uri="{BB962C8B-B14F-4D97-AF65-F5344CB8AC3E}">
        <p14:creationId xmlns:p14="http://schemas.microsoft.com/office/powerpoint/2010/main" val="1744193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a:t>q</a:t>
            </a:r>
            <a:r>
              <a:rPr lang="en-US" dirty="0" smtClean="0"/>
              <a:t>uestions</a:t>
            </a:r>
            <a:r>
              <a:rPr lang="en-US" dirty="0" smtClean="0"/>
              <a:t>!!</a:t>
            </a:r>
            <a:endParaRPr lang="en-US" dirty="0"/>
          </a:p>
        </p:txBody>
      </p:sp>
      <p:sp>
        <p:nvSpPr>
          <p:cNvPr id="3" name="Content Placeholder 2"/>
          <p:cNvSpPr>
            <a:spLocks noGrp="1"/>
          </p:cNvSpPr>
          <p:nvPr>
            <p:ph idx="1"/>
          </p:nvPr>
        </p:nvSpPr>
        <p:spPr/>
        <p:txBody>
          <a:bodyPr/>
          <a:lstStyle/>
          <a:p>
            <a:pPr marL="385763" indent="-385763">
              <a:buAutoNum type="arabicPeriod"/>
            </a:pPr>
            <a:r>
              <a:rPr lang="en-US" dirty="0" smtClean="0">
                <a:latin typeface="+mj-lt"/>
              </a:rPr>
              <a:t>Which </a:t>
            </a:r>
            <a:r>
              <a:rPr lang="en-US" dirty="0">
                <a:latin typeface="+mj-lt"/>
              </a:rPr>
              <a:t>character was your favorite and what do you remember from the sermon on that particular character? </a:t>
            </a:r>
            <a:endParaRPr lang="en-US" dirty="0" smtClean="0">
              <a:latin typeface="+mj-lt"/>
            </a:endParaRPr>
          </a:p>
          <a:p>
            <a:pPr marL="385763" indent="-385763">
              <a:buAutoNum type="arabicPeriod"/>
            </a:pPr>
            <a:r>
              <a:rPr lang="en-US" dirty="0" smtClean="0">
                <a:latin typeface="+mj-lt"/>
              </a:rPr>
              <a:t>How </a:t>
            </a:r>
            <a:r>
              <a:rPr lang="en-US" dirty="0">
                <a:latin typeface="+mj-lt"/>
              </a:rPr>
              <a:t>did these stories of biblical encounters with Jesus relate with you? How do you see yourself in the various characters? </a:t>
            </a:r>
            <a:endParaRPr lang="en-US" dirty="0" smtClean="0">
              <a:latin typeface="+mj-lt"/>
            </a:endParaRPr>
          </a:p>
          <a:p>
            <a:pPr marL="385763" indent="-385763">
              <a:buAutoNum type="arabicPeriod"/>
            </a:pPr>
            <a:r>
              <a:rPr lang="en-US" dirty="0" smtClean="0">
                <a:latin typeface="+mj-lt"/>
              </a:rPr>
              <a:t>How </a:t>
            </a:r>
            <a:r>
              <a:rPr lang="en-US" dirty="0">
                <a:latin typeface="+mj-lt"/>
              </a:rPr>
              <a:t>can we encounter Jesus ourselves in our various lives today? </a:t>
            </a:r>
            <a:endParaRPr lang="en-US" dirty="0">
              <a:latin typeface="+mj-lt"/>
            </a:endParaRPr>
          </a:p>
        </p:txBody>
      </p:sp>
    </p:spTree>
    <p:extLst>
      <p:ext uri="{BB962C8B-B14F-4D97-AF65-F5344CB8AC3E}">
        <p14:creationId xmlns:p14="http://schemas.microsoft.com/office/powerpoint/2010/main" val="913985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67" y="5006578"/>
            <a:ext cx="7886700" cy="994172"/>
          </a:xfrm>
        </p:spPr>
        <p:txBody>
          <a:bodyPr/>
          <a:lstStyle/>
          <a:p>
            <a:pPr algn="ctr"/>
            <a:r>
              <a:rPr lang="en-US" dirty="0" smtClean="0"/>
              <a:t>God bless you!!</a:t>
            </a:r>
            <a:endParaRPr lang="en-US" dirty="0"/>
          </a:p>
        </p:txBody>
      </p:sp>
      <p:sp>
        <p:nvSpPr>
          <p:cNvPr id="5" name="Title 1"/>
          <p:cNvSpPr txBox="1">
            <a:spLocks/>
          </p:cNvSpPr>
          <p:nvPr/>
        </p:nvSpPr>
        <p:spPr>
          <a:xfrm>
            <a:off x="634666" y="277756"/>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dirty="0"/>
              <a:t>Let us pray!!</a:t>
            </a:r>
          </a:p>
        </p:txBody>
      </p:sp>
      <p:pic>
        <p:nvPicPr>
          <p:cNvPr id="1026"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007672" y="1479917"/>
            <a:ext cx="5140687" cy="3318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835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375</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Encounters with Jesus!!</vt:lpstr>
      <vt:lpstr>PowerPoint Presentation</vt:lpstr>
      <vt:lpstr>PowerPoint Presentation</vt:lpstr>
      <vt:lpstr>Discussion questions!!</vt:lpstr>
      <vt:lpstr>God bless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Encounters with Jesus: The woman caught in adultery.</dc:title>
  <dc:creator>A</dc:creator>
  <cp:lastModifiedBy>A</cp:lastModifiedBy>
  <cp:revision>33</cp:revision>
  <dcterms:created xsi:type="dcterms:W3CDTF">2022-03-31T14:14:10Z</dcterms:created>
  <dcterms:modified xsi:type="dcterms:W3CDTF">2022-05-01T00:31:43Z</dcterms:modified>
</cp:coreProperties>
</file>