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9B0-E2A2-4F01-A742-53D155E14158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7168-480D-48D0-ACBE-810C0E098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1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9B0-E2A2-4F01-A742-53D155E14158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7168-480D-48D0-ACBE-810C0E098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15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9B0-E2A2-4F01-A742-53D155E14158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7168-480D-48D0-ACBE-810C0E098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2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9B0-E2A2-4F01-A742-53D155E14158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7168-480D-48D0-ACBE-810C0E098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3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9B0-E2A2-4F01-A742-53D155E14158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7168-480D-48D0-ACBE-810C0E098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7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9B0-E2A2-4F01-A742-53D155E14158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7168-480D-48D0-ACBE-810C0E098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2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9B0-E2A2-4F01-A742-53D155E14158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7168-480D-48D0-ACBE-810C0E098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5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9B0-E2A2-4F01-A742-53D155E14158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7168-480D-48D0-ACBE-810C0E098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5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9B0-E2A2-4F01-A742-53D155E14158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7168-480D-48D0-ACBE-810C0E098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9B0-E2A2-4F01-A742-53D155E14158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7168-480D-48D0-ACBE-810C0E098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7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9B0-E2A2-4F01-A742-53D155E14158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7168-480D-48D0-ACBE-810C0E098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3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509B0-E2A2-4F01-A742-53D155E14158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7168-480D-48D0-ACBE-810C0E098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9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0600"/>
            <a:ext cx="9144000" cy="64112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woman healed from the issue of blood.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976" y="4841641"/>
            <a:ext cx="10072048" cy="1149726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j-lt"/>
              </a:rPr>
              <a:t>For she said, “If I touch even his garments, I will be made well.”</a:t>
            </a:r>
          </a:p>
          <a:p>
            <a:r>
              <a:rPr lang="en-US" sz="2800" dirty="0" smtClean="0">
                <a:latin typeface="+mj-lt"/>
              </a:rPr>
              <a:t>Mark 5:28</a:t>
            </a:r>
            <a:endParaRPr lang="en-US" sz="28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72565"/>
            <a:ext cx="7620000" cy="318135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6453051"/>
            <a:ext cx="1550126" cy="39841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Bro Perry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12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93" y="859810"/>
            <a:ext cx="11286699" cy="133748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Takeaways!!!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001" y="2470246"/>
            <a:ext cx="10331356" cy="200622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What we hear and open our minds to is important.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We must not give up.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Lets desire to be like the woman of faith healed from the issue of blood.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7113" y="4724410"/>
            <a:ext cx="11286699" cy="1337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/>
              <a:t>Let’s pray!!!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17079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93" y="1760560"/>
            <a:ext cx="11286699" cy="133748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Small Group Discussions!!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6536" y="3534769"/>
            <a:ext cx="10331356" cy="211540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Read thoroughly Mark 5:25-34.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Have a verse by verse discussion of the miraculous story.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Share your major takeaway from the testimony of the woman healed from the issue of blood. </a:t>
            </a:r>
          </a:p>
        </p:txBody>
      </p:sp>
    </p:spTree>
    <p:extLst>
      <p:ext uri="{BB962C8B-B14F-4D97-AF65-F5344CB8AC3E}">
        <p14:creationId xmlns:p14="http://schemas.microsoft.com/office/powerpoint/2010/main" val="285651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88" y="365125"/>
            <a:ext cx="10515600" cy="92809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Importance of the Miracles of Jesus!!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0789"/>
            <a:ext cx="10515600" cy="22058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latin typeface="+mj-lt"/>
              </a:rPr>
              <a:t>To reveal the glory of God!! </a:t>
            </a:r>
            <a:r>
              <a:rPr lang="en-US" dirty="0" smtClean="0">
                <a:latin typeface="+mj-lt"/>
              </a:rPr>
              <a:t>– Psalm </a:t>
            </a:r>
            <a:r>
              <a:rPr lang="en-US" dirty="0" smtClean="0">
                <a:latin typeface="+mj-lt"/>
              </a:rPr>
              <a:t>77:14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atin typeface="+mj-lt"/>
              </a:rPr>
              <a:t>To draw many unto believing in Christ Jesus. </a:t>
            </a:r>
            <a:r>
              <a:rPr lang="en-US" b="1" dirty="0" smtClean="0">
                <a:latin typeface="+mj-lt"/>
              </a:rPr>
              <a:t>– </a:t>
            </a:r>
            <a:r>
              <a:rPr lang="en-US" dirty="0" smtClean="0">
                <a:latin typeface="+mj-lt"/>
              </a:rPr>
              <a:t>John </a:t>
            </a:r>
            <a:r>
              <a:rPr lang="en-US" dirty="0" smtClean="0">
                <a:latin typeface="+mj-lt"/>
              </a:rPr>
              <a:t>10:37-38 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atin typeface="+mj-lt"/>
              </a:rPr>
              <a:t>To break the oppression of the devil</a:t>
            </a:r>
            <a:r>
              <a:rPr lang="en-US" b="1" dirty="0" smtClean="0">
                <a:latin typeface="+mj-lt"/>
              </a:rPr>
              <a:t>. </a:t>
            </a:r>
            <a:r>
              <a:rPr lang="en-US" dirty="0" smtClean="0">
                <a:latin typeface="+mj-lt"/>
              </a:rPr>
              <a:t>– </a:t>
            </a:r>
            <a:r>
              <a:rPr lang="en-US" dirty="0" smtClean="0">
                <a:latin typeface="+mj-lt"/>
              </a:rPr>
              <a:t>Acts 10:38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atin typeface="+mj-lt"/>
              </a:rPr>
              <a:t>To show the Love of God for His Children.</a:t>
            </a:r>
            <a:endParaRPr lang="en-US" b="1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34087" y="3734223"/>
            <a:ext cx="10515600" cy="22468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Takeaways from the last sermon: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1. God is still working miracles in the lives of His children today. </a:t>
            </a:r>
            <a:br>
              <a:rPr lang="en-US" sz="2800" dirty="0" smtClean="0"/>
            </a:br>
            <a:r>
              <a:rPr lang="en-US" sz="2800" dirty="0" smtClean="0"/>
              <a:t>2. Faith deals with doubt and unbelief, and is a key to a miraculous life. </a:t>
            </a:r>
            <a:br>
              <a:rPr lang="en-US" sz="2800" dirty="0" smtClean="0"/>
            </a:br>
            <a:r>
              <a:rPr lang="en-US" sz="2800" dirty="0" smtClean="0"/>
              <a:t>3. Let us live with full awareness of God’s miraculous ability.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644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911" y="174056"/>
            <a:ext cx="10515600" cy="75399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Mark 5:25-34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928048"/>
            <a:ext cx="11505063" cy="5540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latin typeface="+mj-lt"/>
              </a:rPr>
              <a:t>25. </a:t>
            </a:r>
            <a:r>
              <a:rPr lang="en-US" dirty="0" smtClean="0">
                <a:latin typeface="+mj-lt"/>
              </a:rPr>
              <a:t>And there was a woman who had had a discharge of blood for twelve years, </a:t>
            </a:r>
            <a:r>
              <a:rPr lang="en-US" b="1" dirty="0" smtClean="0">
                <a:latin typeface="+mj-lt"/>
              </a:rPr>
              <a:t>26. </a:t>
            </a:r>
            <a:r>
              <a:rPr lang="en-US" dirty="0" smtClean="0">
                <a:latin typeface="+mj-lt"/>
              </a:rPr>
              <a:t>and who had suffered much under many physicians, and had spent all that she had, and was no better but rather grew worse. </a:t>
            </a:r>
            <a:r>
              <a:rPr lang="en-US" b="1" dirty="0" smtClean="0">
                <a:latin typeface="+mj-lt"/>
              </a:rPr>
              <a:t>27. </a:t>
            </a:r>
            <a:r>
              <a:rPr lang="en-US" dirty="0" smtClean="0">
                <a:latin typeface="+mj-lt"/>
              </a:rPr>
              <a:t>She had heard the reports about Jesus and came up behind him in the crowd and touched his garment. </a:t>
            </a:r>
            <a:r>
              <a:rPr lang="en-US" b="1" dirty="0" smtClean="0">
                <a:latin typeface="+mj-lt"/>
              </a:rPr>
              <a:t>28. </a:t>
            </a:r>
            <a:r>
              <a:rPr lang="en-US" dirty="0" smtClean="0">
                <a:latin typeface="+mj-lt"/>
              </a:rPr>
              <a:t>For she said, “If I touch even his garments, I will be made well.” </a:t>
            </a:r>
            <a:r>
              <a:rPr lang="en-US" b="1" dirty="0" smtClean="0">
                <a:latin typeface="+mj-lt"/>
              </a:rPr>
              <a:t>29. </a:t>
            </a:r>
            <a:r>
              <a:rPr lang="en-US" dirty="0" smtClean="0">
                <a:latin typeface="+mj-lt"/>
              </a:rPr>
              <a:t>And immediately the flow of blood dried up, and she felt in her body that she was healed of her disease. </a:t>
            </a:r>
            <a:r>
              <a:rPr lang="en-US" b="1" dirty="0" smtClean="0">
                <a:latin typeface="+mj-lt"/>
              </a:rPr>
              <a:t>30. </a:t>
            </a:r>
            <a:r>
              <a:rPr lang="en-US" dirty="0" smtClean="0">
                <a:latin typeface="+mj-lt"/>
              </a:rPr>
              <a:t>And Jesus, perceiving in himself that power had gone out from him, immediately turned about in the crowd and said, “Who touched my garments?” </a:t>
            </a:r>
            <a:r>
              <a:rPr lang="en-US" b="1" dirty="0" smtClean="0">
                <a:latin typeface="+mj-lt"/>
              </a:rPr>
              <a:t>31. </a:t>
            </a:r>
            <a:r>
              <a:rPr lang="en-US" dirty="0" smtClean="0">
                <a:latin typeface="+mj-lt"/>
              </a:rPr>
              <a:t>And his disciples said to him, “You see the crowd pressing around you, and yet you say, ‘Who touched me?’” </a:t>
            </a:r>
            <a:r>
              <a:rPr lang="en-US" b="1" dirty="0" smtClean="0">
                <a:latin typeface="+mj-lt"/>
              </a:rPr>
              <a:t>32. </a:t>
            </a:r>
            <a:r>
              <a:rPr lang="en-US" dirty="0" smtClean="0">
                <a:latin typeface="+mj-lt"/>
              </a:rPr>
              <a:t>And he looked around to see who had done it. </a:t>
            </a:r>
            <a:r>
              <a:rPr lang="en-US" b="1" dirty="0" smtClean="0">
                <a:latin typeface="+mj-lt"/>
              </a:rPr>
              <a:t>33. </a:t>
            </a:r>
            <a:r>
              <a:rPr lang="en-US" dirty="0" smtClean="0">
                <a:latin typeface="+mj-lt"/>
              </a:rPr>
              <a:t>But the woman, knowing what had happened to her, came in fear and trembling and fell down before him and told him the whole truth. </a:t>
            </a:r>
            <a:r>
              <a:rPr lang="en-US" b="1" dirty="0" smtClean="0">
                <a:latin typeface="+mj-lt"/>
              </a:rPr>
              <a:t>34. </a:t>
            </a:r>
            <a:r>
              <a:rPr lang="en-US" dirty="0" smtClean="0">
                <a:latin typeface="+mj-lt"/>
              </a:rPr>
              <a:t>And he said to her, “Daughter, your faith has made you well; go in peace, and be healed of your disease.”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1207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46" y="1361412"/>
            <a:ext cx="10515600" cy="75399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Facts about this amazing woman of Faith!!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752" y="2374710"/>
            <a:ext cx="10836323" cy="3384646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Because of her illness she was regarded as unclean and also felt unclean. – </a:t>
            </a:r>
            <a:r>
              <a:rPr lang="en-US" b="1" dirty="0" smtClean="0">
                <a:latin typeface="+mj-lt"/>
              </a:rPr>
              <a:t>Leviticus 15:25-27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She had tried to get healing and it only resulted in her health and financial situation getting worse.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She was tired, worn out and intensely lonely.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She was desperate. – </a:t>
            </a:r>
            <a:r>
              <a:rPr lang="en-US" b="1" dirty="0" smtClean="0">
                <a:latin typeface="+mj-lt"/>
              </a:rPr>
              <a:t>Mark 5:31 </a:t>
            </a:r>
          </a:p>
        </p:txBody>
      </p:sp>
    </p:spTree>
    <p:extLst>
      <p:ext uri="{BB962C8B-B14F-4D97-AF65-F5344CB8AC3E}">
        <p14:creationId xmlns:p14="http://schemas.microsoft.com/office/powerpoint/2010/main" val="240327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40" y="1310187"/>
            <a:ext cx="11354937" cy="125559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28. For she said, “If I touch even his garments, I will be made well.”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638" y="3152633"/>
            <a:ext cx="10590663" cy="1856095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What she had heard about Jesus built up faith in her.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Her convictions fueled her action.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She valued her healing more than her worries!!! </a:t>
            </a:r>
          </a:p>
        </p:txBody>
      </p:sp>
    </p:spTree>
    <p:extLst>
      <p:ext uri="{BB962C8B-B14F-4D97-AF65-F5344CB8AC3E}">
        <p14:creationId xmlns:p14="http://schemas.microsoft.com/office/powerpoint/2010/main" val="242596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93" y="1351128"/>
            <a:ext cx="11354937" cy="143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29. And immediately the flow of blood dried up, and she felt in her body that she was healed of her disease.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696" y="3302758"/>
            <a:ext cx="10563367" cy="174691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Her healing was instant. It took place immediately…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Her faith in Christ birthed the results she hoped for.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Our focus must be on the unseen conviction.  </a:t>
            </a:r>
          </a:p>
        </p:txBody>
      </p:sp>
    </p:spTree>
    <p:extLst>
      <p:ext uri="{BB962C8B-B14F-4D97-AF65-F5344CB8AC3E}">
        <p14:creationId xmlns:p14="http://schemas.microsoft.com/office/powerpoint/2010/main" val="208601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94" y="723333"/>
            <a:ext cx="11341290" cy="186974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30. And Jesus, perceiving in himself that power had gone out from him, immediately turned about in the crowd and said, “Who touched my garments?”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6412" y="2988859"/>
            <a:ext cx="10536072" cy="229282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Jesus was anointed with the Holy Spirit and with power.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The presence of the crowd confirms that our faith is key in our relationship with Christ.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I believe it was not an inquiry born of anger but of great surprise at the level of faith expressed.</a:t>
            </a:r>
          </a:p>
        </p:txBody>
      </p:sp>
    </p:spTree>
    <p:extLst>
      <p:ext uri="{BB962C8B-B14F-4D97-AF65-F5344CB8AC3E}">
        <p14:creationId xmlns:p14="http://schemas.microsoft.com/office/powerpoint/2010/main" val="2490264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93" y="1760560"/>
            <a:ext cx="11286699" cy="133748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34. And he said to her, “Daughter, your faith has made you well; go in peace, and be healed of your disease.”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6536" y="3534769"/>
            <a:ext cx="10331356" cy="174691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Jesus commended her faith.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Her obedience made her whole.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Jesus confirmed what she knew and felt had happened to her. </a:t>
            </a:r>
          </a:p>
        </p:txBody>
      </p:sp>
    </p:spTree>
    <p:extLst>
      <p:ext uri="{BB962C8B-B14F-4D97-AF65-F5344CB8AC3E}">
        <p14:creationId xmlns:p14="http://schemas.microsoft.com/office/powerpoint/2010/main" val="3632698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319" y="2879677"/>
            <a:ext cx="11286699" cy="133748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Testimony Time!!</a:t>
            </a:r>
          </a:p>
        </p:txBody>
      </p:sp>
    </p:spTree>
    <p:extLst>
      <p:ext uri="{BB962C8B-B14F-4D97-AF65-F5344CB8AC3E}">
        <p14:creationId xmlns:p14="http://schemas.microsoft.com/office/powerpoint/2010/main" val="1094617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706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woman healed from the issue of blood. </vt:lpstr>
      <vt:lpstr>Importance of the Miracles of Jesus!!</vt:lpstr>
      <vt:lpstr>Mark 5:25-34</vt:lpstr>
      <vt:lpstr>Facts about this amazing woman of Faith!!</vt:lpstr>
      <vt:lpstr>28. For she said, “If I touch even his garments, I will be made well.” </vt:lpstr>
      <vt:lpstr>29. And immediately the flow of blood dried up, and she felt in her body that she was healed of her disease. </vt:lpstr>
      <vt:lpstr>30. And Jesus, perceiving in himself that power had gone out from him, immediately turned about in the crowd and said, “Who touched my garments?”</vt:lpstr>
      <vt:lpstr>34. And he said to her, “Daughter, your faith has made you well; go in peace, and be healed of your disease.”</vt:lpstr>
      <vt:lpstr>Testimony Time!!</vt:lpstr>
      <vt:lpstr>Takeaways!!!</vt:lpstr>
      <vt:lpstr>Small Group Discussions!!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woman healed from the issue of blood.</dc:title>
  <dc:creator>A</dc:creator>
  <cp:lastModifiedBy>A</cp:lastModifiedBy>
  <cp:revision>10</cp:revision>
  <dcterms:created xsi:type="dcterms:W3CDTF">2022-08-27T13:53:53Z</dcterms:created>
  <dcterms:modified xsi:type="dcterms:W3CDTF">2022-08-27T19:07:17Z</dcterms:modified>
</cp:coreProperties>
</file>