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6" r:id="rId1"/>
    <p:sldMasterId id="2147484138" r:id="rId2"/>
  </p:sldMasterIdLst>
  <p:notesMasterIdLst>
    <p:notesMasterId r:id="rId20"/>
  </p:notesMasterIdLst>
  <p:sldIdLst>
    <p:sldId id="256" r:id="rId3"/>
    <p:sldId id="1317" r:id="rId4"/>
    <p:sldId id="1304" r:id="rId5"/>
    <p:sldId id="1295" r:id="rId6"/>
    <p:sldId id="1305" r:id="rId7"/>
    <p:sldId id="1306" r:id="rId8"/>
    <p:sldId id="1307" r:id="rId9"/>
    <p:sldId id="1308" r:id="rId10"/>
    <p:sldId id="1309" r:id="rId11"/>
    <p:sldId id="1310" r:id="rId12"/>
    <p:sldId id="1311" r:id="rId13"/>
    <p:sldId id="1312" r:id="rId14"/>
    <p:sldId id="1300" r:id="rId15"/>
    <p:sldId id="1314" r:id="rId16"/>
    <p:sldId id="1315" r:id="rId17"/>
    <p:sldId id="1316" r:id="rId18"/>
    <p:sldId id="260"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CC"/>
    <a:srgbClr val="FCF3E5"/>
    <a:srgbClr val="FCF3E6"/>
    <a:srgbClr val="FEF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3457" autoAdjust="0"/>
  </p:normalViewPr>
  <p:slideViewPr>
    <p:cSldViewPr snapToGrid="0">
      <p:cViewPr varScale="1">
        <p:scale>
          <a:sx n="68" d="100"/>
          <a:sy n="68" d="100"/>
        </p:scale>
        <p:origin x="822" y="66"/>
      </p:cViewPr>
      <p:guideLst/>
    </p:cSldViewPr>
  </p:slideViewPr>
  <p:outlineViewPr>
    <p:cViewPr>
      <p:scale>
        <a:sx n="33" d="100"/>
        <a:sy n="33" d="100"/>
      </p:scale>
      <p:origin x="0" y="-180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CD057F6-2D28-4E35-AC2B-1FC6A0FFB3A9}" type="datetimeFigureOut">
              <a:rPr lang="en-US" smtClean="0"/>
              <a:t>9/11/2022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084C3BB3-D732-4682-AAB7-A9CCA456CCE2}" type="slidenum">
              <a:rPr lang="en-US" smtClean="0"/>
              <a:t>‹#›</a:t>
            </a:fld>
            <a:endParaRPr lang="en-US"/>
          </a:p>
        </p:txBody>
      </p:sp>
    </p:spTree>
    <p:extLst>
      <p:ext uri="{BB962C8B-B14F-4D97-AF65-F5344CB8AC3E}">
        <p14:creationId xmlns:p14="http://schemas.microsoft.com/office/powerpoint/2010/main" val="3799725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F473-19C0-40A3-8B42-7170C1981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918669-8C8F-4AF0-85C7-DFF6DFC77C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5EBF57-BDEA-4769-B3C4-A2E23668CF91}"/>
              </a:ext>
            </a:extLst>
          </p:cNvPr>
          <p:cNvSpPr>
            <a:spLocks noGrp="1"/>
          </p:cNvSpPr>
          <p:nvPr>
            <p:ph type="dt" sz="half" idx="10"/>
          </p:nvPr>
        </p:nvSpPr>
        <p:spPr/>
        <p:txBody>
          <a:bodyPr/>
          <a:lstStyle/>
          <a:p>
            <a:fld id="{653D1465-601F-4174-BAAD-4E111A48A0AC}" type="datetime1">
              <a:rPr lang="en-US" smtClean="0"/>
              <a:t>9/11/2022</a:t>
            </a:fld>
            <a:endParaRPr lang="en-US"/>
          </a:p>
        </p:txBody>
      </p:sp>
      <p:sp>
        <p:nvSpPr>
          <p:cNvPr id="5" name="Footer Placeholder 4">
            <a:extLst>
              <a:ext uri="{FF2B5EF4-FFF2-40B4-BE49-F238E27FC236}">
                <a16:creationId xmlns:a16="http://schemas.microsoft.com/office/drawing/2014/main" id="{ACED1AE1-8025-48E2-AC1E-E3F7B581C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97A4A-058D-4552-96AC-F3B1C5798A0F}"/>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48809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53C-21B0-4F74-A0D1-F0DF2488B1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D2FBD5-0FD0-4425-8F3D-55CA94842E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8E6C4-F6DE-4D1C-B39F-76376BEF59EE}"/>
              </a:ext>
            </a:extLst>
          </p:cNvPr>
          <p:cNvSpPr>
            <a:spLocks noGrp="1"/>
          </p:cNvSpPr>
          <p:nvPr>
            <p:ph type="dt" sz="half" idx="10"/>
          </p:nvPr>
        </p:nvSpPr>
        <p:spPr/>
        <p:txBody>
          <a:bodyPr/>
          <a:lstStyle/>
          <a:p>
            <a:fld id="{A78469BF-F1DA-4BBF-B165-83541E42575D}" type="datetime1">
              <a:rPr lang="en-US" smtClean="0"/>
              <a:t>9/11/2022</a:t>
            </a:fld>
            <a:endParaRPr lang="en-US"/>
          </a:p>
        </p:txBody>
      </p:sp>
      <p:sp>
        <p:nvSpPr>
          <p:cNvPr id="5" name="Footer Placeholder 4">
            <a:extLst>
              <a:ext uri="{FF2B5EF4-FFF2-40B4-BE49-F238E27FC236}">
                <a16:creationId xmlns:a16="http://schemas.microsoft.com/office/drawing/2014/main" id="{18BE69D9-E4DB-439F-AED2-6ACA41319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9F7FE-95EB-46C2-B39C-8C6B4FEB88FE}"/>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319768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52DCC-E951-46EE-A436-F19CCA58B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F17D00-107A-43A9-844C-8E770EC15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ACDC4-2299-4F4B-B66B-11CC1AC222A2}"/>
              </a:ext>
            </a:extLst>
          </p:cNvPr>
          <p:cNvSpPr>
            <a:spLocks noGrp="1"/>
          </p:cNvSpPr>
          <p:nvPr>
            <p:ph type="dt" sz="half" idx="10"/>
          </p:nvPr>
        </p:nvSpPr>
        <p:spPr/>
        <p:txBody>
          <a:bodyPr/>
          <a:lstStyle/>
          <a:p>
            <a:fld id="{F0509DBF-93BB-4477-85FA-0AFC6E4F0102}" type="datetime1">
              <a:rPr lang="en-US" smtClean="0"/>
              <a:t>9/11/2022</a:t>
            </a:fld>
            <a:endParaRPr lang="en-US"/>
          </a:p>
        </p:txBody>
      </p:sp>
      <p:sp>
        <p:nvSpPr>
          <p:cNvPr id="5" name="Footer Placeholder 4">
            <a:extLst>
              <a:ext uri="{FF2B5EF4-FFF2-40B4-BE49-F238E27FC236}">
                <a16:creationId xmlns:a16="http://schemas.microsoft.com/office/drawing/2014/main" id="{1F01B103-FF73-411C-94D8-0111E4F5F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4FF0F-3635-4430-99C5-DB928E1639D2}"/>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702321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DC6C238-E06A-459E-B5BD-297B6FBFDCA4}"/>
              </a:ext>
            </a:extLst>
          </p:cNvPr>
          <p:cNvGrpSpPr>
            <a:grpSpLocks/>
          </p:cNvGrpSpPr>
          <p:nvPr/>
        </p:nvGrpSpPr>
        <p:grpSpPr bwMode="auto">
          <a:xfrm>
            <a:off x="1" y="2438401"/>
            <a:ext cx="12012084" cy="1052513"/>
            <a:chOff x="0" y="1536"/>
            <a:chExt cx="5675" cy="663"/>
          </a:xfrm>
        </p:grpSpPr>
        <p:grpSp>
          <p:nvGrpSpPr>
            <p:cNvPr id="5" name="Group 3">
              <a:extLst>
                <a:ext uri="{FF2B5EF4-FFF2-40B4-BE49-F238E27FC236}">
                  <a16:creationId xmlns:a16="http://schemas.microsoft.com/office/drawing/2014/main" id="{C1A1C6D5-5CBC-4186-8753-D58E606D0FA7}"/>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4CB3F345-B2C7-4704-9F98-50C63E1D6CE2}"/>
                  </a:ext>
                </a:extLst>
              </p:cNvPr>
              <p:cNvSpPr>
                <a:spLocks noChangeArrowheads="1"/>
              </p:cNvSpPr>
              <p:nvPr/>
            </p:nvSpPr>
            <p:spPr bwMode="auto">
              <a:xfrm>
                <a:off x="720" y="336"/>
                <a:ext cx="384" cy="432"/>
              </a:xfrm>
              <a:prstGeom prst="rect">
                <a:avLst/>
              </a:prstGeom>
              <a:solidFill>
                <a:schemeClr val="folHlink"/>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13" name="Rectangle 5">
                <a:extLst>
                  <a:ext uri="{FF2B5EF4-FFF2-40B4-BE49-F238E27FC236}">
                    <a16:creationId xmlns:a16="http://schemas.microsoft.com/office/drawing/2014/main" id="{F9501EC9-B178-4A87-9A05-EF7D1E420AAF}"/>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grpSp>
          <p:nvGrpSpPr>
            <p:cNvPr id="6" name="Group 6">
              <a:extLst>
                <a:ext uri="{FF2B5EF4-FFF2-40B4-BE49-F238E27FC236}">
                  <a16:creationId xmlns:a16="http://schemas.microsoft.com/office/drawing/2014/main" id="{E08229D2-45C4-415C-ACA6-447178CAE2D3}"/>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F0B41DFF-A2DD-4847-BDB9-6EF32535257D}"/>
                  </a:ext>
                </a:extLst>
              </p:cNvPr>
              <p:cNvSpPr>
                <a:spLocks noChangeArrowheads="1"/>
              </p:cNvSpPr>
              <p:nvPr/>
            </p:nvSpPr>
            <p:spPr bwMode="auto">
              <a:xfrm>
                <a:off x="912" y="2640"/>
                <a:ext cx="384" cy="432"/>
              </a:xfrm>
              <a:prstGeom prst="rect">
                <a:avLst/>
              </a:prstGeom>
              <a:solidFill>
                <a:schemeClr val="accent2"/>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11" name="Rectangle 8">
                <a:extLst>
                  <a:ext uri="{FF2B5EF4-FFF2-40B4-BE49-F238E27FC236}">
                    <a16:creationId xmlns:a16="http://schemas.microsoft.com/office/drawing/2014/main" id="{ECA8DBF5-CC1D-491F-838C-BA739C821166}"/>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sp>
          <p:nvSpPr>
            <p:cNvPr id="7" name="Rectangle 9">
              <a:extLst>
                <a:ext uri="{FF2B5EF4-FFF2-40B4-BE49-F238E27FC236}">
                  <a16:creationId xmlns:a16="http://schemas.microsoft.com/office/drawing/2014/main" id="{355E298E-537C-465D-9044-369B91C40C78}"/>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8" name="Rectangle 10">
              <a:extLst>
                <a:ext uri="{FF2B5EF4-FFF2-40B4-BE49-F238E27FC236}">
                  <a16:creationId xmlns:a16="http://schemas.microsoft.com/office/drawing/2014/main" id="{4E5CB1E0-6F7A-460E-8CA4-9CF13EE1920E}"/>
                </a:ext>
              </a:extLst>
            </p:cNvPr>
            <p:cNvSpPr>
              <a:spLocks noChangeArrowheads="1"/>
            </p:cNvSpPr>
            <p:nvPr/>
          </p:nvSpPr>
          <p:spPr bwMode="auto">
            <a:xfrm>
              <a:off x="400" y="1536"/>
              <a:ext cx="20" cy="663"/>
            </a:xfrm>
            <a:prstGeom prst="rect">
              <a:avLst/>
            </a:prstGeom>
            <a:solidFill>
              <a:schemeClr val="bg2"/>
            </a:soli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sp>
          <p:nvSpPr>
            <p:cNvPr id="9" name="Rectangle 11">
              <a:extLst>
                <a:ext uri="{FF2B5EF4-FFF2-40B4-BE49-F238E27FC236}">
                  <a16:creationId xmlns:a16="http://schemas.microsoft.com/office/drawing/2014/main" id="{623AF811-98EE-4634-941C-C5E215F84B20}"/>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eaLnBrk="1" hangingPunct="1">
                <a:defRPr/>
              </a:pPr>
              <a:endParaRPr lang="en-US" altLang="en-US" sz="2400"/>
            </a:p>
          </p:txBody>
        </p:sp>
      </p:grpSp>
      <p:sp>
        <p:nvSpPr>
          <p:cNvPr id="929804" name="Rectangle 12"/>
          <p:cNvSpPr>
            <a:spLocks noGrp="1" noChangeArrowheads="1"/>
          </p:cNvSpPr>
          <p:nvPr>
            <p:ph type="ctrTitle"/>
          </p:nvPr>
        </p:nvSpPr>
        <p:spPr>
          <a:xfrm>
            <a:off x="1320800" y="1828800"/>
            <a:ext cx="10363200" cy="1143000"/>
          </a:xfrm>
        </p:spPr>
        <p:txBody>
          <a:bodyPr/>
          <a:lstStyle>
            <a:lvl1pPr>
              <a:defRPr sz="4400"/>
            </a:lvl1pPr>
          </a:lstStyle>
          <a:p>
            <a:r>
              <a:rPr lang="en-US"/>
              <a:t>Click to edit Master title style</a:t>
            </a:r>
          </a:p>
        </p:txBody>
      </p:sp>
      <p:sp>
        <p:nvSpPr>
          <p:cNvPr id="929805"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dirty="0"/>
              <a:t>Click to edit Master subtitle style</a:t>
            </a:r>
          </a:p>
        </p:txBody>
      </p:sp>
    </p:spTree>
    <p:extLst>
      <p:ext uri="{BB962C8B-B14F-4D97-AF65-F5344CB8AC3E}">
        <p14:creationId xmlns:p14="http://schemas.microsoft.com/office/powerpoint/2010/main" val="1180153842"/>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056">
            <a:extLst>
              <a:ext uri="{FF2B5EF4-FFF2-40B4-BE49-F238E27FC236}">
                <a16:creationId xmlns:a16="http://schemas.microsoft.com/office/drawing/2014/main" id="{C352AF4D-F52A-490A-8F57-3AF509DBDF59}"/>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2" name="Title 1"/>
          <p:cNvSpPr>
            <a:spLocks noGrp="1"/>
          </p:cNvSpPr>
          <p:nvPr>
            <p:ph type="title"/>
          </p:nvPr>
        </p:nvSpPr>
        <p:spPr>
          <a:xfrm>
            <a:off x="0" y="304800"/>
            <a:ext cx="12192000" cy="6096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61">
            <a:extLst>
              <a:ext uri="{FF2B5EF4-FFF2-40B4-BE49-F238E27FC236}">
                <a16:creationId xmlns:a16="http://schemas.microsoft.com/office/drawing/2014/main" id="{05632BD7-D87A-4146-BFD4-36100F451BAE}"/>
              </a:ext>
            </a:extLst>
          </p:cNvPr>
          <p:cNvSpPr>
            <a:spLocks noGrp="1" noChangeArrowheads="1"/>
          </p:cNvSpPr>
          <p:nvPr>
            <p:ph type="sldNum" sz="quarter" idx="10"/>
          </p:nvPr>
        </p:nvSpPr>
        <p:spPr>
          <a:xfrm>
            <a:off x="10972800" y="6477000"/>
            <a:ext cx="1219200" cy="381000"/>
          </a:xfrm>
        </p:spPr>
        <p:txBody>
          <a:bodyPr/>
          <a:lstStyle>
            <a:lvl1pPr>
              <a:defRPr>
                <a:latin typeface="Calibri" panose="020F0502020204030204" pitchFamily="34" charset="0"/>
              </a:defRPr>
            </a:lvl1pPr>
          </a:lstStyle>
          <a:p>
            <a:pPr>
              <a:defRPr/>
            </a:pPr>
            <a:fld id="{75D4231F-6C98-47B4-8432-248FD1B5E595}" type="slidenum">
              <a:rPr lang="en-US" altLang="zh-CN"/>
              <a:pPr>
                <a:defRPr/>
              </a:pPr>
              <a:t>‹#›</a:t>
            </a:fld>
            <a:endParaRPr lang="en-US" altLang="zh-CN"/>
          </a:p>
        </p:txBody>
      </p:sp>
    </p:spTree>
    <p:extLst>
      <p:ext uri="{BB962C8B-B14F-4D97-AF65-F5344CB8AC3E}">
        <p14:creationId xmlns:p14="http://schemas.microsoft.com/office/powerpoint/2010/main" val="3146525343"/>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61">
            <a:extLst>
              <a:ext uri="{FF2B5EF4-FFF2-40B4-BE49-F238E27FC236}">
                <a16:creationId xmlns:a16="http://schemas.microsoft.com/office/drawing/2014/main" id="{9C69759A-0ED2-48FF-8F25-484FF0E64576}"/>
              </a:ext>
            </a:extLst>
          </p:cNvPr>
          <p:cNvSpPr>
            <a:spLocks noGrp="1" noChangeArrowheads="1"/>
          </p:cNvSpPr>
          <p:nvPr>
            <p:ph type="sldNum" sz="quarter" idx="10"/>
          </p:nvPr>
        </p:nvSpPr>
        <p:spPr>
          <a:ln/>
        </p:spPr>
        <p:txBody>
          <a:bodyPr/>
          <a:lstStyle>
            <a:lvl1pPr>
              <a:defRPr/>
            </a:lvl1pPr>
          </a:lstStyle>
          <a:p>
            <a:pPr>
              <a:defRPr/>
            </a:pPr>
            <a:fld id="{F8D3E8D1-CF83-46F4-8B28-EB22E8EE72F6}" type="slidenum">
              <a:rPr lang="en-US" altLang="zh-CN"/>
              <a:pPr>
                <a:defRPr/>
              </a:pPr>
              <a:t>‹#›</a:t>
            </a:fld>
            <a:endParaRPr lang="en-US" altLang="zh-CN"/>
          </a:p>
        </p:txBody>
      </p:sp>
    </p:spTree>
    <p:extLst>
      <p:ext uri="{BB962C8B-B14F-4D97-AF65-F5344CB8AC3E}">
        <p14:creationId xmlns:p14="http://schemas.microsoft.com/office/powerpoint/2010/main" val="3525970523"/>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295400"/>
            <a:ext cx="5486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295400"/>
            <a:ext cx="5486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a:extLst>
              <a:ext uri="{FF2B5EF4-FFF2-40B4-BE49-F238E27FC236}">
                <a16:creationId xmlns:a16="http://schemas.microsoft.com/office/drawing/2014/main" id="{AEB3A7E8-53D6-4600-A1B1-B1970002F3D3}"/>
              </a:ext>
            </a:extLst>
          </p:cNvPr>
          <p:cNvSpPr>
            <a:spLocks noGrp="1" noChangeArrowheads="1"/>
          </p:cNvSpPr>
          <p:nvPr>
            <p:ph type="sldNum" sz="quarter" idx="10"/>
          </p:nvPr>
        </p:nvSpPr>
        <p:spPr>
          <a:ln/>
        </p:spPr>
        <p:txBody>
          <a:bodyPr/>
          <a:lstStyle>
            <a:lvl1pPr>
              <a:defRPr/>
            </a:lvl1pPr>
          </a:lstStyle>
          <a:p>
            <a:pPr>
              <a:defRPr/>
            </a:pPr>
            <a:fld id="{8C467871-ECEC-458B-9EF2-9F6732EF638C}" type="slidenum">
              <a:rPr lang="en-US" altLang="zh-CN"/>
              <a:pPr>
                <a:defRPr/>
              </a:pPr>
              <a:t>‹#›</a:t>
            </a:fld>
            <a:endParaRPr lang="en-US" altLang="zh-CN"/>
          </a:p>
        </p:txBody>
      </p:sp>
    </p:spTree>
    <p:extLst>
      <p:ext uri="{BB962C8B-B14F-4D97-AF65-F5344CB8AC3E}">
        <p14:creationId xmlns:p14="http://schemas.microsoft.com/office/powerpoint/2010/main" val="2006472372"/>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61">
            <a:extLst>
              <a:ext uri="{FF2B5EF4-FFF2-40B4-BE49-F238E27FC236}">
                <a16:creationId xmlns:a16="http://schemas.microsoft.com/office/drawing/2014/main" id="{8AF6F71D-BA68-4A18-B9B1-23D22E8591B6}"/>
              </a:ext>
            </a:extLst>
          </p:cNvPr>
          <p:cNvSpPr>
            <a:spLocks noGrp="1" noChangeArrowheads="1"/>
          </p:cNvSpPr>
          <p:nvPr>
            <p:ph type="sldNum" sz="quarter" idx="10"/>
          </p:nvPr>
        </p:nvSpPr>
        <p:spPr>
          <a:ln/>
        </p:spPr>
        <p:txBody>
          <a:bodyPr/>
          <a:lstStyle>
            <a:lvl1pPr>
              <a:defRPr/>
            </a:lvl1pPr>
          </a:lstStyle>
          <a:p>
            <a:pPr>
              <a:defRPr/>
            </a:pPr>
            <a:fld id="{110318FE-E23B-4BF5-9ADC-DCAAF280CEFA}" type="slidenum">
              <a:rPr lang="en-US" altLang="zh-CN"/>
              <a:pPr>
                <a:defRPr/>
              </a:pPr>
              <a:t>‹#›</a:t>
            </a:fld>
            <a:endParaRPr lang="en-US" altLang="zh-CN"/>
          </a:p>
        </p:txBody>
      </p:sp>
    </p:spTree>
    <p:extLst>
      <p:ext uri="{BB962C8B-B14F-4D97-AF65-F5344CB8AC3E}">
        <p14:creationId xmlns:p14="http://schemas.microsoft.com/office/powerpoint/2010/main" val="723766905"/>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056">
            <a:extLst>
              <a:ext uri="{FF2B5EF4-FFF2-40B4-BE49-F238E27FC236}">
                <a16:creationId xmlns:a16="http://schemas.microsoft.com/office/drawing/2014/main" id="{0CD45825-7005-486E-8277-19DB5B575EA8}"/>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2" name="Title 1"/>
          <p:cNvSpPr>
            <a:spLocks noGrp="1"/>
          </p:cNvSpPr>
          <p:nvPr>
            <p:ph type="title"/>
          </p:nvPr>
        </p:nvSpPr>
        <p:spPr/>
        <p:txBody>
          <a:bodyPr/>
          <a:lstStyle/>
          <a:p>
            <a:r>
              <a:rPr lang="en-US"/>
              <a:t>Click to edit Master title style</a:t>
            </a:r>
          </a:p>
        </p:txBody>
      </p:sp>
      <p:sp>
        <p:nvSpPr>
          <p:cNvPr id="4" name="Rectangle 2061">
            <a:extLst>
              <a:ext uri="{FF2B5EF4-FFF2-40B4-BE49-F238E27FC236}">
                <a16:creationId xmlns:a16="http://schemas.microsoft.com/office/drawing/2014/main" id="{DEEF7905-CFBD-40FC-A0F5-3FAC24DA4BFF}"/>
              </a:ext>
            </a:extLst>
          </p:cNvPr>
          <p:cNvSpPr>
            <a:spLocks noGrp="1" noChangeArrowheads="1"/>
          </p:cNvSpPr>
          <p:nvPr>
            <p:ph type="sldNum" sz="quarter" idx="10"/>
          </p:nvPr>
        </p:nvSpPr>
        <p:spPr>
          <a:xfrm>
            <a:off x="10972800" y="6477000"/>
            <a:ext cx="1219200" cy="381000"/>
          </a:xfrm>
        </p:spPr>
        <p:txBody>
          <a:bodyPr/>
          <a:lstStyle>
            <a:lvl1pPr>
              <a:defRPr>
                <a:latin typeface="Calibri" panose="020F0502020204030204" pitchFamily="34" charset="0"/>
              </a:defRPr>
            </a:lvl1pPr>
          </a:lstStyle>
          <a:p>
            <a:pPr>
              <a:defRPr/>
            </a:pPr>
            <a:fld id="{B4B5817D-BBAD-4DCF-AED4-5B18F91E76AE}" type="slidenum">
              <a:rPr lang="en-US" altLang="zh-CN"/>
              <a:pPr>
                <a:defRPr/>
              </a:pPr>
              <a:t>‹#›</a:t>
            </a:fld>
            <a:endParaRPr lang="en-US" altLang="zh-CN"/>
          </a:p>
        </p:txBody>
      </p:sp>
    </p:spTree>
    <p:extLst>
      <p:ext uri="{BB962C8B-B14F-4D97-AF65-F5344CB8AC3E}">
        <p14:creationId xmlns:p14="http://schemas.microsoft.com/office/powerpoint/2010/main" val="2535398532"/>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61">
            <a:extLst>
              <a:ext uri="{FF2B5EF4-FFF2-40B4-BE49-F238E27FC236}">
                <a16:creationId xmlns:a16="http://schemas.microsoft.com/office/drawing/2014/main" id="{48EAEEC2-E7B6-4F81-BCA7-BDFDBCEC5818}"/>
              </a:ext>
            </a:extLst>
          </p:cNvPr>
          <p:cNvSpPr>
            <a:spLocks noGrp="1" noChangeArrowheads="1"/>
          </p:cNvSpPr>
          <p:nvPr>
            <p:ph type="sldNum" sz="quarter" idx="10"/>
          </p:nvPr>
        </p:nvSpPr>
        <p:spPr>
          <a:ln/>
        </p:spPr>
        <p:txBody>
          <a:bodyPr/>
          <a:lstStyle>
            <a:lvl1pPr>
              <a:defRPr/>
            </a:lvl1pPr>
          </a:lstStyle>
          <a:p>
            <a:pPr>
              <a:defRPr/>
            </a:pPr>
            <a:fld id="{26D29FDF-DD0D-4B81-9B5F-41C747EB6BAD}" type="slidenum">
              <a:rPr lang="en-US" altLang="zh-CN"/>
              <a:pPr>
                <a:defRPr/>
              </a:pPr>
              <a:t>‹#›</a:t>
            </a:fld>
            <a:endParaRPr lang="en-US" altLang="zh-CN"/>
          </a:p>
        </p:txBody>
      </p:sp>
    </p:spTree>
    <p:extLst>
      <p:ext uri="{BB962C8B-B14F-4D97-AF65-F5344CB8AC3E}">
        <p14:creationId xmlns:p14="http://schemas.microsoft.com/office/powerpoint/2010/main" val="3677348196"/>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a:extLst>
              <a:ext uri="{FF2B5EF4-FFF2-40B4-BE49-F238E27FC236}">
                <a16:creationId xmlns:a16="http://schemas.microsoft.com/office/drawing/2014/main" id="{B4A2671A-941E-40F5-BBF4-9D85581F2D25}"/>
              </a:ext>
            </a:extLst>
          </p:cNvPr>
          <p:cNvSpPr>
            <a:spLocks noGrp="1" noChangeArrowheads="1"/>
          </p:cNvSpPr>
          <p:nvPr>
            <p:ph type="sldNum" sz="quarter" idx="10"/>
          </p:nvPr>
        </p:nvSpPr>
        <p:spPr>
          <a:ln/>
        </p:spPr>
        <p:txBody>
          <a:bodyPr/>
          <a:lstStyle>
            <a:lvl1pPr>
              <a:defRPr/>
            </a:lvl1pPr>
          </a:lstStyle>
          <a:p>
            <a:pPr>
              <a:defRPr/>
            </a:pPr>
            <a:fld id="{710EEEF5-F9FF-48B5-96F1-415D854DEF79}" type="slidenum">
              <a:rPr lang="en-US" altLang="zh-CN"/>
              <a:pPr>
                <a:defRPr/>
              </a:pPr>
              <a:t>‹#›</a:t>
            </a:fld>
            <a:endParaRPr lang="en-US" altLang="zh-CN"/>
          </a:p>
        </p:txBody>
      </p:sp>
    </p:spTree>
    <p:extLst>
      <p:ext uri="{BB962C8B-B14F-4D97-AF65-F5344CB8AC3E}">
        <p14:creationId xmlns:p14="http://schemas.microsoft.com/office/powerpoint/2010/main" val="182218362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9BCB-48D7-43F0-B659-4A907DE66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7358D-E3BB-4BA3-AF52-085B2160EB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98B57-7393-4855-8742-3CAF6FDBF7A0}"/>
              </a:ext>
            </a:extLst>
          </p:cNvPr>
          <p:cNvSpPr>
            <a:spLocks noGrp="1"/>
          </p:cNvSpPr>
          <p:nvPr>
            <p:ph type="dt" sz="half" idx="10"/>
          </p:nvPr>
        </p:nvSpPr>
        <p:spPr/>
        <p:txBody>
          <a:bodyPr/>
          <a:lstStyle/>
          <a:p>
            <a:fld id="{4C6AC42F-3177-4486-B8C5-3233D01E080A}" type="datetime1">
              <a:rPr lang="en-US" smtClean="0"/>
              <a:t>9/11/2022</a:t>
            </a:fld>
            <a:endParaRPr lang="en-US"/>
          </a:p>
        </p:txBody>
      </p:sp>
      <p:sp>
        <p:nvSpPr>
          <p:cNvPr id="5" name="Footer Placeholder 4">
            <a:extLst>
              <a:ext uri="{FF2B5EF4-FFF2-40B4-BE49-F238E27FC236}">
                <a16:creationId xmlns:a16="http://schemas.microsoft.com/office/drawing/2014/main" id="{EEBA45E7-EBC3-4E21-A0A1-718DD04D2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74A37-4126-4852-B876-9DE0E978EB08}"/>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109176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a:extLst>
              <a:ext uri="{FF2B5EF4-FFF2-40B4-BE49-F238E27FC236}">
                <a16:creationId xmlns:a16="http://schemas.microsoft.com/office/drawing/2014/main" id="{7DC1F387-97B5-45AE-8674-9E0FB463E844}"/>
              </a:ext>
            </a:extLst>
          </p:cNvPr>
          <p:cNvSpPr>
            <a:spLocks noGrp="1" noChangeArrowheads="1"/>
          </p:cNvSpPr>
          <p:nvPr>
            <p:ph type="sldNum" sz="quarter" idx="10"/>
          </p:nvPr>
        </p:nvSpPr>
        <p:spPr>
          <a:ln/>
        </p:spPr>
        <p:txBody>
          <a:bodyPr/>
          <a:lstStyle>
            <a:lvl1pPr>
              <a:defRPr/>
            </a:lvl1pPr>
          </a:lstStyle>
          <a:p>
            <a:pPr>
              <a:defRPr/>
            </a:pPr>
            <a:fld id="{BA178237-6AA4-41B2-821E-7EBFC262B4DE}" type="slidenum">
              <a:rPr lang="en-US" altLang="zh-CN"/>
              <a:pPr>
                <a:defRPr/>
              </a:pPr>
              <a:t>‹#›</a:t>
            </a:fld>
            <a:endParaRPr lang="en-US" altLang="zh-CN"/>
          </a:p>
        </p:txBody>
      </p:sp>
    </p:spTree>
    <p:extLst>
      <p:ext uri="{BB962C8B-B14F-4D97-AF65-F5344CB8AC3E}">
        <p14:creationId xmlns:p14="http://schemas.microsoft.com/office/powerpoint/2010/main" val="606375251"/>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a:extLst>
              <a:ext uri="{FF2B5EF4-FFF2-40B4-BE49-F238E27FC236}">
                <a16:creationId xmlns:a16="http://schemas.microsoft.com/office/drawing/2014/main" id="{BC4A1EA8-F33F-4CFE-8C4C-2DDF127ED182}"/>
              </a:ext>
            </a:extLst>
          </p:cNvPr>
          <p:cNvSpPr>
            <a:spLocks noGrp="1" noChangeArrowheads="1"/>
          </p:cNvSpPr>
          <p:nvPr>
            <p:ph type="sldNum" sz="quarter" idx="10"/>
          </p:nvPr>
        </p:nvSpPr>
        <p:spPr>
          <a:ln/>
        </p:spPr>
        <p:txBody>
          <a:bodyPr/>
          <a:lstStyle>
            <a:lvl1pPr>
              <a:defRPr/>
            </a:lvl1pPr>
          </a:lstStyle>
          <a:p>
            <a:pPr>
              <a:defRPr/>
            </a:pPr>
            <a:fld id="{D705530B-984B-467D-AFD7-EDADB77C82E1}" type="slidenum">
              <a:rPr lang="en-US" altLang="zh-CN"/>
              <a:pPr>
                <a:defRPr/>
              </a:pPr>
              <a:t>‹#›</a:t>
            </a:fld>
            <a:endParaRPr lang="en-US" altLang="zh-CN"/>
          </a:p>
        </p:txBody>
      </p:sp>
    </p:spTree>
    <p:extLst>
      <p:ext uri="{BB962C8B-B14F-4D97-AF65-F5344CB8AC3E}">
        <p14:creationId xmlns:p14="http://schemas.microsoft.com/office/powerpoint/2010/main" val="3256006633"/>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304800"/>
            <a:ext cx="2921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304800"/>
            <a:ext cx="855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a:extLst>
              <a:ext uri="{FF2B5EF4-FFF2-40B4-BE49-F238E27FC236}">
                <a16:creationId xmlns:a16="http://schemas.microsoft.com/office/drawing/2014/main" id="{CEDCF7EE-3157-4CEC-A11A-9207E263AD5D}"/>
              </a:ext>
            </a:extLst>
          </p:cNvPr>
          <p:cNvSpPr>
            <a:spLocks noGrp="1" noChangeArrowheads="1"/>
          </p:cNvSpPr>
          <p:nvPr>
            <p:ph type="sldNum" sz="quarter" idx="10"/>
          </p:nvPr>
        </p:nvSpPr>
        <p:spPr>
          <a:ln/>
        </p:spPr>
        <p:txBody>
          <a:bodyPr/>
          <a:lstStyle>
            <a:lvl1pPr>
              <a:defRPr/>
            </a:lvl1pPr>
          </a:lstStyle>
          <a:p>
            <a:pPr>
              <a:defRPr/>
            </a:pPr>
            <a:fld id="{5E7010E4-B7E9-4E56-AD41-9C6B1F6182D5}" type="slidenum">
              <a:rPr lang="en-US" altLang="zh-CN"/>
              <a:pPr>
                <a:defRPr/>
              </a:pPr>
              <a:t>‹#›</a:t>
            </a:fld>
            <a:endParaRPr lang="en-US" altLang="zh-CN"/>
          </a:p>
        </p:txBody>
      </p:sp>
    </p:spTree>
    <p:extLst>
      <p:ext uri="{BB962C8B-B14F-4D97-AF65-F5344CB8AC3E}">
        <p14:creationId xmlns:p14="http://schemas.microsoft.com/office/powerpoint/2010/main" val="3274895008"/>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061">
            <a:extLst>
              <a:ext uri="{FF2B5EF4-FFF2-40B4-BE49-F238E27FC236}">
                <a16:creationId xmlns:a16="http://schemas.microsoft.com/office/drawing/2014/main" id="{1DB009BD-77A4-4EAC-9C50-97A1F3D6E941}"/>
              </a:ext>
            </a:extLst>
          </p:cNvPr>
          <p:cNvSpPr>
            <a:spLocks noGrp="1" noChangeArrowheads="1"/>
          </p:cNvSpPr>
          <p:nvPr>
            <p:ph type="sldNum" sz="quarter" idx="10"/>
          </p:nvPr>
        </p:nvSpPr>
        <p:spPr>
          <a:ln/>
        </p:spPr>
        <p:txBody>
          <a:bodyPr/>
          <a:lstStyle>
            <a:lvl1pPr>
              <a:defRPr/>
            </a:lvl1pPr>
          </a:lstStyle>
          <a:p>
            <a:pPr>
              <a:defRPr/>
            </a:pPr>
            <a:fld id="{9D4C4836-710A-496B-88ED-F709597B8430}" type="slidenum">
              <a:rPr lang="en-US" altLang="zh-CN"/>
              <a:pPr>
                <a:defRPr/>
              </a:pPr>
              <a:t>‹#›</a:t>
            </a:fld>
            <a:endParaRPr lang="en-US" altLang="zh-CN"/>
          </a:p>
        </p:txBody>
      </p:sp>
    </p:spTree>
    <p:extLst>
      <p:ext uri="{BB962C8B-B14F-4D97-AF65-F5344CB8AC3E}">
        <p14:creationId xmlns:p14="http://schemas.microsoft.com/office/powerpoint/2010/main" val="4113333287"/>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a:extLst>
              <a:ext uri="{FF2B5EF4-FFF2-40B4-BE49-F238E27FC236}">
                <a16:creationId xmlns:a16="http://schemas.microsoft.com/office/drawing/2014/main" id="{7E252A5D-99A8-4ABA-8CFA-F3FE56C2148A}"/>
              </a:ext>
            </a:extLst>
          </p:cNvPr>
          <p:cNvSpPr>
            <a:spLocks noGrp="1" noChangeArrowheads="1"/>
          </p:cNvSpPr>
          <p:nvPr>
            <p:ph type="sldNum" sz="quarter" idx="10"/>
          </p:nvPr>
        </p:nvSpPr>
        <p:spPr>
          <a:ln/>
        </p:spPr>
        <p:txBody>
          <a:bodyPr/>
          <a:lstStyle>
            <a:lvl1pPr>
              <a:defRPr/>
            </a:lvl1pPr>
          </a:lstStyle>
          <a:p>
            <a:pPr>
              <a:defRPr/>
            </a:pPr>
            <a:fld id="{E0D52D8D-3FBF-4DB9-8032-B3F52372AC00}" type="slidenum">
              <a:rPr lang="en-US" altLang="zh-CN"/>
              <a:pPr>
                <a:defRPr/>
              </a:pPr>
              <a:t>‹#›</a:t>
            </a:fld>
            <a:endParaRPr lang="en-US" altLang="zh-CN"/>
          </a:p>
        </p:txBody>
      </p:sp>
    </p:spTree>
    <p:extLst>
      <p:ext uri="{BB962C8B-B14F-4D97-AF65-F5344CB8AC3E}">
        <p14:creationId xmlns:p14="http://schemas.microsoft.com/office/powerpoint/2010/main" val="2531968482"/>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3200" y="304800"/>
            <a:ext cx="11684000" cy="609600"/>
          </a:xfrm>
        </p:spPr>
        <p:txBody>
          <a:bodyPr/>
          <a:lstStyle/>
          <a:p>
            <a:r>
              <a:rPr lang="en-US"/>
              <a:t>Click to edit Master title style</a:t>
            </a:r>
          </a:p>
        </p:txBody>
      </p:sp>
      <p:sp>
        <p:nvSpPr>
          <p:cNvPr id="3" name="Text Placeholder 2"/>
          <p:cNvSpPr>
            <a:spLocks noGrp="1"/>
          </p:cNvSpPr>
          <p:nvPr>
            <p:ph type="body" sz="half" idx="1"/>
          </p:nvPr>
        </p:nvSpPr>
        <p:spPr>
          <a:xfrm>
            <a:off x="406400" y="12954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096000" y="1295400"/>
            <a:ext cx="5486400" cy="5181600"/>
          </a:xfrm>
        </p:spPr>
        <p:txBody>
          <a:bodyPr/>
          <a:lstStyle/>
          <a:p>
            <a:pPr lvl="0"/>
            <a:endParaRPr lang="en-US" noProof="0"/>
          </a:p>
        </p:txBody>
      </p:sp>
      <p:sp>
        <p:nvSpPr>
          <p:cNvPr id="5" name="Rectangle 2061">
            <a:extLst>
              <a:ext uri="{FF2B5EF4-FFF2-40B4-BE49-F238E27FC236}">
                <a16:creationId xmlns:a16="http://schemas.microsoft.com/office/drawing/2014/main" id="{EA0FFF0D-1B30-42DC-A502-CDF23701916A}"/>
              </a:ext>
            </a:extLst>
          </p:cNvPr>
          <p:cNvSpPr>
            <a:spLocks noGrp="1" noChangeArrowheads="1"/>
          </p:cNvSpPr>
          <p:nvPr>
            <p:ph type="sldNum" sz="quarter" idx="10"/>
          </p:nvPr>
        </p:nvSpPr>
        <p:spPr>
          <a:ln/>
        </p:spPr>
        <p:txBody>
          <a:bodyPr/>
          <a:lstStyle>
            <a:lvl1pPr>
              <a:defRPr/>
            </a:lvl1pPr>
          </a:lstStyle>
          <a:p>
            <a:pPr>
              <a:defRPr/>
            </a:pPr>
            <a:fld id="{3C44EEFE-8AAF-4F91-AEA3-E9C61C05198B}" type="slidenum">
              <a:rPr lang="en-US" altLang="zh-CN"/>
              <a:pPr>
                <a:defRPr/>
              </a:pPr>
              <a:t>‹#›</a:t>
            </a:fld>
            <a:endParaRPr lang="en-US" altLang="zh-CN"/>
          </a:p>
        </p:txBody>
      </p:sp>
    </p:spTree>
    <p:extLst>
      <p:ext uri="{BB962C8B-B14F-4D97-AF65-F5344CB8AC3E}">
        <p14:creationId xmlns:p14="http://schemas.microsoft.com/office/powerpoint/2010/main" val="3691534509"/>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3200" y="304800"/>
            <a:ext cx="11684000" cy="609600"/>
          </a:xfrm>
        </p:spPr>
        <p:txBody>
          <a:bodyPr/>
          <a:lstStyle/>
          <a:p>
            <a:r>
              <a:rPr lang="en-US"/>
              <a:t>Click to edit Master title style</a:t>
            </a:r>
          </a:p>
        </p:txBody>
      </p:sp>
      <p:sp>
        <p:nvSpPr>
          <p:cNvPr id="3" name="Content Placeholder 2"/>
          <p:cNvSpPr>
            <a:spLocks noGrp="1"/>
          </p:cNvSpPr>
          <p:nvPr>
            <p:ph sz="quarter" idx="1"/>
          </p:nvPr>
        </p:nvSpPr>
        <p:spPr>
          <a:xfrm>
            <a:off x="4064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0" y="1295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064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096000" y="3962400"/>
            <a:ext cx="54864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61">
            <a:extLst>
              <a:ext uri="{FF2B5EF4-FFF2-40B4-BE49-F238E27FC236}">
                <a16:creationId xmlns:a16="http://schemas.microsoft.com/office/drawing/2014/main" id="{E98F5D49-451B-4A15-BD2C-C9E83213617F}"/>
              </a:ext>
            </a:extLst>
          </p:cNvPr>
          <p:cNvSpPr>
            <a:spLocks noGrp="1" noChangeArrowheads="1"/>
          </p:cNvSpPr>
          <p:nvPr>
            <p:ph type="sldNum" sz="quarter" idx="10"/>
          </p:nvPr>
        </p:nvSpPr>
        <p:spPr>
          <a:ln/>
        </p:spPr>
        <p:txBody>
          <a:bodyPr/>
          <a:lstStyle>
            <a:lvl1pPr>
              <a:defRPr/>
            </a:lvl1pPr>
          </a:lstStyle>
          <a:p>
            <a:pPr>
              <a:defRPr/>
            </a:pPr>
            <a:fld id="{935A38D0-3CC5-441C-B953-D7FFCD721572}" type="slidenum">
              <a:rPr lang="en-US" altLang="zh-CN"/>
              <a:pPr>
                <a:defRPr/>
              </a:pPr>
              <a:t>‹#›</a:t>
            </a:fld>
            <a:endParaRPr lang="en-US" altLang="zh-CN"/>
          </a:p>
        </p:txBody>
      </p:sp>
    </p:spTree>
    <p:extLst>
      <p:ext uri="{BB962C8B-B14F-4D97-AF65-F5344CB8AC3E}">
        <p14:creationId xmlns:p14="http://schemas.microsoft.com/office/powerpoint/2010/main" val="59219209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177E-25BC-4099-B082-0C3D45A50D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4ADE9E-5FE5-467B-9E92-8B4DBB8309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98095B-1BE6-43D7-B098-184A8B65EE30}"/>
              </a:ext>
            </a:extLst>
          </p:cNvPr>
          <p:cNvSpPr>
            <a:spLocks noGrp="1"/>
          </p:cNvSpPr>
          <p:nvPr>
            <p:ph type="dt" sz="half" idx="10"/>
          </p:nvPr>
        </p:nvSpPr>
        <p:spPr/>
        <p:txBody>
          <a:bodyPr/>
          <a:lstStyle/>
          <a:p>
            <a:fld id="{91B457FF-C5AB-45D8-9704-D976D1B6A3D6}" type="datetime1">
              <a:rPr lang="en-US" smtClean="0"/>
              <a:t>9/11/2022</a:t>
            </a:fld>
            <a:endParaRPr lang="en-US"/>
          </a:p>
        </p:txBody>
      </p:sp>
      <p:sp>
        <p:nvSpPr>
          <p:cNvPr id="5" name="Footer Placeholder 4">
            <a:extLst>
              <a:ext uri="{FF2B5EF4-FFF2-40B4-BE49-F238E27FC236}">
                <a16:creationId xmlns:a16="http://schemas.microsoft.com/office/drawing/2014/main" id="{A6C8695D-26F7-4E2B-94EA-89C8A18B7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4FB02-7A3E-4DC0-8522-81FDFF0F2C3A}"/>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412844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4767-8E43-4ADE-AEF4-8F61F9800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4B3DB-C3D8-4F4E-B612-E5302654DD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E18791-A283-4DFA-8553-53894E4E6D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9683E-D37B-4C60-9DED-C38781962F86}"/>
              </a:ext>
            </a:extLst>
          </p:cNvPr>
          <p:cNvSpPr>
            <a:spLocks noGrp="1"/>
          </p:cNvSpPr>
          <p:nvPr>
            <p:ph type="dt" sz="half" idx="10"/>
          </p:nvPr>
        </p:nvSpPr>
        <p:spPr/>
        <p:txBody>
          <a:bodyPr/>
          <a:lstStyle/>
          <a:p>
            <a:fld id="{EF9F7CB8-7793-4897-A45A-5A034D8FCEC6}" type="datetime1">
              <a:rPr lang="en-US" smtClean="0"/>
              <a:t>9/11/2022</a:t>
            </a:fld>
            <a:endParaRPr lang="en-US"/>
          </a:p>
        </p:txBody>
      </p:sp>
      <p:sp>
        <p:nvSpPr>
          <p:cNvPr id="6" name="Footer Placeholder 5">
            <a:extLst>
              <a:ext uri="{FF2B5EF4-FFF2-40B4-BE49-F238E27FC236}">
                <a16:creationId xmlns:a16="http://schemas.microsoft.com/office/drawing/2014/main" id="{8B325B25-F8D2-4F3B-86F3-450EC6673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8EFD21-FEB3-4F4D-AB7B-8DA2646632A8}"/>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314371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9737-16F2-4623-9C3F-6136B83C56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281BDC-CD9F-4859-9705-BEF2235684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AFF3D-8141-49D7-88D3-E963839A4B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196489-AA4B-4EB7-9B86-541C3A357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4A335-7C54-428F-BA19-646538114B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E40273-C700-4DDE-9879-B2B1F0827F15}"/>
              </a:ext>
            </a:extLst>
          </p:cNvPr>
          <p:cNvSpPr>
            <a:spLocks noGrp="1"/>
          </p:cNvSpPr>
          <p:nvPr>
            <p:ph type="dt" sz="half" idx="10"/>
          </p:nvPr>
        </p:nvSpPr>
        <p:spPr/>
        <p:txBody>
          <a:bodyPr/>
          <a:lstStyle/>
          <a:p>
            <a:fld id="{4461FE5E-7C67-4B8D-96AB-FF545E31D39B}" type="datetime1">
              <a:rPr lang="en-US" smtClean="0"/>
              <a:t>9/11/2022</a:t>
            </a:fld>
            <a:endParaRPr lang="en-US"/>
          </a:p>
        </p:txBody>
      </p:sp>
      <p:sp>
        <p:nvSpPr>
          <p:cNvPr id="8" name="Footer Placeholder 7">
            <a:extLst>
              <a:ext uri="{FF2B5EF4-FFF2-40B4-BE49-F238E27FC236}">
                <a16:creationId xmlns:a16="http://schemas.microsoft.com/office/drawing/2014/main" id="{B585DFFF-22CD-439C-B0C0-DA0E8CBB6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CDF01-2833-42BF-A832-D5D4D06521AF}"/>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16266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22269-94E5-49D3-886A-5741D42618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70F338-CA42-495A-B8CC-0052D985E69A}"/>
              </a:ext>
            </a:extLst>
          </p:cNvPr>
          <p:cNvSpPr>
            <a:spLocks noGrp="1"/>
          </p:cNvSpPr>
          <p:nvPr>
            <p:ph type="dt" sz="half" idx="10"/>
          </p:nvPr>
        </p:nvSpPr>
        <p:spPr/>
        <p:txBody>
          <a:bodyPr/>
          <a:lstStyle/>
          <a:p>
            <a:fld id="{362B36CC-3369-4544-B1FA-E46BF8BC546B}" type="datetime1">
              <a:rPr lang="en-US" smtClean="0"/>
              <a:t>9/11/2022</a:t>
            </a:fld>
            <a:endParaRPr lang="en-US"/>
          </a:p>
        </p:txBody>
      </p:sp>
      <p:sp>
        <p:nvSpPr>
          <p:cNvPr id="4" name="Footer Placeholder 3">
            <a:extLst>
              <a:ext uri="{FF2B5EF4-FFF2-40B4-BE49-F238E27FC236}">
                <a16:creationId xmlns:a16="http://schemas.microsoft.com/office/drawing/2014/main" id="{2C6BE49F-686B-4F13-9F43-B63CAC887D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346381-8EA6-4A82-8C83-EE2940253613}"/>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223674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49521-CB75-4A9D-B79F-C8931A0E2D92}"/>
              </a:ext>
            </a:extLst>
          </p:cNvPr>
          <p:cNvSpPr>
            <a:spLocks noGrp="1"/>
          </p:cNvSpPr>
          <p:nvPr>
            <p:ph type="dt" sz="half" idx="10"/>
          </p:nvPr>
        </p:nvSpPr>
        <p:spPr/>
        <p:txBody>
          <a:bodyPr/>
          <a:lstStyle/>
          <a:p>
            <a:fld id="{12A642F1-5AC4-4C88-ADBF-B72C58627E58}" type="datetime1">
              <a:rPr lang="en-US" smtClean="0"/>
              <a:t>9/11/2022</a:t>
            </a:fld>
            <a:endParaRPr lang="en-US"/>
          </a:p>
        </p:txBody>
      </p:sp>
      <p:sp>
        <p:nvSpPr>
          <p:cNvPr id="3" name="Footer Placeholder 2">
            <a:extLst>
              <a:ext uri="{FF2B5EF4-FFF2-40B4-BE49-F238E27FC236}">
                <a16:creationId xmlns:a16="http://schemas.microsoft.com/office/drawing/2014/main" id="{1D8E4AEC-4687-411D-9D3E-B645DC1E56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0814DB-3B28-4C08-B404-276F014DE8FE}"/>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52178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B9CC-0812-4CE8-B2C2-8BF3DB0DD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4EFBE8-F9EA-4738-B06E-0EEE77CF4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3FC222-DC07-49E7-90E9-9FDCF460CF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C7521B-A78A-47D0-8915-B243541D39F2}"/>
              </a:ext>
            </a:extLst>
          </p:cNvPr>
          <p:cNvSpPr>
            <a:spLocks noGrp="1"/>
          </p:cNvSpPr>
          <p:nvPr>
            <p:ph type="dt" sz="half" idx="10"/>
          </p:nvPr>
        </p:nvSpPr>
        <p:spPr/>
        <p:txBody>
          <a:bodyPr/>
          <a:lstStyle/>
          <a:p>
            <a:fld id="{72A47BBB-4A61-4CFA-B97C-EC96A27C9887}" type="datetime1">
              <a:rPr lang="en-US" smtClean="0"/>
              <a:t>9/11/2022</a:t>
            </a:fld>
            <a:endParaRPr lang="en-US"/>
          </a:p>
        </p:txBody>
      </p:sp>
      <p:sp>
        <p:nvSpPr>
          <p:cNvPr id="6" name="Footer Placeholder 5">
            <a:extLst>
              <a:ext uri="{FF2B5EF4-FFF2-40B4-BE49-F238E27FC236}">
                <a16:creationId xmlns:a16="http://schemas.microsoft.com/office/drawing/2014/main" id="{548FD901-EAD9-419E-9192-1442F191D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8D9ACD-7AE7-4FC6-AAAB-6535D871F00C}"/>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41502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6128-5E97-49EE-AC78-1B7CB5B37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B91BC6-7AD8-49DE-8B95-731EB03F3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C7B3F0-0AB4-49F4-B37D-D4034A55E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ACB5F-AFE2-4822-BD7F-3A04F3C79CC1}"/>
              </a:ext>
            </a:extLst>
          </p:cNvPr>
          <p:cNvSpPr>
            <a:spLocks noGrp="1"/>
          </p:cNvSpPr>
          <p:nvPr>
            <p:ph type="dt" sz="half" idx="10"/>
          </p:nvPr>
        </p:nvSpPr>
        <p:spPr/>
        <p:txBody>
          <a:bodyPr/>
          <a:lstStyle/>
          <a:p>
            <a:fld id="{EB97EAE4-F62D-45BB-B97F-5CEC6DC13855}" type="datetime1">
              <a:rPr lang="en-US" smtClean="0"/>
              <a:t>9/11/2022</a:t>
            </a:fld>
            <a:endParaRPr lang="en-US"/>
          </a:p>
        </p:txBody>
      </p:sp>
      <p:sp>
        <p:nvSpPr>
          <p:cNvPr id="6" name="Footer Placeholder 5">
            <a:extLst>
              <a:ext uri="{FF2B5EF4-FFF2-40B4-BE49-F238E27FC236}">
                <a16:creationId xmlns:a16="http://schemas.microsoft.com/office/drawing/2014/main" id="{EBDFA79A-DE06-4D6F-BC99-7BEBBAC00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E09A3-08AD-4533-99B8-39CF68B8927C}"/>
              </a:ext>
            </a:extLst>
          </p:cNvPr>
          <p:cNvSpPr>
            <a:spLocks noGrp="1"/>
          </p:cNvSpPr>
          <p:nvPr>
            <p:ph type="sldNum" sz="quarter" idx="12"/>
          </p:nvPr>
        </p:nvSpPr>
        <p:spPr/>
        <p:txBody>
          <a:bodyPr/>
          <a:lstStyle/>
          <a:p>
            <a:fld id="{C0EE6C70-05A5-408C-87DC-BAF05F1DEEBD}" type="slidenum">
              <a:rPr lang="en-US" smtClean="0"/>
              <a:t>‹#›</a:t>
            </a:fld>
            <a:endParaRPr lang="en-US"/>
          </a:p>
        </p:txBody>
      </p:sp>
    </p:spTree>
    <p:extLst>
      <p:ext uri="{BB962C8B-B14F-4D97-AF65-F5344CB8AC3E}">
        <p14:creationId xmlns:p14="http://schemas.microsoft.com/office/powerpoint/2010/main" val="101268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B939A7-C4CE-4D35-BE16-8B734850E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0AAC5B-B212-498C-B1B6-51F0FC670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AB7C6-8CDB-4DB1-8E1C-1740B998BA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B393-F268-4D8E-A958-293ECB7412AC}" type="datetime1">
              <a:rPr lang="en-US" smtClean="0"/>
              <a:t>9/11/2022</a:t>
            </a:fld>
            <a:endParaRPr lang="en-US"/>
          </a:p>
        </p:txBody>
      </p:sp>
      <p:sp>
        <p:nvSpPr>
          <p:cNvPr id="5" name="Footer Placeholder 4">
            <a:extLst>
              <a:ext uri="{FF2B5EF4-FFF2-40B4-BE49-F238E27FC236}">
                <a16:creationId xmlns:a16="http://schemas.microsoft.com/office/drawing/2014/main" id="{4D80485E-4D88-40FC-9053-057B96871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D63246-5EF7-4D18-BC00-D32A58A15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E6C70-05A5-408C-87DC-BAF05F1DEEBD}" type="slidenum">
              <a:rPr lang="en-US" smtClean="0"/>
              <a:t>‹#›</a:t>
            </a:fld>
            <a:endParaRPr lang="en-US"/>
          </a:p>
        </p:txBody>
      </p:sp>
    </p:spTree>
    <p:extLst>
      <p:ext uri="{BB962C8B-B14F-4D97-AF65-F5344CB8AC3E}">
        <p14:creationId xmlns:p14="http://schemas.microsoft.com/office/powerpoint/2010/main" val="2546974352"/>
      </p:ext>
    </p:extLst>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56">
            <a:extLst>
              <a:ext uri="{FF2B5EF4-FFF2-40B4-BE49-F238E27FC236}">
                <a16:creationId xmlns:a16="http://schemas.microsoft.com/office/drawing/2014/main" id="{E87105F5-084B-4903-A63C-CBE4996CDCBA}"/>
              </a:ext>
            </a:extLst>
          </p:cNvPr>
          <p:cNvSpPr>
            <a:spLocks noChangeArrowheads="1"/>
          </p:cNvSpPr>
          <p:nvPr/>
        </p:nvSpPr>
        <p:spPr bwMode="gray">
          <a:xfrm>
            <a:off x="406401" y="1143000"/>
            <a:ext cx="10968567" cy="46038"/>
          </a:xfrm>
          <a:prstGeom prst="rect">
            <a:avLst/>
          </a:prstGeom>
          <a:gradFill rotWithShape="0">
            <a:gsLst>
              <a:gs pos="0">
                <a:srgbClr val="008080">
                  <a:alpha val="95000"/>
                </a:srgbClr>
              </a:gs>
              <a:gs pos="100000">
                <a:schemeClr val="bg1"/>
              </a:gs>
            </a:gsLst>
            <a:lin ang="0" scaled="1"/>
          </a:gradFill>
          <a:ln>
            <a:noFill/>
          </a:ln>
        </p:spPr>
        <p:txBody>
          <a:bodyPr wrap="none" anchor="ctr"/>
          <a:lstStyle>
            <a:lvl1pPr>
              <a:defRPr sz="2400">
                <a:solidFill>
                  <a:schemeClr val="tx1"/>
                </a:solidFill>
                <a:latin typeface="Tahoma" pitchFamily="34" charset="0"/>
                <a:ea typeface="SimSun" pitchFamily="2" charset="-122"/>
              </a:defRPr>
            </a:lvl1pPr>
            <a:lvl2pPr marL="742950" indent="-285750">
              <a:defRPr sz="2400">
                <a:solidFill>
                  <a:schemeClr val="tx1"/>
                </a:solidFill>
                <a:latin typeface="Tahoma" pitchFamily="34" charset="0"/>
                <a:ea typeface="SimSun" pitchFamily="2" charset="-122"/>
              </a:defRPr>
            </a:lvl2pPr>
            <a:lvl3pPr marL="1143000" indent="-228600">
              <a:defRPr sz="2400">
                <a:solidFill>
                  <a:schemeClr val="tx1"/>
                </a:solidFill>
                <a:latin typeface="Tahoma" pitchFamily="34" charset="0"/>
                <a:ea typeface="SimSun" pitchFamily="2" charset="-122"/>
              </a:defRPr>
            </a:lvl3pPr>
            <a:lvl4pPr marL="1600200" indent="-228600">
              <a:defRPr sz="2400">
                <a:solidFill>
                  <a:schemeClr val="tx1"/>
                </a:solidFill>
                <a:latin typeface="Tahoma" pitchFamily="34" charset="0"/>
                <a:ea typeface="SimSun" pitchFamily="2" charset="-122"/>
              </a:defRPr>
            </a:lvl4pPr>
            <a:lvl5pPr marL="2057400" indent="-228600">
              <a:defRPr sz="2400">
                <a:solidFill>
                  <a:schemeClr val="tx1"/>
                </a:solidFill>
                <a:latin typeface="Tahoma" pitchFamily="34" charset="0"/>
                <a:ea typeface="SimSun" pitchFamily="2" charset="-122"/>
              </a:defRPr>
            </a:lvl5pPr>
            <a:lvl6pPr marL="2514600" indent="-228600" eaLnBrk="0" fontAlgn="base" hangingPunct="0">
              <a:spcBef>
                <a:spcPct val="0"/>
              </a:spcBef>
              <a:spcAft>
                <a:spcPct val="0"/>
              </a:spcAft>
              <a:defRPr sz="2400">
                <a:solidFill>
                  <a:schemeClr val="tx1"/>
                </a:solidFill>
                <a:latin typeface="Tahoma" pitchFamily="34" charset="0"/>
                <a:ea typeface="SimSun" pitchFamily="2" charset="-122"/>
              </a:defRPr>
            </a:lvl6pPr>
            <a:lvl7pPr marL="2971800" indent="-228600" eaLnBrk="0" fontAlgn="base" hangingPunct="0">
              <a:spcBef>
                <a:spcPct val="0"/>
              </a:spcBef>
              <a:spcAft>
                <a:spcPct val="0"/>
              </a:spcAft>
              <a:defRPr sz="2400">
                <a:solidFill>
                  <a:schemeClr val="tx1"/>
                </a:solidFill>
                <a:latin typeface="Tahoma" pitchFamily="34" charset="0"/>
                <a:ea typeface="SimSun" pitchFamily="2" charset="-122"/>
              </a:defRPr>
            </a:lvl7pPr>
            <a:lvl8pPr marL="3429000" indent="-228600" eaLnBrk="0" fontAlgn="base" hangingPunct="0">
              <a:spcBef>
                <a:spcPct val="0"/>
              </a:spcBef>
              <a:spcAft>
                <a:spcPct val="0"/>
              </a:spcAft>
              <a:defRPr sz="2400">
                <a:solidFill>
                  <a:schemeClr val="tx1"/>
                </a:solidFill>
                <a:latin typeface="Tahoma" pitchFamily="34" charset="0"/>
                <a:ea typeface="SimSun" pitchFamily="2" charset="-122"/>
              </a:defRPr>
            </a:lvl8pPr>
            <a:lvl9pPr marL="3886200" indent="-228600" eaLnBrk="0" fontAlgn="base" hangingPunct="0">
              <a:spcBef>
                <a:spcPct val="0"/>
              </a:spcBef>
              <a:spcAft>
                <a:spcPct val="0"/>
              </a:spcAft>
              <a:defRPr sz="2400">
                <a:solidFill>
                  <a:schemeClr val="tx1"/>
                </a:solidFill>
                <a:latin typeface="Tahoma" pitchFamily="34" charset="0"/>
                <a:ea typeface="SimSun" pitchFamily="2" charset="-122"/>
              </a:defRPr>
            </a:lvl9pPr>
          </a:lstStyle>
          <a:p>
            <a:pPr algn="ctr" eaLnBrk="1" hangingPunct="1">
              <a:defRPr/>
            </a:pPr>
            <a:endParaRPr kumimoji="1" lang="en-US" altLang="en-US" sz="2400"/>
          </a:p>
        </p:txBody>
      </p:sp>
      <p:sp>
        <p:nvSpPr>
          <p:cNvPr id="1027" name="Rectangle 2057">
            <a:extLst>
              <a:ext uri="{FF2B5EF4-FFF2-40B4-BE49-F238E27FC236}">
                <a16:creationId xmlns:a16="http://schemas.microsoft.com/office/drawing/2014/main" id="{15CB22BE-F237-45F2-9ADB-2375630BCB55}"/>
              </a:ext>
            </a:extLst>
          </p:cNvPr>
          <p:cNvSpPr>
            <a:spLocks noGrp="1" noChangeArrowheads="1"/>
          </p:cNvSpPr>
          <p:nvPr>
            <p:ph type="title"/>
          </p:nvPr>
        </p:nvSpPr>
        <p:spPr bwMode="auto">
          <a:xfrm>
            <a:off x="203200" y="304800"/>
            <a:ext cx="1168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2058">
            <a:extLst>
              <a:ext uri="{FF2B5EF4-FFF2-40B4-BE49-F238E27FC236}">
                <a16:creationId xmlns:a16="http://schemas.microsoft.com/office/drawing/2014/main" id="{00E1BD4E-6BC6-4AA3-B80A-24907332711E}"/>
              </a:ext>
            </a:extLst>
          </p:cNvPr>
          <p:cNvSpPr>
            <a:spLocks noGrp="1" noChangeArrowheads="1"/>
          </p:cNvSpPr>
          <p:nvPr>
            <p:ph type="body" idx="1"/>
          </p:nvPr>
        </p:nvSpPr>
        <p:spPr bwMode="auto">
          <a:xfrm>
            <a:off x="406400" y="1295400"/>
            <a:ext cx="11176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8781" name="Rectangle 2061">
            <a:extLst>
              <a:ext uri="{FF2B5EF4-FFF2-40B4-BE49-F238E27FC236}">
                <a16:creationId xmlns:a16="http://schemas.microsoft.com/office/drawing/2014/main" id="{ED167336-B5B2-457F-AA8C-2790BC713B8D}"/>
              </a:ext>
            </a:extLst>
          </p:cNvPr>
          <p:cNvSpPr>
            <a:spLocks noGrp="1" noChangeArrowheads="1"/>
          </p:cNvSpPr>
          <p:nvPr>
            <p:ph type="sldNum" sz="quarter" idx="4"/>
          </p:nvPr>
        </p:nvSpPr>
        <p:spPr bwMode="auto">
          <a:xfrm>
            <a:off x="9652000" y="6477000"/>
            <a:ext cx="2540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D17BDFD-4ACC-45C3-91B4-F209EF720C7B}" type="slidenum">
              <a:rPr lang="en-US" altLang="zh-CN"/>
              <a:pPr>
                <a:defRPr/>
              </a:pPr>
              <a:t>‹#›</a:t>
            </a:fld>
            <a:endParaRPr lang="en-US" altLang="zh-CN"/>
          </a:p>
        </p:txBody>
      </p:sp>
    </p:spTree>
    <p:extLst>
      <p:ext uri="{BB962C8B-B14F-4D97-AF65-F5344CB8AC3E}">
        <p14:creationId xmlns:p14="http://schemas.microsoft.com/office/powerpoint/2010/main" val="2665945637"/>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 id="2147484152" r:id="rId14"/>
    <p:sldLayoutId id="2147484153" r:id="rId15"/>
  </p:sldLayoutIdLst>
  <p:transition>
    <p:zoom/>
  </p:transition>
  <p:hf hdr="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Berlin Sans FB Demi" pitchFamily="34" charset="0"/>
        </a:defRPr>
      </a:lvl2pPr>
      <a:lvl3pPr algn="ctr" rtl="0" eaLnBrk="0" fontAlgn="base" hangingPunct="0">
        <a:spcBef>
          <a:spcPct val="0"/>
        </a:spcBef>
        <a:spcAft>
          <a:spcPct val="0"/>
        </a:spcAft>
        <a:defRPr sz="3600" b="1">
          <a:solidFill>
            <a:schemeClr val="tx2"/>
          </a:solidFill>
          <a:latin typeface="Berlin Sans FB Demi" pitchFamily="34" charset="0"/>
        </a:defRPr>
      </a:lvl3pPr>
      <a:lvl4pPr algn="ctr" rtl="0" eaLnBrk="0" fontAlgn="base" hangingPunct="0">
        <a:spcBef>
          <a:spcPct val="0"/>
        </a:spcBef>
        <a:spcAft>
          <a:spcPct val="0"/>
        </a:spcAft>
        <a:defRPr sz="3600" b="1">
          <a:solidFill>
            <a:schemeClr val="tx2"/>
          </a:solidFill>
          <a:latin typeface="Berlin Sans FB Demi" pitchFamily="34" charset="0"/>
        </a:defRPr>
      </a:lvl4pPr>
      <a:lvl5pPr algn="ctr" rtl="0" eaLnBrk="0" fontAlgn="base" hangingPunct="0">
        <a:spcBef>
          <a:spcPct val="0"/>
        </a:spcBef>
        <a:spcAft>
          <a:spcPct val="0"/>
        </a:spcAft>
        <a:defRPr sz="3600" b="1">
          <a:solidFill>
            <a:schemeClr val="tx2"/>
          </a:solidFill>
          <a:latin typeface="Berlin Sans FB Demi" pitchFamily="34" charset="0"/>
        </a:defRPr>
      </a:lvl5pPr>
      <a:lvl6pPr marL="457200" algn="ctr" rtl="0" fontAlgn="base">
        <a:spcBef>
          <a:spcPct val="0"/>
        </a:spcBef>
        <a:spcAft>
          <a:spcPct val="0"/>
        </a:spcAft>
        <a:defRPr sz="3600" b="1">
          <a:solidFill>
            <a:schemeClr val="tx2"/>
          </a:solidFill>
          <a:latin typeface="Berlin Sans FB Demi" pitchFamily="34" charset="0"/>
        </a:defRPr>
      </a:lvl6pPr>
      <a:lvl7pPr marL="914400" algn="ctr" rtl="0" fontAlgn="base">
        <a:spcBef>
          <a:spcPct val="0"/>
        </a:spcBef>
        <a:spcAft>
          <a:spcPct val="0"/>
        </a:spcAft>
        <a:defRPr sz="3600" b="1">
          <a:solidFill>
            <a:schemeClr val="tx2"/>
          </a:solidFill>
          <a:latin typeface="Berlin Sans FB Demi" pitchFamily="34" charset="0"/>
        </a:defRPr>
      </a:lvl7pPr>
      <a:lvl8pPr marL="1371600" algn="ctr" rtl="0" fontAlgn="base">
        <a:spcBef>
          <a:spcPct val="0"/>
        </a:spcBef>
        <a:spcAft>
          <a:spcPct val="0"/>
        </a:spcAft>
        <a:defRPr sz="3600" b="1">
          <a:solidFill>
            <a:schemeClr val="tx2"/>
          </a:solidFill>
          <a:latin typeface="Berlin Sans FB Demi" pitchFamily="34" charset="0"/>
        </a:defRPr>
      </a:lvl8pPr>
      <a:lvl9pPr marL="1828800" algn="ctr" rtl="0" fontAlgn="base">
        <a:spcBef>
          <a:spcPct val="0"/>
        </a:spcBef>
        <a:spcAft>
          <a:spcPct val="0"/>
        </a:spcAft>
        <a:defRPr sz="3600" b="1">
          <a:solidFill>
            <a:schemeClr val="tx2"/>
          </a:solidFill>
          <a:latin typeface="Berlin Sans FB Demi"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tudylight.org/lexicons/eng/greek/114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D41CCBED-E4E1-4997-A072-94D325AE3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599"/>
            <a:ext cx="12192000" cy="62484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6" name="Picture 85">
            <a:extLst>
              <a:ext uri="{FF2B5EF4-FFF2-40B4-BE49-F238E27FC236}">
                <a16:creationId xmlns:a16="http://schemas.microsoft.com/office/drawing/2014/main" id="{227F50A4-96DC-44F7-8805-D1713FA4CA4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flipV="1">
            <a:off x="0" y="4030580"/>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88" name="Rectangle 87">
            <a:extLst>
              <a:ext uri="{FF2B5EF4-FFF2-40B4-BE49-F238E27FC236}">
                <a16:creationId xmlns:a16="http://schemas.microsoft.com/office/drawing/2014/main" id="{7657922F-06FC-4A81-9EC2-4047535D13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417495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41370" y="750498"/>
            <a:ext cx="10555288" cy="3584575"/>
          </a:xfrm>
          <a:prstGeom prst="rect">
            <a:avLst/>
          </a:prstGeom>
          <a:noFill/>
        </p:spPr>
        <p:txBody>
          <a:bodyPr wrap="square" rtlCol="0" anchor="t">
            <a:normAutofit/>
          </a:bodyPr>
          <a:lstStyle/>
          <a:p>
            <a:pPr algn="ctr">
              <a:spcAft>
                <a:spcPts val="600"/>
              </a:spcAft>
            </a:pPr>
            <a:r>
              <a:rPr lang="en-US" sz="2800" b="1" dirty="0"/>
              <a:t>XIAMEN INTERNATIONAL CHRISTIAN FELLOWSHIP (XICF)</a:t>
            </a:r>
          </a:p>
          <a:p>
            <a:pPr algn="ctr">
              <a:spcAft>
                <a:spcPts val="600"/>
              </a:spcAft>
            </a:pPr>
            <a:endParaRPr lang="en-US" sz="2800" b="1" dirty="0"/>
          </a:p>
          <a:p>
            <a:pPr algn="ctr">
              <a:spcAft>
                <a:spcPts val="600"/>
              </a:spcAft>
            </a:pPr>
            <a:r>
              <a:rPr lang="en-US" sz="2800" b="1" dirty="0"/>
              <a:t>SUNDAY SERMON</a:t>
            </a:r>
          </a:p>
          <a:p>
            <a:pPr algn="ctr">
              <a:spcAft>
                <a:spcPts val="600"/>
              </a:spcAft>
            </a:pPr>
            <a:r>
              <a:rPr lang="en-US" sz="2800" b="1" dirty="0"/>
              <a:t>September 11, 2022</a:t>
            </a:r>
          </a:p>
        </p:txBody>
      </p:sp>
      <p:sp>
        <p:nvSpPr>
          <p:cNvPr id="2" name="Title 1"/>
          <p:cNvSpPr>
            <a:spLocks noGrp="1"/>
          </p:cNvSpPr>
          <p:nvPr>
            <p:ph type="ctrTitle"/>
          </p:nvPr>
        </p:nvSpPr>
        <p:spPr>
          <a:xfrm>
            <a:off x="795342" y="4974803"/>
            <a:ext cx="10966127" cy="1562966"/>
          </a:xfrm>
        </p:spPr>
        <p:txBody>
          <a:bodyPr vert="horz" lIns="91440" tIns="45720" rIns="91440" bIns="45720" rtlCol="0" anchor="ctr">
            <a:normAutofit/>
          </a:bodyPr>
          <a:lstStyle/>
          <a:p>
            <a:pPr algn="l"/>
            <a:r>
              <a:rPr lang="en-US" sz="4400" b="1" dirty="0">
                <a:solidFill>
                  <a:srgbClr val="FFFFFF"/>
                </a:solidFill>
              </a:rPr>
              <a:t>Lazarus Raised from Death: Miracle that sparked the Greatest Miracle</a:t>
            </a:r>
            <a:endParaRPr lang="en-US" sz="4400" b="1" kern="1200" dirty="0">
              <a:solidFill>
                <a:srgbClr val="FFFFFF"/>
              </a:solidFill>
              <a:latin typeface="+mj-lt"/>
              <a:ea typeface="+mj-ea"/>
              <a:cs typeface="+mj-cs"/>
            </a:endParaRPr>
          </a:p>
        </p:txBody>
      </p:sp>
      <p:sp>
        <p:nvSpPr>
          <p:cNvPr id="5" name="Slide Number Placeholder 4">
            <a:extLst>
              <a:ext uri="{FF2B5EF4-FFF2-40B4-BE49-F238E27FC236}">
                <a16:creationId xmlns:a16="http://schemas.microsoft.com/office/drawing/2014/main" id="{E2745AE2-7984-4884-BA7F-DB5894D61313}"/>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0EE6C70-05A5-408C-87DC-BAF05F1DEEBD}" type="slidenum">
              <a:rPr lang="en-US" sz="1100">
                <a:solidFill>
                  <a:srgbClr val="FFFFFF"/>
                </a:solidFill>
              </a:rPr>
              <a:pPr>
                <a:spcAft>
                  <a:spcPts val="600"/>
                </a:spcAft>
              </a:pPr>
              <a:t>1</a:t>
            </a:fld>
            <a:endParaRPr lang="en-US" sz="1100">
              <a:solidFill>
                <a:srgbClr val="FFFFFF"/>
              </a:solidFill>
            </a:endParaRPr>
          </a:p>
        </p:txBody>
      </p:sp>
    </p:spTree>
    <p:extLst>
      <p:ext uri="{BB962C8B-B14F-4D97-AF65-F5344CB8AC3E}">
        <p14:creationId xmlns:p14="http://schemas.microsoft.com/office/powerpoint/2010/main" val="198737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lnSpcReduction="10000"/>
          </a:bodyPr>
          <a:lstStyle/>
          <a:p>
            <a:pPr marL="0" indent="0">
              <a:buNone/>
            </a:pPr>
            <a:r>
              <a:rPr lang="en-US" sz="4800" b="1" i="0" dirty="0">
                <a:solidFill>
                  <a:schemeClr val="accent6"/>
                </a:solidFill>
                <a:effectLst/>
                <a:latin typeface="system-ui"/>
              </a:rPr>
              <a:t>John 11:28-37</a:t>
            </a:r>
          </a:p>
          <a:p>
            <a:pPr marL="0" indent="0" algn="just">
              <a:buNone/>
            </a:pPr>
            <a:r>
              <a:rPr lang="en-US" sz="4000" b="1" i="0" dirty="0">
                <a:solidFill>
                  <a:srgbClr val="000000"/>
                </a:solidFill>
                <a:effectLst/>
                <a:latin typeface="system-ui"/>
              </a:rPr>
              <a:t>11 </a:t>
            </a:r>
            <a:r>
              <a:rPr lang="en-US" sz="3000" b="1" i="0" baseline="30000" dirty="0">
                <a:solidFill>
                  <a:srgbClr val="000000"/>
                </a:solidFill>
                <a:effectLst/>
                <a:latin typeface="system-ui"/>
              </a:rPr>
              <a:t>28 </a:t>
            </a:r>
            <a:r>
              <a:rPr lang="en-US" sz="3000" b="0" i="0" dirty="0">
                <a:solidFill>
                  <a:srgbClr val="000000"/>
                </a:solidFill>
                <a:effectLst/>
                <a:latin typeface="system-ui"/>
              </a:rPr>
              <a:t>When she had said this, she left and called Mary her sister, saying secretly, “The Teacher is here and is calling for you.” </a:t>
            </a:r>
            <a:r>
              <a:rPr lang="en-US" sz="3000" b="1" i="0" baseline="30000" dirty="0">
                <a:solidFill>
                  <a:srgbClr val="000000"/>
                </a:solidFill>
                <a:effectLst/>
                <a:latin typeface="system-ui"/>
              </a:rPr>
              <a:t>29 </a:t>
            </a:r>
            <a:r>
              <a:rPr lang="en-US" sz="3000" b="0" i="0" dirty="0">
                <a:solidFill>
                  <a:srgbClr val="000000"/>
                </a:solidFill>
                <a:effectLst/>
                <a:latin typeface="system-ui"/>
              </a:rPr>
              <a:t>And when she heard </a:t>
            </a:r>
            <a:r>
              <a:rPr lang="en-US" sz="3000" b="0" i="1" dirty="0">
                <a:solidFill>
                  <a:srgbClr val="000000"/>
                </a:solidFill>
                <a:effectLst/>
                <a:latin typeface="system-ui"/>
              </a:rPr>
              <a:t>this</a:t>
            </a:r>
            <a:r>
              <a:rPr lang="en-US" sz="3000" b="0" i="0" dirty="0">
                <a:solidFill>
                  <a:srgbClr val="000000"/>
                </a:solidFill>
                <a:effectLst/>
                <a:latin typeface="system-ui"/>
              </a:rPr>
              <a:t>, she *got up quickly and came to Him.</a:t>
            </a:r>
            <a:r>
              <a:rPr lang="en-US" sz="3000" b="1" i="0" baseline="30000" dirty="0">
                <a:solidFill>
                  <a:srgbClr val="000000"/>
                </a:solidFill>
                <a:effectLst/>
                <a:latin typeface="system-ui"/>
              </a:rPr>
              <a:t>30 </a:t>
            </a:r>
            <a:r>
              <a:rPr lang="en-US" sz="3000" b="0" i="0" dirty="0">
                <a:solidFill>
                  <a:srgbClr val="000000"/>
                </a:solidFill>
                <a:effectLst/>
                <a:latin typeface="system-ui"/>
              </a:rPr>
              <a:t>Now Jesus had not yet come into the village, but was still at the place where Martha met Him. </a:t>
            </a:r>
            <a:r>
              <a:rPr lang="en-US" sz="3000" b="1" i="0" baseline="30000" dirty="0">
                <a:solidFill>
                  <a:srgbClr val="000000"/>
                </a:solidFill>
                <a:effectLst/>
                <a:latin typeface="system-ui"/>
              </a:rPr>
              <a:t>31 </a:t>
            </a:r>
            <a:r>
              <a:rPr lang="en-US" sz="3000" b="0" i="0" dirty="0">
                <a:solidFill>
                  <a:srgbClr val="000000"/>
                </a:solidFill>
                <a:effectLst/>
                <a:latin typeface="system-ui"/>
              </a:rPr>
              <a:t>Then the Jews who were with her in the house and were consoling her, when they saw that Mary had gotten up quickly and left, they followed her, thinking that she was going to the tomb to weep there. </a:t>
            </a:r>
            <a:r>
              <a:rPr lang="en-US" sz="3000" b="1" i="0" baseline="30000" dirty="0">
                <a:solidFill>
                  <a:srgbClr val="000000"/>
                </a:solidFill>
                <a:effectLst/>
                <a:latin typeface="system-ui"/>
              </a:rPr>
              <a:t>32 </a:t>
            </a:r>
            <a:r>
              <a:rPr lang="en-US" sz="3000" b="0" i="0" dirty="0">
                <a:solidFill>
                  <a:srgbClr val="000000"/>
                </a:solidFill>
                <a:effectLst/>
                <a:latin typeface="system-ui"/>
              </a:rPr>
              <a:t>So when Mary came </a:t>
            </a:r>
            <a:r>
              <a:rPr lang="en-US" sz="3000" b="0" i="1" dirty="0">
                <a:solidFill>
                  <a:srgbClr val="000000"/>
                </a:solidFill>
                <a:effectLst/>
                <a:latin typeface="system-ui"/>
              </a:rPr>
              <a:t>to the place</a:t>
            </a:r>
            <a:r>
              <a:rPr lang="en-US" sz="3000" b="0" i="0" dirty="0">
                <a:solidFill>
                  <a:srgbClr val="000000"/>
                </a:solidFill>
                <a:effectLst/>
                <a:latin typeface="system-ui"/>
              </a:rPr>
              <a:t> where Jesus was, she saw Him and fell at His feet, saying to Him, “Lord, if You had been here, my brother would not have died.” </a:t>
            </a:r>
            <a:r>
              <a:rPr lang="en-US" sz="3000" b="1" i="0" baseline="30000" dirty="0">
                <a:solidFill>
                  <a:srgbClr val="000000"/>
                </a:solidFill>
                <a:effectLst/>
                <a:latin typeface="system-ui"/>
              </a:rPr>
              <a:t>33 </a:t>
            </a:r>
            <a:r>
              <a:rPr lang="en-US" sz="3000" b="0" i="0" dirty="0">
                <a:solidFill>
                  <a:srgbClr val="000000"/>
                </a:solidFill>
                <a:effectLst/>
                <a:latin typeface="system-ui"/>
              </a:rPr>
              <a:t>Therefore when Jesus saw her weeping, and the Jews who came with her </a:t>
            </a:r>
            <a:r>
              <a:rPr lang="en-US" sz="3000" b="0" i="1" dirty="0">
                <a:solidFill>
                  <a:srgbClr val="000000"/>
                </a:solidFill>
                <a:effectLst/>
                <a:latin typeface="system-ui"/>
              </a:rPr>
              <a:t>also</a:t>
            </a:r>
            <a:r>
              <a:rPr lang="en-US" sz="3000" b="0" i="0" dirty="0">
                <a:solidFill>
                  <a:srgbClr val="000000"/>
                </a:solidFill>
                <a:effectLst/>
                <a:latin typeface="system-ui"/>
              </a:rPr>
              <a:t> weeping, He was deeply moved in spirit and was troubled, </a:t>
            </a:r>
            <a:r>
              <a:rPr lang="en-US" sz="3000" b="1" i="0" baseline="30000" dirty="0">
                <a:solidFill>
                  <a:srgbClr val="000000"/>
                </a:solidFill>
                <a:effectLst/>
                <a:latin typeface="system-ui"/>
              </a:rPr>
              <a:t>34 </a:t>
            </a:r>
            <a:r>
              <a:rPr lang="en-US" sz="3000" b="0" i="0" dirty="0">
                <a:solidFill>
                  <a:srgbClr val="000000"/>
                </a:solidFill>
                <a:effectLst/>
                <a:latin typeface="system-ui"/>
              </a:rPr>
              <a:t>and He said, “Where have you laid him?” They *said to Him, “Lord, come and see.” </a:t>
            </a:r>
            <a:r>
              <a:rPr lang="en-US" sz="3000" b="1" i="0" baseline="30000" dirty="0">
                <a:solidFill>
                  <a:srgbClr val="000000"/>
                </a:solidFill>
                <a:effectLst/>
                <a:latin typeface="system-ui"/>
              </a:rPr>
              <a:t>35 </a:t>
            </a:r>
            <a:r>
              <a:rPr lang="en-US" sz="3000" b="0" i="0" dirty="0">
                <a:solidFill>
                  <a:srgbClr val="000000"/>
                </a:solidFill>
                <a:effectLst/>
                <a:latin typeface="system-ui"/>
              </a:rPr>
              <a:t>Jesus </a:t>
            </a:r>
            <a:r>
              <a:rPr lang="en-US" sz="3000" b="0" i="0" dirty="0">
                <a:solidFill>
                  <a:schemeClr val="accent6"/>
                </a:solidFill>
                <a:effectLst/>
                <a:latin typeface="system-ui"/>
              </a:rPr>
              <a:t>wept. </a:t>
            </a:r>
            <a:r>
              <a:rPr lang="en-US" sz="3000" b="1" i="0" baseline="30000" dirty="0">
                <a:solidFill>
                  <a:srgbClr val="000000"/>
                </a:solidFill>
                <a:effectLst/>
                <a:latin typeface="system-ui"/>
              </a:rPr>
              <a:t>36 </a:t>
            </a:r>
            <a:r>
              <a:rPr lang="en-US" sz="3000" b="0" i="0" dirty="0">
                <a:solidFill>
                  <a:srgbClr val="000000"/>
                </a:solidFill>
                <a:effectLst/>
                <a:latin typeface="system-ui"/>
              </a:rPr>
              <a:t>So the Jews were saying, “See how He loved him!” </a:t>
            </a:r>
            <a:r>
              <a:rPr lang="en-US" sz="3000" b="1" i="0" baseline="30000" dirty="0">
                <a:solidFill>
                  <a:srgbClr val="000000"/>
                </a:solidFill>
                <a:effectLst/>
                <a:latin typeface="system-ui"/>
              </a:rPr>
              <a:t>37 </a:t>
            </a:r>
            <a:r>
              <a:rPr lang="en-US" sz="3000" b="0" i="0" dirty="0">
                <a:solidFill>
                  <a:srgbClr val="000000"/>
                </a:solidFill>
                <a:effectLst/>
                <a:latin typeface="system-ui"/>
              </a:rPr>
              <a:t>But some of them said, “Could this man, who opened the eyes of the man who was blind, not have also kept this man from dying?”</a:t>
            </a:r>
          </a:p>
          <a:p>
            <a:pPr marL="0" indent="0" algn="just">
              <a:buNone/>
            </a:pPr>
            <a:endParaRPr lang="en-US" sz="3600"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10</a:t>
            </a:fld>
            <a:endParaRPr lang="en-US" dirty="0"/>
          </a:p>
        </p:txBody>
      </p:sp>
    </p:spTree>
    <p:extLst>
      <p:ext uri="{BB962C8B-B14F-4D97-AF65-F5344CB8AC3E}">
        <p14:creationId xmlns:p14="http://schemas.microsoft.com/office/powerpoint/2010/main" val="302765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A378-1F05-DAAF-6253-6971BE84CD32}"/>
              </a:ext>
            </a:extLst>
          </p:cNvPr>
          <p:cNvSpPr>
            <a:spLocks noGrp="1"/>
          </p:cNvSpPr>
          <p:nvPr>
            <p:ph type="title"/>
          </p:nvPr>
        </p:nvSpPr>
        <p:spPr>
          <a:xfrm>
            <a:off x="98475" y="103869"/>
            <a:ext cx="11971606" cy="836658"/>
          </a:xfrm>
        </p:spPr>
        <p:txBody>
          <a:bodyPr>
            <a:noAutofit/>
          </a:bodyPr>
          <a:lstStyle/>
          <a:p>
            <a:r>
              <a:rPr lang="en-US" dirty="0">
                <a:solidFill>
                  <a:schemeClr val="accent6"/>
                </a:solidFill>
                <a:latin typeface="Arial" panose="020B0604020202020204" pitchFamily="34" charset="0"/>
                <a:cs typeface="Arial" panose="020B0604020202020204" pitchFamily="34" charset="0"/>
              </a:rPr>
              <a:t>EXPOSITION</a:t>
            </a:r>
            <a:endParaRPr lang="en-CN" dirty="0">
              <a:solidFill>
                <a:schemeClr val="accent6"/>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1" y="783772"/>
            <a:ext cx="12093525" cy="5970359"/>
          </a:xfrm>
        </p:spPr>
        <p:txBody>
          <a:bodyPr>
            <a:normAutofit/>
          </a:bodyPr>
          <a:lstStyle/>
          <a:p>
            <a:pPr marL="0" indent="0">
              <a:buNone/>
            </a:pPr>
            <a:endParaRPr lang="en-US" sz="4000" dirty="0"/>
          </a:p>
          <a:p>
            <a:pPr marL="0" indent="0">
              <a:buNone/>
            </a:pPr>
            <a:r>
              <a:rPr lang="en-US" sz="2800" b="1" i="0" u="none" strike="noStrike" dirty="0" err="1">
                <a:solidFill>
                  <a:srgbClr val="F0CE33"/>
                </a:solidFill>
                <a:effectLst/>
                <a:latin typeface="Lato" panose="020F0502020204030203" pitchFamily="34" charset="0"/>
              </a:rPr>
              <a:t>dakruo</a:t>
            </a:r>
            <a:r>
              <a:rPr lang="en-US" sz="2800" b="1" i="0" u="none" strike="noStrike" dirty="0">
                <a:solidFill>
                  <a:srgbClr val="F0CE33"/>
                </a:solidFill>
                <a:effectLst/>
                <a:latin typeface="Lato" panose="020F0502020204030203" pitchFamily="34" charset="0"/>
              </a:rPr>
              <a:t> - </a:t>
            </a:r>
            <a:r>
              <a:rPr lang="en-US" sz="2800" b="1" i="0" u="none" strike="noStrike" dirty="0">
                <a:solidFill>
                  <a:srgbClr val="F0CE33"/>
                </a:solidFill>
                <a:effectLst/>
                <a:latin typeface="SBL Greek"/>
              </a:rPr>
              <a:t>δα</a:t>
            </a:r>
            <a:r>
              <a:rPr lang="en-US" sz="2800" b="1" i="0" u="none" strike="noStrike" dirty="0" err="1">
                <a:solidFill>
                  <a:srgbClr val="F0CE33"/>
                </a:solidFill>
                <a:effectLst/>
                <a:latin typeface="SBL Greek"/>
              </a:rPr>
              <a:t>κρυω</a:t>
            </a:r>
            <a:r>
              <a:rPr lang="en-US" sz="2800" b="1" i="0" u="none" strike="noStrike" dirty="0">
                <a:solidFill>
                  <a:srgbClr val="F0CE33"/>
                </a:solidFill>
                <a:effectLst/>
                <a:latin typeface="Lato" panose="020F0502020204030203" pitchFamily="34" charset="0"/>
              </a:rPr>
              <a:t> (</a:t>
            </a:r>
            <a:r>
              <a:rPr lang="en-US" sz="2800" b="1" i="0" u="none" strike="noStrike" dirty="0">
                <a:solidFill>
                  <a:srgbClr val="F0CE33"/>
                </a:solidFill>
                <a:effectLst/>
                <a:latin typeface="Lato" panose="020F0502020204030203" pitchFamily="34" charset="0"/>
                <a:hlinkClick r:id="rId2"/>
              </a:rPr>
              <a:t>Strong's #1145</a:t>
            </a:r>
            <a:r>
              <a:rPr lang="en-US" sz="2800" b="1" i="0" u="none" strike="noStrike" dirty="0">
                <a:solidFill>
                  <a:srgbClr val="F0CE33"/>
                </a:solidFill>
                <a:effectLst/>
                <a:latin typeface="Lato" panose="020F0502020204030203" pitchFamily="34" charset="0"/>
              </a:rPr>
              <a:t>)</a:t>
            </a:r>
            <a:br>
              <a:rPr lang="en-US" sz="2800" b="1" i="0" u="none" strike="noStrike" dirty="0">
                <a:solidFill>
                  <a:srgbClr val="F0CE33"/>
                </a:solidFill>
                <a:effectLst/>
                <a:latin typeface="Lato" panose="020F0502020204030203" pitchFamily="34" charset="0"/>
              </a:rPr>
            </a:br>
            <a:r>
              <a:rPr lang="en-US" sz="2800" b="1" i="0" u="none" strike="noStrike" dirty="0">
                <a:solidFill>
                  <a:srgbClr val="F0CE33"/>
                </a:solidFill>
                <a:effectLst/>
                <a:latin typeface="Lato" panose="020F0502020204030203" pitchFamily="34" charset="0"/>
              </a:rPr>
              <a:t>To weep silently, shed tears</a:t>
            </a:r>
          </a:p>
          <a:p>
            <a:pPr marL="0" indent="0">
              <a:buNone/>
            </a:pPr>
            <a:endParaRPr lang="en-US" b="1" dirty="0">
              <a:solidFill>
                <a:srgbClr val="F0CE33"/>
              </a:solidFill>
              <a:latin typeface="Lato" panose="020F0502020204030203" pitchFamily="34" charset="0"/>
            </a:endParaRPr>
          </a:p>
          <a:p>
            <a:pPr marL="0" indent="0">
              <a:buNone/>
            </a:pPr>
            <a:endParaRPr lang="en-US" sz="2800" b="1" i="0" u="none" strike="noStrike" dirty="0">
              <a:solidFill>
                <a:srgbClr val="F0CE33"/>
              </a:solidFill>
              <a:effectLst/>
              <a:latin typeface="Lato" panose="020F0502020204030203" pitchFamily="34" charset="0"/>
            </a:endParaRPr>
          </a:p>
          <a:p>
            <a:pPr marL="0" indent="0">
              <a:buNone/>
            </a:pPr>
            <a:r>
              <a:rPr lang="en-US" sz="4000" dirty="0"/>
              <a:t>What do we learn about Jesus’s silent weeping?</a:t>
            </a:r>
          </a:p>
          <a:p>
            <a:pPr marL="0" indent="0">
              <a:buNone/>
            </a:pPr>
            <a:endParaRPr lang="en-US" sz="4000" dirty="0"/>
          </a:p>
          <a:p>
            <a:pPr marL="0" indent="0">
              <a:buNone/>
            </a:pPr>
            <a:endParaRPr lang="en-US" sz="4000" dirty="0"/>
          </a:p>
          <a:p>
            <a:pPr marL="0" indent="0">
              <a:buNone/>
            </a:pPr>
            <a:endParaRPr lang="en-US" sz="4000" dirty="0"/>
          </a:p>
          <a:p>
            <a:pPr marL="0" indent="0">
              <a:buNone/>
            </a:pP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11</a:t>
            </a:fld>
            <a:endParaRPr lang="en-US" dirty="0"/>
          </a:p>
        </p:txBody>
      </p:sp>
    </p:spTree>
    <p:extLst>
      <p:ext uri="{BB962C8B-B14F-4D97-AF65-F5344CB8AC3E}">
        <p14:creationId xmlns:p14="http://schemas.microsoft.com/office/powerpoint/2010/main" val="216874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a:bodyPr>
          <a:lstStyle/>
          <a:p>
            <a:pPr marL="0" indent="0">
              <a:buNone/>
            </a:pPr>
            <a:r>
              <a:rPr lang="en-US" sz="4800" b="1" i="0" dirty="0">
                <a:solidFill>
                  <a:schemeClr val="accent6"/>
                </a:solidFill>
                <a:effectLst/>
                <a:latin typeface="system-ui"/>
              </a:rPr>
              <a:t>John 11:28-37</a:t>
            </a:r>
          </a:p>
          <a:p>
            <a:pPr marL="0" indent="0" algn="just">
              <a:buNone/>
            </a:pPr>
            <a:r>
              <a:rPr lang="en-US" sz="4000" b="1" i="0" dirty="0">
                <a:solidFill>
                  <a:srgbClr val="000000"/>
                </a:solidFill>
                <a:effectLst/>
                <a:latin typeface="system-ui"/>
              </a:rPr>
              <a:t>11 </a:t>
            </a:r>
            <a:r>
              <a:rPr lang="en-US" sz="2000" b="1" i="0" baseline="30000" dirty="0">
                <a:solidFill>
                  <a:srgbClr val="000000"/>
                </a:solidFill>
                <a:effectLst/>
                <a:latin typeface="system-ui"/>
              </a:rPr>
              <a:t> </a:t>
            </a:r>
            <a:r>
              <a:rPr lang="en-US" sz="4000" b="1" i="0" baseline="30000" dirty="0">
                <a:solidFill>
                  <a:srgbClr val="000000"/>
                </a:solidFill>
                <a:effectLst/>
                <a:latin typeface="system-ui"/>
              </a:rPr>
              <a:t>38 </a:t>
            </a:r>
            <a:r>
              <a:rPr lang="en-US" sz="4000" b="0" i="0" dirty="0">
                <a:solidFill>
                  <a:srgbClr val="000000"/>
                </a:solidFill>
                <a:effectLst/>
                <a:latin typeface="system-ui"/>
              </a:rPr>
              <a:t>So Jesus, again being deeply moved within, *came to the tomb. Now it was a cave, and a stone was lying against it. </a:t>
            </a:r>
            <a:r>
              <a:rPr lang="en-US" sz="4000" b="1" i="0" baseline="30000" dirty="0">
                <a:solidFill>
                  <a:srgbClr val="000000"/>
                </a:solidFill>
                <a:effectLst/>
                <a:latin typeface="system-ui"/>
              </a:rPr>
              <a:t>39 </a:t>
            </a:r>
            <a:r>
              <a:rPr lang="en-US" sz="4000" b="0" i="0" dirty="0">
                <a:solidFill>
                  <a:srgbClr val="000000"/>
                </a:solidFill>
                <a:effectLst/>
                <a:latin typeface="system-ui"/>
              </a:rPr>
              <a:t>Jesus *said, “Remove the stone.” Martha, the sister of the deceased, *said to Him, “Lord, by this time there will be a stench, for he has been </a:t>
            </a:r>
            <a:r>
              <a:rPr lang="en-US" sz="4000" b="0" i="1" dirty="0">
                <a:solidFill>
                  <a:srgbClr val="000000"/>
                </a:solidFill>
                <a:effectLst/>
                <a:latin typeface="system-ui"/>
              </a:rPr>
              <a:t>dead</a:t>
            </a:r>
            <a:r>
              <a:rPr lang="en-US" sz="4000" b="0" i="0" dirty="0">
                <a:solidFill>
                  <a:srgbClr val="000000"/>
                </a:solidFill>
                <a:effectLst/>
                <a:latin typeface="system-ui"/>
              </a:rPr>
              <a:t> four days.” </a:t>
            </a:r>
            <a:r>
              <a:rPr lang="en-US" sz="4000" b="1" i="0" baseline="30000" dirty="0">
                <a:solidFill>
                  <a:srgbClr val="000000"/>
                </a:solidFill>
                <a:effectLst/>
                <a:latin typeface="system-ui"/>
              </a:rPr>
              <a:t>40 </a:t>
            </a:r>
            <a:r>
              <a:rPr lang="en-US" sz="4000" b="0" i="0" dirty="0">
                <a:solidFill>
                  <a:srgbClr val="000000"/>
                </a:solidFill>
                <a:effectLst/>
                <a:latin typeface="system-ui"/>
              </a:rPr>
              <a:t>Jesus *said to her, </a:t>
            </a:r>
            <a:r>
              <a:rPr lang="en-US" sz="4000" b="0" i="0" dirty="0">
                <a:solidFill>
                  <a:schemeClr val="accent6"/>
                </a:solidFill>
                <a:effectLst/>
                <a:latin typeface="system-ui"/>
              </a:rPr>
              <a:t>“Did I not say to you that if you believe, you will see the glory of God?</a:t>
            </a:r>
            <a:endParaRPr lang="en-US" sz="4000" dirty="0">
              <a:solidFill>
                <a:schemeClr val="accent6"/>
              </a:solidFill>
              <a:latin typeface="system-ui"/>
            </a:endParaRPr>
          </a:p>
          <a:p>
            <a:pPr marL="0" indent="0" algn="just">
              <a:buNone/>
            </a:pPr>
            <a:endParaRPr lang="en-US" sz="4000" dirty="0">
              <a:solidFill>
                <a:schemeClr val="accent6"/>
              </a:solidFill>
              <a:latin typeface="system-ui"/>
            </a:endParaRPr>
          </a:p>
          <a:p>
            <a:pPr marL="0" indent="0" algn="just">
              <a:buNone/>
            </a:pPr>
            <a:r>
              <a:rPr lang="en-US" sz="4800" dirty="0">
                <a:solidFill>
                  <a:schemeClr val="accent1"/>
                </a:solidFill>
                <a:latin typeface="system-ui"/>
              </a:rPr>
              <a:t>Hopeless but you can still take Jesus at His word</a:t>
            </a:r>
            <a:endParaRPr lang="en-US" sz="4800" dirty="0">
              <a:solidFill>
                <a:schemeClr val="accent1"/>
              </a:solidFill>
            </a:endParaRPr>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12</a:t>
            </a:fld>
            <a:endParaRPr lang="en-US" dirty="0"/>
          </a:p>
        </p:txBody>
      </p:sp>
    </p:spTree>
    <p:extLst>
      <p:ext uri="{BB962C8B-B14F-4D97-AF65-F5344CB8AC3E}">
        <p14:creationId xmlns:p14="http://schemas.microsoft.com/office/powerpoint/2010/main" val="413301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9D5F768-7D3A-2846-71A3-CA086DC09F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
        <p:nvSpPr>
          <p:cNvPr id="4" name="Slide Number Placeholder 3"/>
          <p:cNvSpPr>
            <a:spLocks noGrp="1"/>
          </p:cNvSpPr>
          <p:nvPr>
            <p:ph type="sldNum" sz="quarter" idx="12"/>
          </p:nvPr>
        </p:nvSpPr>
        <p:spPr/>
        <p:txBody>
          <a:bodyPr/>
          <a:lstStyle/>
          <a:p>
            <a:fld id="{C0EE6C70-05A5-408C-87DC-BAF05F1DEEBD}" type="slidenum">
              <a:rPr lang="en-US" smtClean="0"/>
              <a:t>13</a:t>
            </a:fld>
            <a:endParaRPr lang="en-US" dirty="0"/>
          </a:p>
        </p:txBody>
      </p:sp>
    </p:spTree>
    <p:extLst>
      <p:ext uri="{BB962C8B-B14F-4D97-AF65-F5344CB8AC3E}">
        <p14:creationId xmlns:p14="http://schemas.microsoft.com/office/powerpoint/2010/main" val="46702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a:bodyPr>
          <a:lstStyle/>
          <a:p>
            <a:pPr marL="0" indent="0">
              <a:buNone/>
            </a:pPr>
            <a:r>
              <a:rPr lang="en-US" sz="4800" b="1" i="0" dirty="0">
                <a:solidFill>
                  <a:schemeClr val="accent6"/>
                </a:solidFill>
                <a:effectLst/>
                <a:latin typeface="system-ui"/>
              </a:rPr>
              <a:t>John 11:28-37</a:t>
            </a:r>
          </a:p>
          <a:p>
            <a:pPr marL="0" indent="0" algn="just">
              <a:buNone/>
            </a:pPr>
            <a:r>
              <a:rPr lang="en-US" sz="4000" b="1" i="0" dirty="0">
                <a:solidFill>
                  <a:srgbClr val="000000"/>
                </a:solidFill>
                <a:effectLst/>
                <a:latin typeface="system-ui"/>
              </a:rPr>
              <a:t>11 </a:t>
            </a:r>
            <a:r>
              <a:rPr lang="en-US" sz="2000" b="1" i="0" baseline="30000" dirty="0">
                <a:solidFill>
                  <a:srgbClr val="000000"/>
                </a:solidFill>
                <a:effectLst/>
                <a:latin typeface="system-ui"/>
              </a:rPr>
              <a:t> </a:t>
            </a:r>
            <a:r>
              <a:rPr lang="en-US" sz="2800" b="1" i="0" baseline="30000" dirty="0">
                <a:solidFill>
                  <a:srgbClr val="000000"/>
                </a:solidFill>
                <a:effectLst/>
                <a:latin typeface="system-ui"/>
              </a:rPr>
              <a:t>41 </a:t>
            </a:r>
            <a:r>
              <a:rPr lang="en-US" sz="2800" b="0" i="0" dirty="0">
                <a:solidFill>
                  <a:srgbClr val="000000"/>
                </a:solidFill>
                <a:effectLst/>
                <a:latin typeface="system-ui"/>
              </a:rPr>
              <a:t>So they removed the stone. And Jesus raised His eyes, and said, “Father, I thank You that You have heard Me. </a:t>
            </a:r>
            <a:r>
              <a:rPr lang="en-US" sz="2800" b="1" i="0" baseline="30000" dirty="0">
                <a:solidFill>
                  <a:srgbClr val="000000"/>
                </a:solidFill>
                <a:effectLst/>
                <a:latin typeface="system-ui"/>
              </a:rPr>
              <a:t>42 </a:t>
            </a:r>
            <a:r>
              <a:rPr lang="en-US" sz="2800" b="0" i="0" dirty="0">
                <a:solidFill>
                  <a:srgbClr val="000000"/>
                </a:solidFill>
                <a:effectLst/>
                <a:latin typeface="system-ui"/>
              </a:rPr>
              <a:t>But I knew that You always hear Me; nevertheless, because of the people standing around I said </a:t>
            </a:r>
            <a:r>
              <a:rPr lang="en-US" sz="2800" b="0" i="1" dirty="0">
                <a:solidFill>
                  <a:srgbClr val="000000"/>
                </a:solidFill>
                <a:effectLst/>
                <a:latin typeface="system-ui"/>
              </a:rPr>
              <a:t>it</a:t>
            </a:r>
            <a:r>
              <a:rPr lang="en-US" sz="2800" b="0" i="0" dirty="0">
                <a:solidFill>
                  <a:srgbClr val="000000"/>
                </a:solidFill>
                <a:effectLst/>
                <a:latin typeface="system-ui"/>
              </a:rPr>
              <a:t>, so that they may believe that You sent Me.” </a:t>
            </a:r>
            <a:r>
              <a:rPr lang="en-US" sz="2800" b="1" i="0" baseline="30000" dirty="0">
                <a:solidFill>
                  <a:srgbClr val="000000"/>
                </a:solidFill>
                <a:effectLst/>
                <a:latin typeface="system-ui"/>
              </a:rPr>
              <a:t>43 </a:t>
            </a:r>
            <a:r>
              <a:rPr lang="en-US" sz="2800" b="0" i="0" dirty="0">
                <a:solidFill>
                  <a:srgbClr val="000000"/>
                </a:solidFill>
                <a:effectLst/>
                <a:latin typeface="system-ui"/>
              </a:rPr>
              <a:t>And when He had said these things, He cried out with a loud voice, “Lazarus, come out!” </a:t>
            </a:r>
            <a:r>
              <a:rPr lang="en-US" sz="2800" b="1" i="0" baseline="30000" dirty="0">
                <a:solidFill>
                  <a:srgbClr val="000000"/>
                </a:solidFill>
                <a:effectLst/>
                <a:latin typeface="system-ui"/>
              </a:rPr>
              <a:t>44 </a:t>
            </a:r>
            <a:r>
              <a:rPr lang="en-US" sz="2800" b="0" i="0" dirty="0">
                <a:solidFill>
                  <a:srgbClr val="000000"/>
                </a:solidFill>
                <a:effectLst/>
                <a:latin typeface="system-ui"/>
              </a:rPr>
              <a:t>Out came the man who had died, bound hand and foot with wrappings, and his face was wrapped around with a cloth. Jesus *said to them, “Unbind him, and let him go.</a:t>
            </a:r>
          </a:p>
          <a:p>
            <a:pPr marL="0" indent="0" algn="just">
              <a:buNone/>
            </a:pPr>
            <a:r>
              <a:rPr lang="en-US" sz="4000" dirty="0">
                <a:solidFill>
                  <a:srgbClr val="0070C0"/>
                </a:solidFill>
                <a:latin typeface="system-ui"/>
              </a:rPr>
              <a:t>Col 2:14-15; I Cor 15:17-27</a:t>
            </a:r>
          </a:p>
          <a:p>
            <a:pPr marL="0" indent="0" algn="just">
              <a:buNone/>
            </a:pPr>
            <a:r>
              <a:rPr lang="en-US" sz="4000" dirty="0">
                <a:solidFill>
                  <a:srgbClr val="0070C0"/>
                </a:solidFill>
                <a:latin typeface="system-ui"/>
              </a:rPr>
              <a:t> Rom 8:18-25;  1 </a:t>
            </a:r>
            <a:r>
              <a:rPr lang="en-US" sz="4000" dirty="0" err="1">
                <a:solidFill>
                  <a:srgbClr val="0070C0"/>
                </a:solidFill>
                <a:latin typeface="system-ui"/>
              </a:rPr>
              <a:t>Thess</a:t>
            </a:r>
            <a:r>
              <a:rPr lang="en-US" sz="4000" dirty="0">
                <a:solidFill>
                  <a:srgbClr val="0070C0"/>
                </a:solidFill>
                <a:latin typeface="system-ui"/>
              </a:rPr>
              <a:t>  4:13-18 </a:t>
            </a:r>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14</a:t>
            </a:fld>
            <a:endParaRPr lang="en-US" dirty="0"/>
          </a:p>
        </p:txBody>
      </p:sp>
    </p:spTree>
    <p:extLst>
      <p:ext uri="{BB962C8B-B14F-4D97-AF65-F5344CB8AC3E}">
        <p14:creationId xmlns:p14="http://schemas.microsoft.com/office/powerpoint/2010/main" val="48654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a:bodyPr>
          <a:lstStyle/>
          <a:p>
            <a:pPr marL="0" indent="0">
              <a:buNone/>
            </a:pPr>
            <a:r>
              <a:rPr lang="en-US" sz="4800" b="1" i="0" dirty="0">
                <a:solidFill>
                  <a:schemeClr val="accent6"/>
                </a:solidFill>
                <a:effectLst/>
                <a:latin typeface="system-ui"/>
              </a:rPr>
              <a:t>John 11:28-37</a:t>
            </a:r>
          </a:p>
          <a:p>
            <a:pPr marL="0" indent="0" algn="l">
              <a:buNone/>
            </a:pPr>
            <a:r>
              <a:rPr lang="en-US" sz="4000" b="1" i="0" dirty="0">
                <a:solidFill>
                  <a:srgbClr val="000000"/>
                </a:solidFill>
                <a:effectLst/>
                <a:latin typeface="system-ui"/>
              </a:rPr>
              <a:t>11</a:t>
            </a:r>
            <a:r>
              <a:rPr lang="en-US" sz="3600" b="1" i="0" dirty="0">
                <a:solidFill>
                  <a:srgbClr val="000000"/>
                </a:solidFill>
                <a:effectLst/>
                <a:latin typeface="system-ui"/>
              </a:rPr>
              <a:t> </a:t>
            </a:r>
            <a:r>
              <a:rPr lang="en-US" sz="3600" b="1" i="0" baseline="30000" dirty="0">
                <a:solidFill>
                  <a:srgbClr val="000000"/>
                </a:solidFill>
                <a:effectLst/>
                <a:latin typeface="system-ui"/>
              </a:rPr>
              <a:t> 45</a:t>
            </a:r>
            <a:r>
              <a:rPr lang="en-US" sz="3600" b="0" i="0" dirty="0">
                <a:solidFill>
                  <a:srgbClr val="000000"/>
                </a:solidFill>
                <a:effectLst/>
                <a:latin typeface="system-ui"/>
              </a:rPr>
              <a:t>Therefore many of the Jews who came to Mary, and saw what He had done, believed in Him. </a:t>
            </a:r>
            <a:r>
              <a:rPr lang="en-US" sz="3600" b="1" i="0" baseline="30000" dirty="0">
                <a:solidFill>
                  <a:srgbClr val="000000"/>
                </a:solidFill>
                <a:effectLst/>
                <a:latin typeface="system-ui"/>
              </a:rPr>
              <a:t>46 </a:t>
            </a:r>
            <a:r>
              <a:rPr lang="en-US" sz="3600" b="0" i="0" dirty="0">
                <a:solidFill>
                  <a:srgbClr val="000000"/>
                </a:solidFill>
                <a:effectLst/>
                <a:latin typeface="system-ui"/>
              </a:rPr>
              <a:t>But some of them went to the Pharisees and told them the things which Jesus had done.</a:t>
            </a:r>
          </a:p>
          <a:p>
            <a:pPr marL="0" indent="0" algn="l">
              <a:buNone/>
            </a:pPr>
            <a:r>
              <a:rPr lang="en-US" sz="3600" b="1" i="0" dirty="0">
                <a:solidFill>
                  <a:srgbClr val="000000"/>
                </a:solidFill>
                <a:effectLst/>
                <a:latin typeface="system-ui"/>
              </a:rPr>
              <a:t>Conspiracy to Kill Jesus</a:t>
            </a:r>
          </a:p>
          <a:p>
            <a:pPr marL="0" indent="0" algn="l">
              <a:buNone/>
            </a:pPr>
            <a:r>
              <a:rPr lang="en-US" sz="3600" b="1" i="0" baseline="30000" dirty="0">
                <a:solidFill>
                  <a:srgbClr val="000000"/>
                </a:solidFill>
                <a:effectLst/>
                <a:latin typeface="system-ui"/>
              </a:rPr>
              <a:t>47 </a:t>
            </a:r>
            <a:r>
              <a:rPr lang="en-US" sz="3600" b="0" i="0" dirty="0">
                <a:solidFill>
                  <a:srgbClr val="000000"/>
                </a:solidFill>
                <a:effectLst/>
                <a:latin typeface="system-ui"/>
              </a:rPr>
              <a:t>Therefore the chief priests and the Pharisees convened a council meeting, and they were saying, “What are we doing in regard to the fact that this man is performing many signs? </a:t>
            </a:r>
            <a:r>
              <a:rPr lang="en-US" sz="3600" b="1" i="0" baseline="30000" dirty="0">
                <a:solidFill>
                  <a:srgbClr val="000000"/>
                </a:solidFill>
                <a:effectLst/>
                <a:latin typeface="system-ui"/>
              </a:rPr>
              <a:t>48 </a:t>
            </a:r>
            <a:r>
              <a:rPr lang="en-US" sz="3600" b="0" i="0" dirty="0">
                <a:solidFill>
                  <a:srgbClr val="000000"/>
                </a:solidFill>
                <a:effectLst/>
                <a:latin typeface="system-ui"/>
              </a:rPr>
              <a:t>If we let Him </a:t>
            </a:r>
            <a:r>
              <a:rPr lang="en-US" sz="3600" b="0" i="1" dirty="0">
                <a:solidFill>
                  <a:srgbClr val="000000"/>
                </a:solidFill>
                <a:effectLst/>
                <a:latin typeface="system-ui"/>
              </a:rPr>
              <a:t>go on</a:t>
            </a:r>
            <a:r>
              <a:rPr lang="en-US" sz="3600" b="0" i="0" dirty="0">
                <a:solidFill>
                  <a:srgbClr val="000000"/>
                </a:solidFill>
                <a:effectLst/>
                <a:latin typeface="system-ui"/>
              </a:rPr>
              <a:t> like this, all </a:t>
            </a:r>
            <a:r>
              <a:rPr lang="en-US" sz="3600" b="0" i="1" dirty="0">
                <a:solidFill>
                  <a:srgbClr val="000000"/>
                </a:solidFill>
                <a:effectLst/>
                <a:latin typeface="system-ui"/>
              </a:rPr>
              <a:t>the people</a:t>
            </a:r>
            <a:r>
              <a:rPr lang="en-US" sz="3600" b="0" i="0" dirty="0">
                <a:solidFill>
                  <a:srgbClr val="000000"/>
                </a:solidFill>
                <a:effectLst/>
                <a:latin typeface="system-ui"/>
              </a:rPr>
              <a:t> will believe in Him, and the Romans will come and take over both our place and our nation.”</a:t>
            </a:r>
          </a:p>
          <a:p>
            <a:pPr marL="0" indent="0" algn="l">
              <a:buNone/>
            </a:pPr>
            <a:r>
              <a:rPr lang="en-US" sz="4000" dirty="0">
                <a:solidFill>
                  <a:schemeClr val="accent1"/>
                </a:solidFill>
                <a:latin typeface="system-ui"/>
              </a:rPr>
              <a:t>Verse 48-57, Cf. Matt 23:29-39</a:t>
            </a:r>
            <a:endParaRPr lang="en-US" sz="4000" b="0" i="0" dirty="0">
              <a:solidFill>
                <a:schemeClr val="accent1"/>
              </a:solidFill>
              <a:effectLst/>
              <a:latin typeface="system-ui"/>
            </a:endParaRPr>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15</a:t>
            </a:fld>
            <a:endParaRPr lang="en-US" dirty="0"/>
          </a:p>
        </p:txBody>
      </p:sp>
    </p:spTree>
    <p:extLst>
      <p:ext uri="{BB962C8B-B14F-4D97-AF65-F5344CB8AC3E}">
        <p14:creationId xmlns:p14="http://schemas.microsoft.com/office/powerpoint/2010/main" val="2596939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A378-1F05-DAAF-6253-6971BE84CD32}"/>
              </a:ext>
            </a:extLst>
          </p:cNvPr>
          <p:cNvSpPr>
            <a:spLocks noGrp="1"/>
          </p:cNvSpPr>
          <p:nvPr>
            <p:ph type="title"/>
          </p:nvPr>
        </p:nvSpPr>
        <p:spPr>
          <a:xfrm>
            <a:off x="98475" y="103869"/>
            <a:ext cx="11971606" cy="836658"/>
          </a:xfrm>
        </p:spPr>
        <p:txBody>
          <a:bodyPr>
            <a:noAutofit/>
          </a:bodyPr>
          <a:lstStyle/>
          <a:p>
            <a:r>
              <a:rPr lang="en-US" dirty="0">
                <a:solidFill>
                  <a:schemeClr val="accent6"/>
                </a:solidFill>
                <a:latin typeface="Arial" panose="020B0604020202020204" pitchFamily="34" charset="0"/>
                <a:cs typeface="Arial" panose="020B0604020202020204" pitchFamily="34" charset="0"/>
              </a:rPr>
              <a:t>EXPOSITION</a:t>
            </a:r>
            <a:endParaRPr lang="en-CN" dirty="0">
              <a:solidFill>
                <a:schemeClr val="accent6"/>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1" y="783772"/>
            <a:ext cx="12093526" cy="5732531"/>
          </a:xfrm>
        </p:spPr>
        <p:txBody>
          <a:bodyPr>
            <a:normAutofit/>
          </a:bodyPr>
          <a:lstStyle/>
          <a:p>
            <a:pPr marL="0" indent="0">
              <a:buNone/>
            </a:pPr>
            <a:endParaRPr lang="en-US" sz="4000" dirty="0"/>
          </a:p>
          <a:p>
            <a:pPr marL="0" indent="0">
              <a:buNone/>
            </a:pPr>
            <a:endParaRPr lang="en-US" sz="2800" b="1" i="0" u="none" strike="noStrike" dirty="0">
              <a:solidFill>
                <a:srgbClr val="F0CE33"/>
              </a:solidFill>
              <a:effectLst/>
              <a:latin typeface="Lato" panose="020F0502020204030203" pitchFamily="34" charset="0"/>
            </a:endParaRPr>
          </a:p>
          <a:p>
            <a:pPr marL="0" indent="0">
              <a:buNone/>
            </a:pPr>
            <a:r>
              <a:rPr lang="en-US" sz="6000" dirty="0"/>
              <a:t>Who does miracle change ?</a:t>
            </a:r>
          </a:p>
          <a:p>
            <a:pPr marL="0" indent="0">
              <a:buNone/>
            </a:pPr>
            <a:endParaRPr lang="en-US" sz="4000" dirty="0"/>
          </a:p>
          <a:p>
            <a:pPr marL="0" indent="0">
              <a:buNone/>
            </a:pPr>
            <a:endParaRPr lang="en-US" sz="4000" dirty="0"/>
          </a:p>
          <a:p>
            <a:pPr marL="0" indent="0">
              <a:buNone/>
            </a:pPr>
            <a:endParaRPr lang="en-US" sz="4000" dirty="0"/>
          </a:p>
          <a:p>
            <a:pPr marL="0" indent="0">
              <a:buNone/>
            </a:pP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16</a:t>
            </a:fld>
            <a:endParaRPr lang="en-US" dirty="0"/>
          </a:p>
        </p:txBody>
      </p:sp>
    </p:spTree>
    <p:extLst>
      <p:ext uri="{BB962C8B-B14F-4D97-AF65-F5344CB8AC3E}">
        <p14:creationId xmlns:p14="http://schemas.microsoft.com/office/powerpoint/2010/main" val="138215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oup 8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9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98468" y="885651"/>
            <a:ext cx="3229803" cy="4624603"/>
          </a:xfrm>
        </p:spPr>
        <p:txBody>
          <a:bodyPr>
            <a:normAutofit/>
          </a:bodyPr>
          <a:lstStyle/>
          <a:p>
            <a:r>
              <a:rPr lang="en-US" b="1" dirty="0">
                <a:solidFill>
                  <a:srgbClr val="FFFFFF"/>
                </a:solidFill>
                <a:latin typeface="Candara" panose="020E0502030303020204" pitchFamily="34" charset="0"/>
              </a:rPr>
              <a:t>Concluding </a:t>
            </a:r>
            <a:br>
              <a:rPr lang="en-US" b="1" dirty="0">
                <a:solidFill>
                  <a:srgbClr val="FFFFFF"/>
                </a:solidFill>
                <a:latin typeface="Candara" panose="020E0502030303020204" pitchFamily="34" charset="0"/>
              </a:rPr>
            </a:br>
            <a:r>
              <a:rPr lang="en-US" b="1" dirty="0">
                <a:solidFill>
                  <a:srgbClr val="FFFFFF"/>
                </a:solidFill>
                <a:latin typeface="Candara" panose="020E0502030303020204" pitchFamily="34" charset="0"/>
              </a:rPr>
              <a:t>Remark </a:t>
            </a:r>
          </a:p>
        </p:txBody>
      </p:sp>
      <p:sp>
        <p:nvSpPr>
          <p:cNvPr id="3" name="Content Placeholder 2"/>
          <p:cNvSpPr>
            <a:spLocks noGrp="1"/>
          </p:cNvSpPr>
          <p:nvPr>
            <p:ph idx="1"/>
          </p:nvPr>
        </p:nvSpPr>
        <p:spPr>
          <a:xfrm>
            <a:off x="4654300" y="-1"/>
            <a:ext cx="7425940" cy="6857999"/>
          </a:xfrm>
        </p:spPr>
        <p:txBody>
          <a:bodyPr anchor="ctr">
            <a:normAutofit fontScale="92500" lnSpcReduction="20000"/>
          </a:bodyPr>
          <a:lstStyle/>
          <a:p>
            <a:pPr marL="0" lvl="0" indent="0">
              <a:buNone/>
            </a:pPr>
            <a:endParaRPr lang="en-US" dirty="0">
              <a:latin typeface="Candara" panose="020E0502030303020204" pitchFamily="34" charset="0"/>
            </a:endParaRPr>
          </a:p>
          <a:p>
            <a:pPr lvl="0">
              <a:buFont typeface="Wingdings" panose="05000000000000000000" pitchFamily="2" charset="2"/>
              <a:buChar char="§"/>
            </a:pPr>
            <a:endParaRPr lang="en-US" dirty="0">
              <a:latin typeface="Candara" panose="020E0502030303020204" pitchFamily="34" charset="0"/>
            </a:endParaRPr>
          </a:p>
          <a:p>
            <a:pPr lvl="0">
              <a:buFont typeface="Wingdings" panose="05000000000000000000" pitchFamily="2" charset="2"/>
              <a:buChar char="§"/>
            </a:pPr>
            <a:r>
              <a:rPr lang="en-US" sz="3900" dirty="0">
                <a:latin typeface="Candara" panose="020E0502030303020204" pitchFamily="34" charset="0"/>
              </a:rPr>
              <a:t>The seemingly delays of God changes not His LOVE for us. He is up to something better and glorious </a:t>
            </a:r>
          </a:p>
          <a:p>
            <a:pPr lvl="0">
              <a:buFont typeface="Wingdings" panose="05000000000000000000" pitchFamily="2" charset="2"/>
              <a:buChar char="§"/>
            </a:pPr>
            <a:r>
              <a:rPr lang="en-US" sz="3900" dirty="0">
                <a:latin typeface="Candara" panose="020E0502030303020204" pitchFamily="34" charset="0"/>
              </a:rPr>
              <a:t>Miracles are intended for the glorification of God</a:t>
            </a:r>
          </a:p>
          <a:p>
            <a:pPr lvl="0">
              <a:buFont typeface="Wingdings" panose="05000000000000000000" pitchFamily="2" charset="2"/>
              <a:buChar char="§"/>
            </a:pPr>
            <a:r>
              <a:rPr lang="en-US" sz="3900" dirty="0">
                <a:latin typeface="Candara" panose="020E0502030303020204" pitchFamily="34" charset="0"/>
              </a:rPr>
              <a:t>Death has been stripped off its power over the believer through finished works of Christ Jesus</a:t>
            </a:r>
          </a:p>
          <a:p>
            <a:pPr lvl="0">
              <a:buFont typeface="Wingdings" panose="05000000000000000000" pitchFamily="2" charset="2"/>
              <a:buChar char="§"/>
            </a:pPr>
            <a:r>
              <a:rPr lang="en-US" sz="3900" dirty="0">
                <a:latin typeface="Candara" panose="020E0502030303020204" pitchFamily="34" charset="0"/>
              </a:rPr>
              <a:t>The resurrection power of Jesus is made available for us today by Death and resurrection of Christ</a:t>
            </a:r>
          </a:p>
          <a:p>
            <a:pPr lvl="0">
              <a:buFont typeface="Wingdings" panose="05000000000000000000" pitchFamily="2" charset="2"/>
              <a:buChar char="§"/>
            </a:pPr>
            <a:r>
              <a:rPr lang="en-US" sz="3900" dirty="0">
                <a:latin typeface="Candara" panose="020E0502030303020204" pitchFamily="34" charset="0"/>
              </a:rPr>
              <a:t>Expect a miracle but let it change your heart towards trusting more of God</a:t>
            </a:r>
          </a:p>
          <a:p>
            <a:pPr lvl="0">
              <a:buFont typeface="Wingdings" panose="05000000000000000000" pitchFamily="2" charset="2"/>
              <a:buChar char="§"/>
            </a:pPr>
            <a:endParaRPr lang="en-US" dirty="0">
              <a:latin typeface="Candara" panose="020E0502030303020204" pitchFamily="34" charset="0"/>
            </a:endParaRPr>
          </a:p>
          <a:p>
            <a:pPr marL="0" lvl="0" indent="0">
              <a:buNone/>
            </a:pPr>
            <a:endParaRPr lang="en-US" dirty="0">
              <a:latin typeface="Candara" panose="020E0502030303020204" pitchFamily="34" charset="0"/>
            </a:endParaRPr>
          </a:p>
          <a:p>
            <a:pPr marL="0" lvl="0" indent="0">
              <a:buNone/>
            </a:pPr>
            <a:endParaRPr lang="en-US" sz="2400" dirty="0"/>
          </a:p>
        </p:txBody>
      </p:sp>
      <p:sp>
        <p:nvSpPr>
          <p:cNvPr id="4" name="Slide Number Placeholder 3">
            <a:extLst>
              <a:ext uri="{FF2B5EF4-FFF2-40B4-BE49-F238E27FC236}">
                <a16:creationId xmlns:a16="http://schemas.microsoft.com/office/drawing/2014/main" id="{96F21CB5-A927-4FB7-ACBC-94C9317188A2}"/>
              </a:ext>
            </a:extLst>
          </p:cNvPr>
          <p:cNvSpPr>
            <a:spLocks noGrp="1"/>
          </p:cNvSpPr>
          <p:nvPr>
            <p:ph type="sldNum" sz="quarter" idx="12"/>
          </p:nvPr>
        </p:nvSpPr>
        <p:spPr>
          <a:xfrm>
            <a:off x="10707624" y="6382512"/>
            <a:ext cx="685800" cy="320040"/>
          </a:xfrm>
        </p:spPr>
        <p:txBody>
          <a:bodyPr>
            <a:normAutofit/>
          </a:bodyPr>
          <a:lstStyle/>
          <a:p>
            <a:pPr>
              <a:spcAft>
                <a:spcPts val="600"/>
              </a:spcAft>
            </a:pPr>
            <a:fld id="{C0EE6C70-05A5-408C-87DC-BAF05F1DEEBD}" type="slidenum">
              <a:rPr lang="en-US" sz="1000" smtClean="0"/>
              <a:pPr>
                <a:spcAft>
                  <a:spcPts val="600"/>
                </a:spcAft>
              </a:pPr>
              <a:t>17</a:t>
            </a:fld>
            <a:endParaRPr lang="en-US" sz="1000"/>
          </a:p>
        </p:txBody>
      </p:sp>
    </p:spTree>
    <p:extLst>
      <p:ext uri="{BB962C8B-B14F-4D97-AF65-F5344CB8AC3E}">
        <p14:creationId xmlns:p14="http://schemas.microsoft.com/office/powerpoint/2010/main" val="161776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DC26C-E74C-ACC6-2C77-E77D4A13071B}"/>
              </a:ext>
            </a:extLst>
          </p:cNvPr>
          <p:cNvSpPr>
            <a:spLocks noGrp="1"/>
          </p:cNvSpPr>
          <p:nvPr>
            <p:ph type="title"/>
          </p:nvPr>
        </p:nvSpPr>
        <p:spPr>
          <a:xfrm>
            <a:off x="549442" y="1"/>
            <a:ext cx="10515600" cy="962526"/>
          </a:xfrm>
        </p:spPr>
        <p:txBody>
          <a:bodyPr/>
          <a:lstStyle/>
          <a:p>
            <a:r>
              <a:rPr lang="en-GB" dirty="0">
                <a:solidFill>
                  <a:schemeClr val="accent6"/>
                </a:solidFill>
                <a:latin typeface="ADAM.CG PRO" pitchFamily="50" charset="0"/>
              </a:rPr>
              <a:t>Profoundness of the Miracle</a:t>
            </a:r>
          </a:p>
        </p:txBody>
      </p:sp>
      <p:sp>
        <p:nvSpPr>
          <p:cNvPr id="3" name="Content Placeholder 2">
            <a:extLst>
              <a:ext uri="{FF2B5EF4-FFF2-40B4-BE49-F238E27FC236}">
                <a16:creationId xmlns:a16="http://schemas.microsoft.com/office/drawing/2014/main" id="{5253AA69-43A5-19F2-32E9-34F7F494EA7F}"/>
              </a:ext>
            </a:extLst>
          </p:cNvPr>
          <p:cNvSpPr>
            <a:spLocks noGrp="1"/>
          </p:cNvSpPr>
          <p:nvPr>
            <p:ph idx="1"/>
          </p:nvPr>
        </p:nvSpPr>
        <p:spPr>
          <a:xfrm>
            <a:off x="0" y="856648"/>
            <a:ext cx="12192000" cy="6001352"/>
          </a:xfrm>
        </p:spPr>
        <p:txBody>
          <a:bodyPr/>
          <a:lstStyle/>
          <a:p>
            <a:pPr marL="0" indent="0" algn="just">
              <a:buNone/>
            </a:pPr>
            <a:endParaRPr lang="en-GB" sz="4400" dirty="0"/>
          </a:p>
          <a:p>
            <a:pPr algn="just"/>
            <a:r>
              <a:rPr lang="en-GB" sz="4400" dirty="0"/>
              <a:t>Lazarus was 4 days dead, buried in a tomb</a:t>
            </a:r>
            <a:r>
              <a:rPr lang="en-GB" sz="4400" dirty="0">
                <a:solidFill>
                  <a:srgbClr val="0070C0"/>
                </a:solidFill>
              </a:rPr>
              <a:t>(Jn 11:17)</a:t>
            </a:r>
          </a:p>
          <a:p>
            <a:pPr algn="just"/>
            <a:r>
              <a:rPr lang="en-GB" sz="4400" dirty="0"/>
              <a:t>The miracle happened near the end of Jesus’ public ministry </a:t>
            </a:r>
            <a:r>
              <a:rPr lang="en-GB" sz="4400" dirty="0">
                <a:solidFill>
                  <a:srgbClr val="0070C0"/>
                </a:solidFill>
              </a:rPr>
              <a:t>(John 11:54)</a:t>
            </a:r>
          </a:p>
          <a:p>
            <a:pPr algn="just"/>
            <a:r>
              <a:rPr lang="en-GB" sz="4400" dirty="0"/>
              <a:t>Demonstration of resurrection in the  last day—the second coming of the </a:t>
            </a:r>
            <a:r>
              <a:rPr lang="en-GB" sz="4400"/>
              <a:t>Jesus </a:t>
            </a:r>
            <a:r>
              <a:rPr lang="en-GB" sz="4400">
                <a:solidFill>
                  <a:srgbClr val="0070C0"/>
                </a:solidFill>
              </a:rPr>
              <a:t>(</a:t>
            </a:r>
            <a:r>
              <a:rPr lang="en-US" sz="4400">
                <a:solidFill>
                  <a:srgbClr val="0070C0"/>
                </a:solidFill>
                <a:latin typeface="system-ui"/>
              </a:rPr>
              <a:t>1Thess  4: 13-18</a:t>
            </a:r>
            <a:r>
              <a:rPr lang="en-US" sz="4400" dirty="0">
                <a:solidFill>
                  <a:srgbClr val="0070C0"/>
                </a:solidFill>
                <a:latin typeface="system-ui"/>
              </a:rPr>
              <a:t>)</a:t>
            </a:r>
          </a:p>
          <a:p>
            <a:pPr algn="just"/>
            <a:r>
              <a:rPr lang="en-US" sz="4400" dirty="0">
                <a:latin typeface="system-ui"/>
              </a:rPr>
              <a:t>Demonstration of Jesus’s own death and victory over last enemy</a:t>
            </a:r>
            <a:r>
              <a:rPr lang="en-US" sz="4400" dirty="0">
                <a:solidFill>
                  <a:srgbClr val="0070C0"/>
                </a:solidFill>
                <a:latin typeface="system-ui"/>
              </a:rPr>
              <a:t>(Luke 9:22; 1 Cor 15:26;Col 2:14-15)</a:t>
            </a:r>
            <a:endParaRPr lang="en-GB" sz="4000" dirty="0"/>
          </a:p>
          <a:p>
            <a:endParaRPr lang="en-GB" dirty="0"/>
          </a:p>
          <a:p>
            <a:endParaRPr lang="en-GB" dirty="0"/>
          </a:p>
        </p:txBody>
      </p:sp>
      <p:sp>
        <p:nvSpPr>
          <p:cNvPr id="4" name="Slide Number Placeholder 3">
            <a:extLst>
              <a:ext uri="{FF2B5EF4-FFF2-40B4-BE49-F238E27FC236}">
                <a16:creationId xmlns:a16="http://schemas.microsoft.com/office/drawing/2014/main" id="{F7762B98-FF7D-E7C6-EEEB-14E42443D559}"/>
              </a:ext>
            </a:extLst>
          </p:cNvPr>
          <p:cNvSpPr>
            <a:spLocks noGrp="1"/>
          </p:cNvSpPr>
          <p:nvPr>
            <p:ph type="sldNum" sz="quarter" idx="12"/>
          </p:nvPr>
        </p:nvSpPr>
        <p:spPr/>
        <p:txBody>
          <a:bodyPr/>
          <a:lstStyle/>
          <a:p>
            <a:fld id="{C0EE6C70-05A5-408C-87DC-BAF05F1DEEBD}" type="slidenum">
              <a:rPr lang="en-US" smtClean="0"/>
              <a:t>2</a:t>
            </a:fld>
            <a:endParaRPr lang="en-US"/>
          </a:p>
        </p:txBody>
      </p:sp>
    </p:spTree>
    <p:extLst>
      <p:ext uri="{BB962C8B-B14F-4D97-AF65-F5344CB8AC3E}">
        <p14:creationId xmlns:p14="http://schemas.microsoft.com/office/powerpoint/2010/main" val="37392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a:bodyPr>
          <a:lstStyle/>
          <a:p>
            <a:pPr marL="0" indent="0">
              <a:buNone/>
            </a:pPr>
            <a:r>
              <a:rPr lang="en-US" sz="4800" b="1" i="0" dirty="0">
                <a:solidFill>
                  <a:schemeClr val="accent6"/>
                </a:solidFill>
                <a:effectLst/>
                <a:latin typeface="system-ui"/>
              </a:rPr>
              <a:t>John 11:1-4</a:t>
            </a:r>
          </a:p>
          <a:p>
            <a:pPr marL="0" indent="0" algn="just">
              <a:buNone/>
            </a:pPr>
            <a:r>
              <a:rPr lang="en-US" sz="4000" b="1" i="0" dirty="0">
                <a:solidFill>
                  <a:srgbClr val="000000"/>
                </a:solidFill>
                <a:effectLst/>
                <a:latin typeface="system-ui"/>
              </a:rPr>
              <a:t>11 </a:t>
            </a:r>
            <a:r>
              <a:rPr lang="en-US" sz="4000" b="0" i="0" dirty="0">
                <a:solidFill>
                  <a:srgbClr val="000000"/>
                </a:solidFill>
                <a:effectLst/>
                <a:latin typeface="system-ui"/>
              </a:rPr>
              <a:t>Now a certain man was </a:t>
            </a:r>
            <a:r>
              <a:rPr lang="en-US" sz="4000" b="0" i="0" dirty="0">
                <a:solidFill>
                  <a:schemeClr val="accent6"/>
                </a:solidFill>
                <a:effectLst/>
                <a:latin typeface="system-ui"/>
              </a:rPr>
              <a:t>sick</a:t>
            </a:r>
            <a:r>
              <a:rPr lang="en-US" sz="4000" b="0" i="0" dirty="0">
                <a:solidFill>
                  <a:srgbClr val="000000"/>
                </a:solidFill>
                <a:effectLst/>
                <a:latin typeface="system-ui"/>
              </a:rPr>
              <a:t>: Lazarus of Bethany, the village of Mary and her sister Martha. </a:t>
            </a:r>
            <a:r>
              <a:rPr lang="en-US" sz="4000" b="1" i="0" baseline="30000" dirty="0">
                <a:solidFill>
                  <a:srgbClr val="000000"/>
                </a:solidFill>
                <a:effectLst/>
                <a:latin typeface="system-ui"/>
              </a:rPr>
              <a:t>2 </a:t>
            </a:r>
            <a:r>
              <a:rPr lang="en-US" sz="4000" b="0" i="0" dirty="0">
                <a:solidFill>
                  <a:srgbClr val="000000"/>
                </a:solidFill>
                <a:effectLst/>
                <a:latin typeface="system-ui"/>
              </a:rPr>
              <a:t>And it was the Mary who anointed the Lord with ointment, and wiped His feet with her hair, whose brother Lazarus was </a:t>
            </a:r>
            <a:r>
              <a:rPr lang="en-US" sz="4000" b="0" i="0" dirty="0">
                <a:solidFill>
                  <a:schemeClr val="accent6"/>
                </a:solidFill>
                <a:effectLst/>
                <a:latin typeface="system-ui"/>
              </a:rPr>
              <a:t>sick</a:t>
            </a:r>
            <a:r>
              <a:rPr lang="en-US" sz="4000" b="0" i="0" dirty="0">
                <a:solidFill>
                  <a:srgbClr val="000000"/>
                </a:solidFill>
                <a:effectLst/>
                <a:latin typeface="system-ui"/>
              </a:rPr>
              <a:t>. </a:t>
            </a:r>
            <a:r>
              <a:rPr lang="en-US" sz="4000" b="1" i="0" baseline="30000" dirty="0">
                <a:solidFill>
                  <a:srgbClr val="000000"/>
                </a:solidFill>
                <a:effectLst/>
                <a:latin typeface="system-ui"/>
              </a:rPr>
              <a:t>3 </a:t>
            </a:r>
            <a:r>
              <a:rPr lang="en-US" sz="4000" b="0" i="0" dirty="0">
                <a:solidFill>
                  <a:srgbClr val="000000"/>
                </a:solidFill>
                <a:effectLst/>
                <a:latin typeface="system-ui"/>
              </a:rPr>
              <a:t>So the sisters sent </a:t>
            </a:r>
            <a:r>
              <a:rPr lang="en-US" sz="4000" b="0" i="1" dirty="0">
                <a:solidFill>
                  <a:srgbClr val="000000"/>
                </a:solidFill>
                <a:effectLst/>
                <a:latin typeface="system-ui"/>
              </a:rPr>
              <a:t>word</a:t>
            </a:r>
            <a:r>
              <a:rPr lang="en-US" sz="4000" b="0" i="0" dirty="0">
                <a:solidFill>
                  <a:srgbClr val="000000"/>
                </a:solidFill>
                <a:effectLst/>
                <a:latin typeface="system-ui"/>
              </a:rPr>
              <a:t> to Him, saying, “Lord, behold, he whom You love is </a:t>
            </a:r>
            <a:r>
              <a:rPr lang="en-US" sz="4000" b="0" i="0" dirty="0">
                <a:solidFill>
                  <a:schemeClr val="accent6"/>
                </a:solidFill>
                <a:effectLst/>
                <a:latin typeface="system-ui"/>
              </a:rPr>
              <a:t>sick</a:t>
            </a:r>
            <a:r>
              <a:rPr lang="en-US" sz="4000" b="0" i="0" dirty="0">
                <a:solidFill>
                  <a:srgbClr val="000000"/>
                </a:solidFill>
                <a:effectLst/>
                <a:latin typeface="system-ui"/>
              </a:rPr>
              <a:t>.” </a:t>
            </a:r>
            <a:r>
              <a:rPr lang="en-US" sz="4000" b="1" i="0" baseline="30000" dirty="0">
                <a:solidFill>
                  <a:srgbClr val="000000"/>
                </a:solidFill>
                <a:effectLst/>
                <a:latin typeface="system-ui"/>
              </a:rPr>
              <a:t>4 </a:t>
            </a:r>
            <a:r>
              <a:rPr lang="en-US" sz="4000" b="0" i="0" dirty="0">
                <a:solidFill>
                  <a:srgbClr val="000000"/>
                </a:solidFill>
                <a:effectLst/>
                <a:latin typeface="system-ui"/>
              </a:rPr>
              <a:t>But when Jesus heard </a:t>
            </a:r>
            <a:r>
              <a:rPr lang="en-US" sz="4000" b="0" i="1" dirty="0">
                <a:solidFill>
                  <a:srgbClr val="000000"/>
                </a:solidFill>
                <a:effectLst/>
                <a:latin typeface="system-ui"/>
              </a:rPr>
              <a:t>this</a:t>
            </a:r>
            <a:r>
              <a:rPr lang="en-US" sz="4000" b="0" i="0" dirty="0">
                <a:solidFill>
                  <a:srgbClr val="000000"/>
                </a:solidFill>
                <a:effectLst/>
                <a:latin typeface="system-ui"/>
              </a:rPr>
              <a:t>, He said, “This </a:t>
            </a:r>
            <a:r>
              <a:rPr lang="en-US" sz="4000" b="0" i="0" dirty="0">
                <a:solidFill>
                  <a:schemeClr val="accent6"/>
                </a:solidFill>
                <a:effectLst/>
                <a:latin typeface="system-ui"/>
              </a:rPr>
              <a:t>sickness</a:t>
            </a:r>
            <a:r>
              <a:rPr lang="en-US" sz="4000" b="0" i="0" dirty="0">
                <a:solidFill>
                  <a:srgbClr val="000000"/>
                </a:solidFill>
                <a:effectLst/>
                <a:latin typeface="system-ui"/>
              </a:rPr>
              <a:t> is not meant for death, but </a:t>
            </a:r>
            <a:r>
              <a:rPr lang="en-US" sz="4000" b="0" i="1" dirty="0">
                <a:solidFill>
                  <a:srgbClr val="000000"/>
                </a:solidFill>
                <a:effectLst/>
                <a:latin typeface="system-ui"/>
              </a:rPr>
              <a:t>is</a:t>
            </a:r>
            <a:r>
              <a:rPr lang="en-US" sz="4000" b="0" i="0" dirty="0">
                <a:solidFill>
                  <a:srgbClr val="000000"/>
                </a:solidFill>
                <a:effectLst/>
                <a:latin typeface="system-ui"/>
              </a:rPr>
              <a:t> for the glory of God, so that the Son of God may be glorified by it.” </a:t>
            </a: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3</a:t>
            </a:fld>
            <a:endParaRPr lang="en-US" dirty="0"/>
          </a:p>
        </p:txBody>
      </p:sp>
    </p:spTree>
    <p:extLst>
      <p:ext uri="{BB962C8B-B14F-4D97-AF65-F5344CB8AC3E}">
        <p14:creationId xmlns:p14="http://schemas.microsoft.com/office/powerpoint/2010/main" val="389765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A378-1F05-DAAF-6253-6971BE84CD32}"/>
              </a:ext>
            </a:extLst>
          </p:cNvPr>
          <p:cNvSpPr>
            <a:spLocks noGrp="1"/>
          </p:cNvSpPr>
          <p:nvPr>
            <p:ph type="title"/>
          </p:nvPr>
        </p:nvSpPr>
        <p:spPr>
          <a:xfrm>
            <a:off x="98475" y="103869"/>
            <a:ext cx="11971606" cy="836658"/>
          </a:xfrm>
        </p:spPr>
        <p:txBody>
          <a:bodyPr>
            <a:noAutofit/>
          </a:bodyPr>
          <a:lstStyle/>
          <a:p>
            <a:r>
              <a:rPr lang="en-US" dirty="0">
                <a:solidFill>
                  <a:schemeClr val="accent6"/>
                </a:solidFill>
                <a:latin typeface="Arial" panose="020B0604020202020204" pitchFamily="34" charset="0"/>
                <a:cs typeface="Arial" panose="020B0604020202020204" pitchFamily="34" charset="0"/>
              </a:rPr>
              <a:t>EXPOSITION</a:t>
            </a:r>
            <a:endParaRPr lang="en-CN" dirty="0">
              <a:solidFill>
                <a:schemeClr val="accent6"/>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783772"/>
            <a:ext cx="12192000" cy="6074228"/>
          </a:xfrm>
        </p:spPr>
        <p:txBody>
          <a:bodyPr>
            <a:normAutofit/>
          </a:bodyPr>
          <a:lstStyle/>
          <a:p>
            <a:pPr marL="0" indent="0">
              <a:buNone/>
            </a:pPr>
            <a:endParaRPr lang="en-US" dirty="0"/>
          </a:p>
          <a:p>
            <a:pPr>
              <a:buFont typeface="Wingdings" panose="05000000000000000000" pitchFamily="2" charset="2"/>
              <a:buChar char="§"/>
            </a:pPr>
            <a:r>
              <a:rPr lang="en-US" sz="4000" dirty="0"/>
              <a:t>Why John stress on the word Sick/sickness 5 times in the first 6 verses?</a:t>
            </a:r>
          </a:p>
          <a:p>
            <a:pPr marL="0" indent="0">
              <a:buNone/>
            </a:pPr>
            <a:endParaRPr lang="en-US" sz="4000" dirty="0"/>
          </a:p>
          <a:p>
            <a:pPr>
              <a:buFont typeface="Wingdings" panose="05000000000000000000" pitchFamily="2" charset="2"/>
              <a:buChar char="§"/>
            </a:pPr>
            <a:r>
              <a:rPr lang="en-US" sz="4000" dirty="0"/>
              <a:t>Was there a purpose for Lazarus failing body? </a:t>
            </a:r>
          </a:p>
          <a:p>
            <a:pPr marL="0" indent="0">
              <a:buNone/>
            </a:pPr>
            <a:r>
              <a:rPr lang="en-US" sz="4000" dirty="0"/>
              <a:t>How about our untoward circumstances?</a:t>
            </a:r>
          </a:p>
          <a:p>
            <a:pPr marL="0" indent="0">
              <a:buNone/>
            </a:pPr>
            <a:endParaRPr lang="en-US" sz="4000" dirty="0"/>
          </a:p>
          <a:p>
            <a:pPr marL="0" indent="0">
              <a:buNone/>
            </a:pP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4</a:t>
            </a:fld>
            <a:endParaRPr lang="en-US" dirty="0"/>
          </a:p>
        </p:txBody>
      </p:sp>
    </p:spTree>
    <p:extLst>
      <p:ext uri="{BB962C8B-B14F-4D97-AF65-F5344CB8AC3E}">
        <p14:creationId xmlns:p14="http://schemas.microsoft.com/office/powerpoint/2010/main" val="169256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lnSpcReduction="10000"/>
          </a:bodyPr>
          <a:lstStyle/>
          <a:p>
            <a:pPr marL="0" indent="0">
              <a:buNone/>
            </a:pPr>
            <a:r>
              <a:rPr lang="en-US" sz="4800" b="1" i="0" dirty="0">
                <a:solidFill>
                  <a:schemeClr val="accent6"/>
                </a:solidFill>
                <a:effectLst/>
                <a:latin typeface="system-ui"/>
              </a:rPr>
              <a:t>John 11:5-10</a:t>
            </a:r>
          </a:p>
          <a:p>
            <a:pPr marL="0" indent="0" algn="just">
              <a:buNone/>
            </a:pPr>
            <a:r>
              <a:rPr lang="en-US" sz="4000" b="1" i="0" dirty="0">
                <a:solidFill>
                  <a:srgbClr val="000000"/>
                </a:solidFill>
                <a:effectLst/>
                <a:latin typeface="system-ui"/>
              </a:rPr>
              <a:t>11 </a:t>
            </a:r>
            <a:r>
              <a:rPr lang="en-US" sz="4000" b="1" i="0" baseline="30000" dirty="0">
                <a:solidFill>
                  <a:srgbClr val="000000"/>
                </a:solidFill>
                <a:effectLst/>
                <a:latin typeface="system-ui"/>
              </a:rPr>
              <a:t>5 </a:t>
            </a:r>
            <a:r>
              <a:rPr lang="en-US" sz="4000" b="0" i="0" dirty="0">
                <a:solidFill>
                  <a:srgbClr val="000000"/>
                </a:solidFill>
                <a:effectLst/>
                <a:latin typeface="system-ui"/>
              </a:rPr>
              <a:t>(Now Jesus loved Martha and her sister, and Lazarus.) </a:t>
            </a:r>
            <a:r>
              <a:rPr lang="en-US" sz="4000" b="1" i="0" baseline="30000" dirty="0">
                <a:solidFill>
                  <a:srgbClr val="000000"/>
                </a:solidFill>
                <a:effectLst/>
                <a:latin typeface="system-ui"/>
              </a:rPr>
              <a:t>6 </a:t>
            </a:r>
            <a:r>
              <a:rPr lang="en-US" sz="4000" b="0" i="0" dirty="0">
                <a:solidFill>
                  <a:srgbClr val="000000"/>
                </a:solidFill>
                <a:effectLst/>
                <a:latin typeface="system-ui"/>
              </a:rPr>
              <a:t>So when He heard that he was </a:t>
            </a:r>
            <a:r>
              <a:rPr lang="en-US" sz="4000" b="0" i="0" dirty="0">
                <a:solidFill>
                  <a:schemeClr val="accent6"/>
                </a:solidFill>
                <a:effectLst/>
                <a:latin typeface="system-ui"/>
              </a:rPr>
              <a:t>sick</a:t>
            </a:r>
            <a:r>
              <a:rPr lang="en-US" sz="4000" b="0" i="0" dirty="0">
                <a:solidFill>
                  <a:srgbClr val="000000"/>
                </a:solidFill>
                <a:effectLst/>
                <a:latin typeface="system-ui"/>
              </a:rPr>
              <a:t>, He then </a:t>
            </a:r>
            <a:r>
              <a:rPr lang="en-US" sz="4000" b="0" i="0" dirty="0">
                <a:solidFill>
                  <a:schemeClr val="accent6"/>
                </a:solidFill>
                <a:effectLst/>
                <a:latin typeface="system-ui"/>
              </a:rPr>
              <a:t>stayed two days </a:t>
            </a:r>
            <a:r>
              <a:rPr lang="en-US" sz="4000" b="0" i="1" dirty="0">
                <a:solidFill>
                  <a:schemeClr val="accent6"/>
                </a:solidFill>
                <a:effectLst/>
                <a:latin typeface="system-ui"/>
              </a:rPr>
              <a:t>longer</a:t>
            </a:r>
            <a:r>
              <a:rPr lang="en-US" sz="4000" b="0" i="0" dirty="0">
                <a:solidFill>
                  <a:schemeClr val="accent6"/>
                </a:solidFill>
                <a:effectLst/>
                <a:latin typeface="system-ui"/>
              </a:rPr>
              <a:t> </a:t>
            </a:r>
            <a:r>
              <a:rPr lang="en-US" sz="4000" b="0" i="0" dirty="0">
                <a:solidFill>
                  <a:srgbClr val="000000"/>
                </a:solidFill>
                <a:effectLst/>
                <a:latin typeface="system-ui"/>
              </a:rPr>
              <a:t>in the place where He was</a:t>
            </a:r>
            <a:r>
              <a:rPr lang="en-US" sz="3600" b="0" i="0" dirty="0">
                <a:solidFill>
                  <a:srgbClr val="000000"/>
                </a:solidFill>
                <a:effectLst/>
                <a:latin typeface="system-ui"/>
              </a:rPr>
              <a:t>.</a:t>
            </a:r>
            <a:r>
              <a:rPr lang="en-US" sz="3600" b="1" i="0" baseline="30000" dirty="0">
                <a:solidFill>
                  <a:srgbClr val="000000"/>
                </a:solidFill>
                <a:effectLst/>
                <a:latin typeface="system-ui"/>
              </a:rPr>
              <a:t> 7 </a:t>
            </a:r>
            <a:r>
              <a:rPr lang="en-US" sz="3600" b="0" i="0" dirty="0">
                <a:solidFill>
                  <a:srgbClr val="000000"/>
                </a:solidFill>
                <a:effectLst/>
                <a:latin typeface="system-ui"/>
              </a:rPr>
              <a:t>Then after this He *said to the disciples, “Let’s go to Judea </a:t>
            </a:r>
            <a:r>
              <a:rPr lang="en-US" sz="3600" b="0" i="0" dirty="0">
                <a:solidFill>
                  <a:schemeClr val="accent6"/>
                </a:solidFill>
                <a:effectLst/>
                <a:latin typeface="system-ui"/>
              </a:rPr>
              <a:t>again</a:t>
            </a:r>
            <a:r>
              <a:rPr lang="en-US" sz="3600" b="0" i="0" dirty="0">
                <a:solidFill>
                  <a:srgbClr val="000000"/>
                </a:solidFill>
                <a:effectLst/>
                <a:latin typeface="system-ui"/>
              </a:rPr>
              <a:t>.”</a:t>
            </a:r>
            <a:endParaRPr lang="en-US" sz="4000" b="1" i="0" dirty="0">
              <a:solidFill>
                <a:srgbClr val="000000"/>
              </a:solidFill>
              <a:effectLst/>
              <a:latin typeface="system-ui"/>
            </a:endParaRPr>
          </a:p>
          <a:p>
            <a:pPr marL="0" indent="0" algn="just">
              <a:buNone/>
            </a:pPr>
            <a:r>
              <a:rPr lang="en-US" sz="4000" b="1" i="0" baseline="30000" dirty="0">
                <a:solidFill>
                  <a:srgbClr val="000000"/>
                </a:solidFill>
                <a:effectLst/>
                <a:latin typeface="system-ui"/>
              </a:rPr>
              <a:t>8 </a:t>
            </a:r>
            <a:r>
              <a:rPr lang="en-US" sz="4000" b="0" i="0" dirty="0">
                <a:solidFill>
                  <a:srgbClr val="000000"/>
                </a:solidFill>
                <a:effectLst/>
                <a:latin typeface="system-ui"/>
              </a:rPr>
              <a:t>The disciples *said to Him, “Rabbi, the Jews were just now </a:t>
            </a:r>
            <a:r>
              <a:rPr lang="en-US" sz="4000" b="0" i="0" dirty="0">
                <a:solidFill>
                  <a:schemeClr val="accent6"/>
                </a:solidFill>
                <a:effectLst/>
                <a:latin typeface="system-ui"/>
              </a:rPr>
              <a:t>seeking to stone You</a:t>
            </a:r>
            <a:r>
              <a:rPr lang="en-US" sz="4000" b="0" i="0" dirty="0">
                <a:solidFill>
                  <a:srgbClr val="000000"/>
                </a:solidFill>
                <a:effectLst/>
                <a:latin typeface="system-ui"/>
              </a:rPr>
              <a:t>, and </a:t>
            </a:r>
            <a:r>
              <a:rPr lang="en-US" sz="4000" b="0" i="1" dirty="0">
                <a:solidFill>
                  <a:srgbClr val="000000"/>
                </a:solidFill>
                <a:effectLst/>
                <a:latin typeface="system-ui"/>
              </a:rPr>
              <a:t>yet</a:t>
            </a:r>
            <a:r>
              <a:rPr lang="en-US" sz="4000" b="0" i="0" dirty="0">
                <a:solidFill>
                  <a:srgbClr val="000000"/>
                </a:solidFill>
                <a:effectLst/>
                <a:latin typeface="system-ui"/>
              </a:rPr>
              <a:t> You are going there again?” </a:t>
            </a:r>
            <a:r>
              <a:rPr lang="en-US" sz="4000" b="1" i="0" baseline="30000" dirty="0">
                <a:solidFill>
                  <a:srgbClr val="000000"/>
                </a:solidFill>
                <a:effectLst/>
                <a:latin typeface="system-ui"/>
              </a:rPr>
              <a:t>9 </a:t>
            </a:r>
            <a:r>
              <a:rPr lang="en-US" sz="4000" b="0" i="0" dirty="0">
                <a:solidFill>
                  <a:srgbClr val="000000"/>
                </a:solidFill>
                <a:effectLst/>
                <a:latin typeface="system-ui"/>
              </a:rPr>
              <a:t>Jesus replied, “Are there not twelve hours in the day? If anyone walks during the day, he does not stumble, because he sees the light of this world. </a:t>
            </a:r>
            <a:r>
              <a:rPr lang="en-US" sz="4000" b="1" i="0" baseline="30000" dirty="0">
                <a:solidFill>
                  <a:srgbClr val="000000"/>
                </a:solidFill>
                <a:effectLst/>
                <a:latin typeface="system-ui"/>
              </a:rPr>
              <a:t>10 </a:t>
            </a:r>
            <a:r>
              <a:rPr lang="en-US" sz="4000" b="0" i="0" dirty="0">
                <a:solidFill>
                  <a:srgbClr val="000000"/>
                </a:solidFill>
                <a:effectLst/>
                <a:latin typeface="system-ui"/>
              </a:rPr>
              <a:t>But if anyone walks during the night, he stumbles, because the light is not in him.” </a:t>
            </a: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5</a:t>
            </a:fld>
            <a:endParaRPr lang="en-US" dirty="0"/>
          </a:p>
        </p:txBody>
      </p:sp>
    </p:spTree>
    <p:extLst>
      <p:ext uri="{BB962C8B-B14F-4D97-AF65-F5344CB8AC3E}">
        <p14:creationId xmlns:p14="http://schemas.microsoft.com/office/powerpoint/2010/main" val="197212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A378-1F05-DAAF-6253-6971BE84CD32}"/>
              </a:ext>
            </a:extLst>
          </p:cNvPr>
          <p:cNvSpPr>
            <a:spLocks noGrp="1"/>
          </p:cNvSpPr>
          <p:nvPr>
            <p:ph type="title"/>
          </p:nvPr>
        </p:nvSpPr>
        <p:spPr>
          <a:xfrm>
            <a:off x="98475" y="103869"/>
            <a:ext cx="11971606" cy="836658"/>
          </a:xfrm>
        </p:spPr>
        <p:txBody>
          <a:bodyPr>
            <a:noAutofit/>
          </a:bodyPr>
          <a:lstStyle/>
          <a:p>
            <a:r>
              <a:rPr lang="en-US" dirty="0">
                <a:solidFill>
                  <a:schemeClr val="accent6"/>
                </a:solidFill>
                <a:latin typeface="Arial" panose="020B0604020202020204" pitchFamily="34" charset="0"/>
                <a:cs typeface="Arial" panose="020B0604020202020204" pitchFamily="34" charset="0"/>
              </a:rPr>
              <a:t>EXPOSITION</a:t>
            </a:r>
            <a:endParaRPr lang="en-CN" dirty="0">
              <a:solidFill>
                <a:schemeClr val="accent6"/>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1" y="783772"/>
            <a:ext cx="12070081" cy="5970359"/>
          </a:xfrm>
        </p:spPr>
        <p:txBody>
          <a:bodyPr>
            <a:normAutofit/>
          </a:bodyPr>
          <a:lstStyle/>
          <a:p>
            <a:pPr marL="0" indent="0">
              <a:buNone/>
            </a:pPr>
            <a:endParaRPr lang="en-US" sz="4000" dirty="0"/>
          </a:p>
          <a:p>
            <a:pPr>
              <a:buFont typeface="Wingdings" panose="05000000000000000000" pitchFamily="2" charset="2"/>
              <a:buChar char="§"/>
            </a:pPr>
            <a:r>
              <a:rPr lang="en-US" sz="4000" dirty="0"/>
              <a:t>Why Jesus stay 2 days longer? </a:t>
            </a:r>
          </a:p>
          <a:p>
            <a:pPr marL="0" indent="0">
              <a:buNone/>
            </a:pPr>
            <a:endParaRPr lang="en-US" sz="4000" dirty="0"/>
          </a:p>
          <a:p>
            <a:pPr>
              <a:buFont typeface="Wingdings" panose="05000000000000000000" pitchFamily="2" charset="2"/>
              <a:buChar char="§"/>
            </a:pPr>
            <a:r>
              <a:rPr lang="en-US" sz="4000" dirty="0"/>
              <a:t>Was it LOVE? Was it Divine Wisdom?</a:t>
            </a:r>
          </a:p>
          <a:p>
            <a:pPr marL="0" indent="0">
              <a:buNone/>
            </a:pPr>
            <a:endParaRPr lang="en-US" sz="4000" dirty="0"/>
          </a:p>
          <a:p>
            <a:pPr>
              <a:buFont typeface="Wingdings" panose="05000000000000000000" pitchFamily="2" charset="2"/>
              <a:buChar char="§"/>
            </a:pPr>
            <a:r>
              <a:rPr lang="en-US" sz="4000" dirty="0"/>
              <a:t>Have you ever felt unloved during times of difficulty ?</a:t>
            </a:r>
          </a:p>
          <a:p>
            <a:pPr marL="0" indent="0">
              <a:buNone/>
            </a:pPr>
            <a:r>
              <a:rPr lang="en-US" sz="4000" dirty="0">
                <a:solidFill>
                  <a:srgbClr val="0070C0"/>
                </a:solidFill>
              </a:rPr>
              <a:t>Psalm 13:1-6</a:t>
            </a:r>
          </a:p>
          <a:p>
            <a:pPr>
              <a:buFont typeface="Wingdings" panose="05000000000000000000" pitchFamily="2" charset="2"/>
              <a:buChar char="§"/>
            </a:pPr>
            <a:endParaRPr lang="en-US" sz="4000" dirty="0"/>
          </a:p>
          <a:p>
            <a:pPr>
              <a:buFont typeface="Wingdings" panose="05000000000000000000" pitchFamily="2" charset="2"/>
              <a:buChar char="§"/>
            </a:pPr>
            <a:endParaRPr lang="en-US" sz="4000" dirty="0"/>
          </a:p>
          <a:p>
            <a:pPr marL="0" indent="0">
              <a:buNone/>
            </a:pP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6</a:t>
            </a:fld>
            <a:endParaRPr lang="en-US" dirty="0"/>
          </a:p>
        </p:txBody>
      </p:sp>
    </p:spTree>
    <p:extLst>
      <p:ext uri="{BB962C8B-B14F-4D97-AF65-F5344CB8AC3E}">
        <p14:creationId xmlns:p14="http://schemas.microsoft.com/office/powerpoint/2010/main" val="154165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a:bodyPr>
          <a:lstStyle/>
          <a:p>
            <a:pPr marL="0" indent="0">
              <a:buNone/>
            </a:pPr>
            <a:r>
              <a:rPr lang="en-US" sz="4800" b="1" i="0" dirty="0">
                <a:solidFill>
                  <a:schemeClr val="accent6"/>
                </a:solidFill>
                <a:effectLst/>
                <a:latin typeface="system-ui"/>
              </a:rPr>
              <a:t>John 11:11-16</a:t>
            </a:r>
          </a:p>
          <a:p>
            <a:pPr marL="0" indent="0" algn="just">
              <a:buNone/>
            </a:pPr>
            <a:r>
              <a:rPr lang="en-US" sz="4000" b="1" i="0" dirty="0">
                <a:solidFill>
                  <a:srgbClr val="000000"/>
                </a:solidFill>
                <a:effectLst/>
                <a:latin typeface="system-ui"/>
              </a:rPr>
              <a:t>11 </a:t>
            </a:r>
            <a:r>
              <a:rPr lang="en-US" sz="3600" b="1" i="0" baseline="30000" dirty="0">
                <a:solidFill>
                  <a:srgbClr val="000000"/>
                </a:solidFill>
                <a:effectLst/>
                <a:latin typeface="system-ui"/>
              </a:rPr>
              <a:t>11 </a:t>
            </a:r>
            <a:r>
              <a:rPr lang="en-US" sz="3600" b="0" i="0" dirty="0">
                <a:solidFill>
                  <a:srgbClr val="000000"/>
                </a:solidFill>
                <a:effectLst/>
                <a:latin typeface="system-ui"/>
              </a:rPr>
              <a:t>This He said, and after this He *said to them, “Our friend Lazarus has fallen asleep; but I am going so that I may awaken him from sleep.” </a:t>
            </a:r>
            <a:r>
              <a:rPr lang="en-US" sz="3600" b="1" i="0" baseline="30000" dirty="0">
                <a:solidFill>
                  <a:srgbClr val="000000"/>
                </a:solidFill>
                <a:effectLst/>
                <a:latin typeface="system-ui"/>
              </a:rPr>
              <a:t>12 </a:t>
            </a:r>
            <a:r>
              <a:rPr lang="en-US" sz="3600" b="0" i="0" dirty="0">
                <a:solidFill>
                  <a:srgbClr val="000000"/>
                </a:solidFill>
                <a:effectLst/>
                <a:latin typeface="system-ui"/>
              </a:rPr>
              <a:t>The disciples then said to Him, “Lord, if he has fallen asleep, he will come out of it.” </a:t>
            </a:r>
            <a:r>
              <a:rPr lang="en-US" sz="3600" b="1" i="0" baseline="30000" dirty="0">
                <a:solidFill>
                  <a:srgbClr val="000000"/>
                </a:solidFill>
                <a:effectLst/>
                <a:latin typeface="system-ui"/>
              </a:rPr>
              <a:t>13 </a:t>
            </a:r>
            <a:r>
              <a:rPr lang="en-US" sz="3600" b="0" i="0" dirty="0">
                <a:solidFill>
                  <a:srgbClr val="000000"/>
                </a:solidFill>
                <a:effectLst/>
                <a:latin typeface="system-ui"/>
              </a:rPr>
              <a:t>Now Jesus had spoken of his death, but they thought that He was speaking about actual sleep. </a:t>
            </a:r>
            <a:r>
              <a:rPr lang="en-US" sz="3600" b="1" i="0" baseline="30000" dirty="0">
                <a:solidFill>
                  <a:srgbClr val="000000"/>
                </a:solidFill>
                <a:effectLst/>
                <a:latin typeface="system-ui"/>
              </a:rPr>
              <a:t>14 </a:t>
            </a:r>
            <a:r>
              <a:rPr lang="en-US" sz="3600" b="0" i="0" dirty="0">
                <a:solidFill>
                  <a:srgbClr val="000000"/>
                </a:solidFill>
                <a:effectLst/>
                <a:latin typeface="system-ui"/>
              </a:rPr>
              <a:t>So Jesus then said to them plainly, “Lazarus died, </a:t>
            </a:r>
            <a:r>
              <a:rPr lang="en-US" sz="3600" b="1" i="0" baseline="30000" dirty="0">
                <a:solidFill>
                  <a:srgbClr val="000000"/>
                </a:solidFill>
                <a:effectLst/>
                <a:latin typeface="system-ui"/>
              </a:rPr>
              <a:t>15 </a:t>
            </a:r>
            <a:r>
              <a:rPr lang="en-US" sz="3600" b="0" i="0" dirty="0">
                <a:solidFill>
                  <a:srgbClr val="000000"/>
                </a:solidFill>
                <a:effectLst/>
                <a:latin typeface="system-ui"/>
              </a:rPr>
              <a:t>and I am glad for your sakes that I was not there, so that you may believe; but let’s go to him.” </a:t>
            </a:r>
            <a:r>
              <a:rPr lang="en-US" sz="3600" b="1" i="0" baseline="30000" dirty="0">
                <a:solidFill>
                  <a:srgbClr val="000000"/>
                </a:solidFill>
                <a:effectLst/>
                <a:latin typeface="system-ui"/>
              </a:rPr>
              <a:t>16 </a:t>
            </a:r>
            <a:r>
              <a:rPr lang="en-US" sz="3600" b="0" i="0" dirty="0">
                <a:solidFill>
                  <a:srgbClr val="000000"/>
                </a:solidFill>
                <a:effectLst/>
                <a:latin typeface="system-ui"/>
              </a:rPr>
              <a:t>Therefore Thomas, who was called Didymus, said to </a:t>
            </a:r>
            <a:r>
              <a:rPr lang="en-US" sz="3600" b="0" i="1" dirty="0">
                <a:solidFill>
                  <a:srgbClr val="000000"/>
                </a:solidFill>
                <a:effectLst/>
                <a:latin typeface="system-ui"/>
              </a:rPr>
              <a:t>his</a:t>
            </a:r>
            <a:r>
              <a:rPr lang="en-US" sz="3600" b="0" i="0" dirty="0">
                <a:solidFill>
                  <a:srgbClr val="000000"/>
                </a:solidFill>
                <a:effectLst/>
                <a:latin typeface="system-ui"/>
              </a:rPr>
              <a:t> fellow disciples, “Let’s also go, so that we may die with Him!”</a:t>
            </a:r>
            <a:endParaRPr lang="en-US" sz="3600"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7</a:t>
            </a:fld>
            <a:endParaRPr lang="en-US" dirty="0"/>
          </a:p>
        </p:txBody>
      </p:sp>
    </p:spTree>
    <p:extLst>
      <p:ext uri="{BB962C8B-B14F-4D97-AF65-F5344CB8AC3E}">
        <p14:creationId xmlns:p14="http://schemas.microsoft.com/office/powerpoint/2010/main" val="148901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A378-1F05-DAAF-6253-6971BE84CD32}"/>
              </a:ext>
            </a:extLst>
          </p:cNvPr>
          <p:cNvSpPr>
            <a:spLocks noGrp="1"/>
          </p:cNvSpPr>
          <p:nvPr>
            <p:ph type="title"/>
          </p:nvPr>
        </p:nvSpPr>
        <p:spPr>
          <a:xfrm>
            <a:off x="98475" y="103869"/>
            <a:ext cx="11971606" cy="836658"/>
          </a:xfrm>
        </p:spPr>
        <p:txBody>
          <a:bodyPr>
            <a:noAutofit/>
          </a:bodyPr>
          <a:lstStyle/>
          <a:p>
            <a:r>
              <a:rPr lang="en-US" dirty="0">
                <a:solidFill>
                  <a:schemeClr val="accent6"/>
                </a:solidFill>
                <a:latin typeface="Arial" panose="020B0604020202020204" pitchFamily="34" charset="0"/>
                <a:cs typeface="Arial" panose="020B0604020202020204" pitchFamily="34" charset="0"/>
              </a:rPr>
              <a:t>EXPOSITION</a:t>
            </a:r>
            <a:endParaRPr lang="en-CN" dirty="0">
              <a:solidFill>
                <a:schemeClr val="accent6"/>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1" y="783772"/>
            <a:ext cx="12093525" cy="5970359"/>
          </a:xfrm>
        </p:spPr>
        <p:txBody>
          <a:bodyPr>
            <a:normAutofit/>
          </a:bodyPr>
          <a:lstStyle/>
          <a:p>
            <a:pPr marL="0" indent="0">
              <a:buNone/>
            </a:pPr>
            <a:endParaRPr lang="en-US" sz="4000" dirty="0"/>
          </a:p>
          <a:p>
            <a:pPr>
              <a:buFont typeface="Wingdings" panose="05000000000000000000" pitchFamily="2" charset="2"/>
              <a:buChar char="§"/>
            </a:pPr>
            <a:r>
              <a:rPr lang="en-US" sz="4000" dirty="0"/>
              <a:t>Have you ever sought for a relief and what you got was to belief?</a:t>
            </a:r>
          </a:p>
          <a:p>
            <a:pPr marL="0" indent="0">
              <a:buNone/>
            </a:pPr>
            <a:endParaRPr lang="en-US" sz="4000" dirty="0"/>
          </a:p>
          <a:p>
            <a:pPr>
              <a:buFont typeface="Wingdings" panose="05000000000000000000" pitchFamily="2" charset="2"/>
              <a:buChar char="§"/>
            </a:pPr>
            <a:r>
              <a:rPr lang="en-US" sz="4000" dirty="0"/>
              <a:t>Has God ever led you through a direction that sounded risky and down founding?</a:t>
            </a:r>
          </a:p>
          <a:p>
            <a:pPr marL="0" indent="0">
              <a:buNone/>
            </a:pPr>
            <a:endParaRPr lang="en-US" sz="4000" dirty="0"/>
          </a:p>
          <a:p>
            <a:pPr marL="0" indent="0">
              <a:buNone/>
            </a:pPr>
            <a:endParaRPr lang="en-US" sz="4000" dirty="0"/>
          </a:p>
          <a:p>
            <a:pPr>
              <a:buFont typeface="Wingdings" panose="05000000000000000000" pitchFamily="2" charset="2"/>
              <a:buChar char="§"/>
            </a:pPr>
            <a:endParaRPr lang="en-US" sz="4000" dirty="0"/>
          </a:p>
          <a:p>
            <a:pPr marL="0" indent="0">
              <a:buNone/>
            </a:pPr>
            <a:endParaRPr lang="en-US" dirty="0"/>
          </a:p>
        </p:txBody>
      </p:sp>
      <p:sp>
        <p:nvSpPr>
          <p:cNvPr id="4" name="Slide Number Placeholder 3">
            <a:extLst>
              <a:ext uri="{FF2B5EF4-FFF2-40B4-BE49-F238E27FC236}">
                <a16:creationId xmlns:a16="http://schemas.microsoft.com/office/drawing/2014/main" id="{F606C1A4-2B79-CEC9-CAC0-F6F0677FB5B0}"/>
              </a:ext>
            </a:extLst>
          </p:cNvPr>
          <p:cNvSpPr>
            <a:spLocks noGrp="1"/>
          </p:cNvSpPr>
          <p:nvPr>
            <p:ph type="sldNum" sz="quarter" idx="12"/>
          </p:nvPr>
        </p:nvSpPr>
        <p:spPr/>
        <p:txBody>
          <a:bodyPr/>
          <a:lstStyle/>
          <a:p>
            <a:fld id="{C0EE6C70-05A5-408C-87DC-BAF05F1DEEBD}" type="slidenum">
              <a:rPr lang="en-US" smtClean="0"/>
              <a:t>8</a:t>
            </a:fld>
            <a:endParaRPr lang="en-US" dirty="0"/>
          </a:p>
        </p:txBody>
      </p:sp>
    </p:spTree>
    <p:extLst>
      <p:ext uri="{BB962C8B-B14F-4D97-AF65-F5344CB8AC3E}">
        <p14:creationId xmlns:p14="http://schemas.microsoft.com/office/powerpoint/2010/main" val="269816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F2E1B-FD21-0C4C-7265-C33B87DAAFAC}"/>
              </a:ext>
            </a:extLst>
          </p:cNvPr>
          <p:cNvSpPr>
            <a:spLocks noGrp="1"/>
          </p:cNvSpPr>
          <p:nvPr>
            <p:ph idx="1"/>
          </p:nvPr>
        </p:nvSpPr>
        <p:spPr>
          <a:xfrm>
            <a:off x="0" y="0"/>
            <a:ext cx="12192000" cy="6858000"/>
          </a:xfrm>
        </p:spPr>
        <p:txBody>
          <a:bodyPr>
            <a:normAutofit fontScale="92500" lnSpcReduction="10000"/>
          </a:bodyPr>
          <a:lstStyle/>
          <a:p>
            <a:pPr marL="0" indent="0">
              <a:buNone/>
            </a:pPr>
            <a:r>
              <a:rPr lang="en-US" sz="4800" b="1" i="0" dirty="0">
                <a:solidFill>
                  <a:schemeClr val="accent6"/>
                </a:solidFill>
                <a:effectLst/>
                <a:latin typeface="system-ui"/>
              </a:rPr>
              <a:t>John 11:17-27</a:t>
            </a:r>
          </a:p>
          <a:p>
            <a:pPr marL="0" indent="0" algn="just">
              <a:buNone/>
            </a:pPr>
            <a:r>
              <a:rPr lang="en-US" sz="4000" b="1" i="0" dirty="0">
                <a:solidFill>
                  <a:srgbClr val="000000"/>
                </a:solidFill>
                <a:effectLst/>
                <a:latin typeface="system-ui"/>
              </a:rPr>
              <a:t>11 </a:t>
            </a:r>
            <a:r>
              <a:rPr lang="en-US" sz="3500" b="1" i="0" baseline="30000" dirty="0">
                <a:solidFill>
                  <a:srgbClr val="000000"/>
                </a:solidFill>
                <a:effectLst/>
                <a:latin typeface="system-ui"/>
              </a:rPr>
              <a:t>17 </a:t>
            </a:r>
            <a:r>
              <a:rPr lang="en-US" sz="3500" b="0" i="0" dirty="0">
                <a:solidFill>
                  <a:srgbClr val="000000"/>
                </a:solidFill>
                <a:effectLst/>
                <a:latin typeface="system-ui"/>
              </a:rPr>
              <a:t>So when Jesus came, He found that he had already been in the tomb four days. </a:t>
            </a:r>
            <a:r>
              <a:rPr lang="en-US" sz="3500" b="1" i="0" baseline="30000" dirty="0">
                <a:solidFill>
                  <a:srgbClr val="000000"/>
                </a:solidFill>
                <a:effectLst/>
                <a:latin typeface="system-ui"/>
              </a:rPr>
              <a:t>18 </a:t>
            </a:r>
            <a:r>
              <a:rPr lang="en-US" sz="3500" b="0" i="0" dirty="0">
                <a:solidFill>
                  <a:srgbClr val="000000"/>
                </a:solidFill>
                <a:effectLst/>
                <a:latin typeface="system-ui"/>
              </a:rPr>
              <a:t>Now Bethany was near Jerusalem, about fifteen stadia away; </a:t>
            </a:r>
            <a:r>
              <a:rPr lang="en-US" sz="3500" b="1" i="0" baseline="30000" dirty="0">
                <a:solidFill>
                  <a:srgbClr val="000000"/>
                </a:solidFill>
                <a:effectLst/>
                <a:latin typeface="system-ui"/>
              </a:rPr>
              <a:t>19 </a:t>
            </a:r>
            <a:r>
              <a:rPr lang="en-US" sz="3500" b="0" i="0" dirty="0">
                <a:solidFill>
                  <a:srgbClr val="000000"/>
                </a:solidFill>
                <a:effectLst/>
                <a:latin typeface="system-ui"/>
              </a:rPr>
              <a:t>and many of the Jews had come to Martha and Mary, to console them about </a:t>
            </a:r>
            <a:r>
              <a:rPr lang="en-US" sz="3500" b="0" i="1" dirty="0">
                <a:solidFill>
                  <a:srgbClr val="000000"/>
                </a:solidFill>
                <a:effectLst/>
                <a:latin typeface="system-ui"/>
              </a:rPr>
              <a:t>their</a:t>
            </a:r>
            <a:r>
              <a:rPr lang="en-US" sz="3500" b="0" i="0" dirty="0">
                <a:solidFill>
                  <a:srgbClr val="000000"/>
                </a:solidFill>
                <a:effectLst/>
                <a:latin typeface="system-ui"/>
              </a:rPr>
              <a:t> brother. </a:t>
            </a:r>
            <a:r>
              <a:rPr lang="en-US" sz="3500" b="1" i="0" baseline="30000" dirty="0">
                <a:solidFill>
                  <a:srgbClr val="000000"/>
                </a:solidFill>
                <a:effectLst/>
                <a:latin typeface="system-ui"/>
              </a:rPr>
              <a:t>20 </a:t>
            </a:r>
            <a:r>
              <a:rPr lang="en-US" sz="3500" b="0" i="0" dirty="0">
                <a:solidFill>
                  <a:srgbClr val="000000"/>
                </a:solidFill>
                <a:effectLst/>
                <a:latin typeface="system-ui"/>
              </a:rPr>
              <a:t>So then Martha, when she heard that Jesus was coming, went to meet Him, but Mary stayed in the house. </a:t>
            </a:r>
            <a:r>
              <a:rPr lang="en-US" sz="3500" b="1" i="0" baseline="30000" dirty="0">
                <a:solidFill>
                  <a:srgbClr val="000000"/>
                </a:solidFill>
                <a:effectLst/>
                <a:latin typeface="system-ui"/>
              </a:rPr>
              <a:t>21 </a:t>
            </a:r>
            <a:r>
              <a:rPr lang="en-US" sz="3500" b="0" i="0" dirty="0">
                <a:solidFill>
                  <a:srgbClr val="000000"/>
                </a:solidFill>
                <a:effectLst/>
                <a:latin typeface="system-ui"/>
              </a:rPr>
              <a:t>Martha then said to Jesus, “Lord, if You had been here, my brother would not have died. </a:t>
            </a:r>
            <a:r>
              <a:rPr lang="en-US" sz="3500" b="1" i="0" baseline="30000" dirty="0">
                <a:solidFill>
                  <a:srgbClr val="000000"/>
                </a:solidFill>
                <a:effectLst/>
                <a:latin typeface="system-ui"/>
              </a:rPr>
              <a:t>22 </a:t>
            </a:r>
            <a:r>
              <a:rPr lang="en-US" sz="3500" b="0" i="0" dirty="0">
                <a:solidFill>
                  <a:srgbClr val="000000"/>
                </a:solidFill>
                <a:effectLst/>
                <a:latin typeface="system-ui"/>
              </a:rPr>
              <a:t>Even now I know that whatever You ask of God, God will give You.” </a:t>
            </a:r>
            <a:r>
              <a:rPr lang="en-US" sz="3500" b="1" i="0" baseline="30000" dirty="0">
                <a:solidFill>
                  <a:srgbClr val="000000"/>
                </a:solidFill>
                <a:effectLst/>
                <a:latin typeface="system-ui"/>
              </a:rPr>
              <a:t>23 </a:t>
            </a:r>
            <a:r>
              <a:rPr lang="en-US" sz="3500" b="0" i="0" dirty="0">
                <a:solidFill>
                  <a:srgbClr val="000000"/>
                </a:solidFill>
                <a:effectLst/>
                <a:latin typeface="system-ui"/>
              </a:rPr>
              <a:t>Jesus *said to her, “Your brother will rise </a:t>
            </a:r>
            <a:r>
              <a:rPr lang="en-US" sz="3500" b="0" i="1" dirty="0">
                <a:solidFill>
                  <a:srgbClr val="000000"/>
                </a:solidFill>
                <a:effectLst/>
                <a:latin typeface="system-ui"/>
              </a:rPr>
              <a:t>from the dead</a:t>
            </a:r>
            <a:r>
              <a:rPr lang="en-US" sz="3500" b="0" i="0" dirty="0">
                <a:solidFill>
                  <a:srgbClr val="000000"/>
                </a:solidFill>
                <a:effectLst/>
                <a:latin typeface="system-ui"/>
              </a:rPr>
              <a:t>.” </a:t>
            </a:r>
            <a:r>
              <a:rPr lang="en-US" sz="3500" b="1" i="0" baseline="30000" dirty="0">
                <a:solidFill>
                  <a:srgbClr val="000000"/>
                </a:solidFill>
                <a:effectLst/>
                <a:latin typeface="system-ui"/>
              </a:rPr>
              <a:t>24 </a:t>
            </a:r>
            <a:r>
              <a:rPr lang="en-US" sz="3500" b="0" i="0" dirty="0">
                <a:solidFill>
                  <a:srgbClr val="000000"/>
                </a:solidFill>
                <a:effectLst/>
                <a:latin typeface="system-ui"/>
              </a:rPr>
              <a:t>Martha *said to Him, “I know that he will rise in the resurrection on the last day.” </a:t>
            </a:r>
            <a:r>
              <a:rPr lang="en-US" sz="3500" b="1" i="0" baseline="30000" dirty="0">
                <a:solidFill>
                  <a:srgbClr val="000000"/>
                </a:solidFill>
                <a:effectLst/>
                <a:latin typeface="system-ui"/>
              </a:rPr>
              <a:t>25 </a:t>
            </a:r>
            <a:r>
              <a:rPr lang="en-US" sz="3500" b="0" i="0" dirty="0">
                <a:solidFill>
                  <a:srgbClr val="000000"/>
                </a:solidFill>
                <a:effectLst/>
                <a:latin typeface="system-ui"/>
              </a:rPr>
              <a:t>Jesus said to her, “I am the resurrection and the life; the one who believes in Me will live, even if he dies, </a:t>
            </a:r>
            <a:r>
              <a:rPr lang="en-US" sz="3500" b="1" i="0" baseline="30000" dirty="0">
                <a:solidFill>
                  <a:srgbClr val="000000"/>
                </a:solidFill>
                <a:effectLst/>
                <a:latin typeface="system-ui"/>
              </a:rPr>
              <a:t>26 </a:t>
            </a:r>
            <a:r>
              <a:rPr lang="en-US" sz="3500" b="0" i="0" dirty="0">
                <a:solidFill>
                  <a:srgbClr val="000000"/>
                </a:solidFill>
                <a:effectLst/>
                <a:latin typeface="system-ui"/>
              </a:rPr>
              <a:t>and everyone who lives and believes in Me will never die. Do you believe this?” </a:t>
            </a:r>
            <a:r>
              <a:rPr lang="en-US" sz="3500" b="1" i="0" baseline="30000" dirty="0">
                <a:solidFill>
                  <a:srgbClr val="000000"/>
                </a:solidFill>
                <a:effectLst/>
                <a:latin typeface="system-ui"/>
              </a:rPr>
              <a:t>27 </a:t>
            </a:r>
            <a:r>
              <a:rPr lang="en-US" sz="3500" b="0" i="0" dirty="0">
                <a:solidFill>
                  <a:srgbClr val="000000"/>
                </a:solidFill>
                <a:effectLst/>
                <a:latin typeface="system-ui"/>
              </a:rPr>
              <a:t>She *said to Him, “Yes, Lord; I have come to believe that You are the Christ, the Son of God, </a:t>
            </a:r>
            <a:r>
              <a:rPr lang="en-US" sz="3500" b="0" i="1" dirty="0">
                <a:solidFill>
                  <a:srgbClr val="000000"/>
                </a:solidFill>
                <a:effectLst/>
                <a:latin typeface="system-ui"/>
              </a:rPr>
              <a:t>and</a:t>
            </a:r>
            <a:r>
              <a:rPr lang="en-US" sz="3500" b="0" i="0" dirty="0">
                <a:solidFill>
                  <a:srgbClr val="000000"/>
                </a:solidFill>
                <a:effectLst/>
                <a:latin typeface="system-ui"/>
              </a:rPr>
              <a:t> He who comes into the world.”</a:t>
            </a:r>
            <a:endParaRPr lang="en-US" sz="3500" dirty="0">
              <a:solidFill>
                <a:srgbClr val="000000"/>
              </a:solidFill>
              <a:latin typeface="system-ui"/>
            </a:endParaRPr>
          </a:p>
          <a:p>
            <a:pPr marL="0" indent="0" algn="just">
              <a:buNone/>
            </a:pPr>
            <a:r>
              <a:rPr lang="en-US" sz="3700" b="0" i="0" dirty="0">
                <a:solidFill>
                  <a:schemeClr val="accent6"/>
                </a:solidFill>
                <a:effectLst/>
                <a:latin typeface="system-ui"/>
              </a:rPr>
              <a:t>Do you believe what Jesus says He is ?</a:t>
            </a:r>
          </a:p>
        </p:txBody>
      </p:sp>
    </p:spTree>
    <p:extLst>
      <p:ext uri="{BB962C8B-B14F-4D97-AF65-F5344CB8AC3E}">
        <p14:creationId xmlns:p14="http://schemas.microsoft.com/office/powerpoint/2010/main" val="3634252891"/>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Berlin Sans FB Demi"/>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6892</TotalTime>
  <Words>1803</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17</vt:i4>
      </vt:variant>
    </vt:vector>
  </HeadingPairs>
  <TitlesOfParts>
    <vt:vector size="31" baseType="lpstr">
      <vt:lpstr>ADAM.CG PRO</vt:lpstr>
      <vt:lpstr>Lato</vt:lpstr>
      <vt:lpstr>SBL Greek</vt:lpstr>
      <vt:lpstr>SimSun</vt:lpstr>
      <vt:lpstr>system-ui</vt:lpstr>
      <vt:lpstr>Arial</vt:lpstr>
      <vt:lpstr>Berlin Sans FB Demi</vt:lpstr>
      <vt:lpstr>Calibri</vt:lpstr>
      <vt:lpstr>Calibri Light</vt:lpstr>
      <vt:lpstr>Candara</vt:lpstr>
      <vt:lpstr>Tahoma</vt:lpstr>
      <vt:lpstr>Wingdings</vt:lpstr>
      <vt:lpstr>Office Theme</vt:lpstr>
      <vt:lpstr>Blends</vt:lpstr>
      <vt:lpstr>Lazarus Raised from Death: Miracle that sparked the Greatest Miracle</vt:lpstr>
      <vt:lpstr>Profoundness of the Miracle</vt:lpstr>
      <vt:lpstr>PowerPoint Presentation</vt:lpstr>
      <vt:lpstr>EXPOSITION</vt:lpstr>
      <vt:lpstr>PowerPoint Presentation</vt:lpstr>
      <vt:lpstr>EXPOSITION</vt:lpstr>
      <vt:lpstr>PowerPoint Presentation</vt:lpstr>
      <vt:lpstr>EXPOSITION</vt:lpstr>
      <vt:lpstr>PowerPoint Presentation</vt:lpstr>
      <vt:lpstr>PowerPoint Presentation</vt:lpstr>
      <vt:lpstr>EXPOSITION</vt:lpstr>
      <vt:lpstr>PowerPoint Presentation</vt:lpstr>
      <vt:lpstr>PowerPoint Presentation</vt:lpstr>
      <vt:lpstr>PowerPoint Presentation</vt:lpstr>
      <vt:lpstr>PowerPoint Presentation</vt:lpstr>
      <vt:lpstr>EXPOSITION</vt:lpstr>
      <vt:lpstr>Concluding  Remark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dc:title>
  <dc:creator>STEPHEN</dc:creator>
  <cp:lastModifiedBy>James Xede</cp:lastModifiedBy>
  <cp:revision>211</cp:revision>
  <cp:lastPrinted>2021-02-18T19:41:50Z</cp:lastPrinted>
  <dcterms:created xsi:type="dcterms:W3CDTF">2021-02-18T00:49:19Z</dcterms:created>
  <dcterms:modified xsi:type="dcterms:W3CDTF">2022-09-11T05:31:13Z</dcterms:modified>
</cp:coreProperties>
</file>