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11">
  <p:sldMasterIdLst>
    <p:sldMasterId id="2147483649" r:id="rId1"/>
  </p:sldMasterIdLst>
  <p:notesMasterIdLst>
    <p:notesMasterId r:id="rId17"/>
  </p:notesMasterIdLst>
  <p:handoutMasterIdLst>
    <p:handoutMasterId r:id="rId18"/>
  </p:handoutMasterIdLst>
  <p:sldIdLst>
    <p:sldId id="1248" r:id="rId2"/>
    <p:sldId id="1319" r:id="rId3"/>
    <p:sldId id="1320" r:id="rId4"/>
    <p:sldId id="1321" r:id="rId5"/>
    <p:sldId id="1232" r:id="rId6"/>
    <p:sldId id="1322" r:id="rId7"/>
    <p:sldId id="1323" r:id="rId8"/>
    <p:sldId id="1304" r:id="rId9"/>
    <p:sldId id="1324" r:id="rId10"/>
    <p:sldId id="1325" r:id="rId11"/>
    <p:sldId id="1326" r:id="rId12"/>
    <p:sldId id="1327" r:id="rId13"/>
    <p:sldId id="1328" r:id="rId14"/>
    <p:sldId id="1330" r:id="rId15"/>
    <p:sldId id="1302" r:id="rId16"/>
  </p:sldIdLst>
  <p:sldSz cx="12192000" cy="6858000"/>
  <p:notesSz cx="6881813" cy="92964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SimSun" panose="02010600030101010101" pitchFamily="2" charset="-122"/>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SimSun" panose="02010600030101010101" pitchFamily="2" charset="-122"/>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SimSun" panose="02010600030101010101" pitchFamily="2" charset="-122"/>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SimSun" panose="02010600030101010101" pitchFamily="2" charset="-122"/>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SimSun" panose="02010600030101010101" pitchFamily="2" charset="-122"/>
        <a:cs typeface="+mn-cs"/>
      </a:defRPr>
    </a:lvl5pPr>
    <a:lvl6pPr marL="2286000" algn="l" defTabSz="914400" rtl="0" eaLnBrk="1" latinLnBrk="0" hangingPunct="1">
      <a:defRPr sz="2400" kern="1200">
        <a:solidFill>
          <a:schemeClr val="tx1"/>
        </a:solidFill>
        <a:latin typeface="Tahoma" panose="020B0604030504040204" pitchFamily="34" charset="0"/>
        <a:ea typeface="SimSun" panose="02010600030101010101" pitchFamily="2" charset="-122"/>
        <a:cs typeface="+mn-cs"/>
      </a:defRPr>
    </a:lvl6pPr>
    <a:lvl7pPr marL="2743200" algn="l" defTabSz="914400" rtl="0" eaLnBrk="1" latinLnBrk="0" hangingPunct="1">
      <a:defRPr sz="2400" kern="1200">
        <a:solidFill>
          <a:schemeClr val="tx1"/>
        </a:solidFill>
        <a:latin typeface="Tahoma" panose="020B0604030504040204" pitchFamily="34" charset="0"/>
        <a:ea typeface="SimSun" panose="02010600030101010101" pitchFamily="2" charset="-122"/>
        <a:cs typeface="+mn-cs"/>
      </a:defRPr>
    </a:lvl7pPr>
    <a:lvl8pPr marL="3200400" algn="l" defTabSz="914400" rtl="0" eaLnBrk="1" latinLnBrk="0" hangingPunct="1">
      <a:defRPr sz="2400" kern="1200">
        <a:solidFill>
          <a:schemeClr val="tx1"/>
        </a:solidFill>
        <a:latin typeface="Tahoma" panose="020B0604030504040204" pitchFamily="34" charset="0"/>
        <a:ea typeface="SimSun" panose="02010600030101010101" pitchFamily="2" charset="-122"/>
        <a:cs typeface="+mn-cs"/>
      </a:defRPr>
    </a:lvl8pPr>
    <a:lvl9pPr marL="3657600" algn="l" defTabSz="914400" rtl="0" eaLnBrk="1" latinLnBrk="0" hangingPunct="1">
      <a:defRPr sz="2400" kern="1200">
        <a:solidFill>
          <a:schemeClr val="tx1"/>
        </a:solidFill>
        <a:latin typeface="Tahoma" panose="020B0604030504040204" pitchFamily="34" charset="0"/>
        <a:ea typeface="SimSun" panose="02010600030101010101" pitchFamily="2" charset="-122"/>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21328"/>
    <a:srgbClr val="170981"/>
    <a:srgbClr val="F6E6EA"/>
    <a:srgbClr val="FAE2F6"/>
    <a:srgbClr val="D7FDF9"/>
    <a:srgbClr val="003366"/>
    <a:srgbClr val="FF7C8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6" autoAdjust="0"/>
    <p:restoredTop sz="93124" autoAdjust="0"/>
  </p:normalViewPr>
  <p:slideViewPr>
    <p:cSldViewPr>
      <p:cViewPr varScale="1">
        <p:scale>
          <a:sx n="63" d="100"/>
          <a:sy n="63" d="100"/>
        </p:scale>
        <p:origin x="804" y="5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17700"/>
    </p:cViewPr>
  </p:sorterViewPr>
  <p:notesViewPr>
    <p:cSldViewPr>
      <p:cViewPr varScale="1">
        <p:scale>
          <a:sx n="38" d="100"/>
          <a:sy n="38" d="100"/>
        </p:scale>
        <p:origin x="-1530"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2CB85C4E-8458-495F-8913-7878FB7439F7}"/>
              </a:ext>
            </a:extLst>
          </p:cNvPr>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defTabSz="931863">
              <a:defRPr sz="1200">
                <a:latin typeface="Times New Roman" pitchFamily="18" charset="0"/>
              </a:defRPr>
            </a:lvl1pPr>
          </a:lstStyle>
          <a:p>
            <a:pPr>
              <a:defRPr/>
            </a:pPr>
            <a:endParaRPr lang="zh-CN" altLang="zh-CN"/>
          </a:p>
        </p:txBody>
      </p:sp>
      <p:sp>
        <p:nvSpPr>
          <p:cNvPr id="123907" name="Rectangle 3">
            <a:extLst>
              <a:ext uri="{FF2B5EF4-FFF2-40B4-BE49-F238E27FC236}">
                <a16:creationId xmlns:a16="http://schemas.microsoft.com/office/drawing/2014/main" id="{3D3998F8-2EF2-4E04-ADA9-5902D9D21E99}"/>
              </a:ext>
            </a:extLst>
          </p:cNvPr>
          <p:cNvSpPr>
            <a:spLocks noGrp="1" noChangeArrowheads="1"/>
          </p:cNvSpPr>
          <p:nvPr>
            <p:ph type="dt" sz="quarter" idx="1"/>
          </p:nvPr>
        </p:nvSpPr>
        <p:spPr bwMode="auto">
          <a:xfrm>
            <a:off x="3898900" y="0"/>
            <a:ext cx="2982913"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algn="r" defTabSz="931863">
              <a:defRPr sz="1200">
                <a:latin typeface="Times New Roman" pitchFamily="18" charset="0"/>
              </a:defRPr>
            </a:lvl1pPr>
          </a:lstStyle>
          <a:p>
            <a:pPr>
              <a:defRPr/>
            </a:pPr>
            <a:endParaRPr lang="zh-CN" altLang="zh-CN"/>
          </a:p>
        </p:txBody>
      </p:sp>
      <p:sp>
        <p:nvSpPr>
          <p:cNvPr id="123908" name="Rectangle 4">
            <a:extLst>
              <a:ext uri="{FF2B5EF4-FFF2-40B4-BE49-F238E27FC236}">
                <a16:creationId xmlns:a16="http://schemas.microsoft.com/office/drawing/2014/main" id="{BC130560-E855-4B2D-B646-95DD9A545E83}"/>
              </a:ext>
            </a:extLst>
          </p:cNvPr>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defTabSz="931863">
              <a:defRPr sz="1200">
                <a:latin typeface="Times New Roman" pitchFamily="18" charset="0"/>
              </a:defRPr>
            </a:lvl1pPr>
          </a:lstStyle>
          <a:p>
            <a:pPr>
              <a:defRPr/>
            </a:pPr>
            <a:endParaRPr lang="zh-CN" altLang="zh-CN"/>
          </a:p>
        </p:txBody>
      </p:sp>
      <p:sp>
        <p:nvSpPr>
          <p:cNvPr id="123909" name="Rectangle 5">
            <a:extLst>
              <a:ext uri="{FF2B5EF4-FFF2-40B4-BE49-F238E27FC236}">
                <a16:creationId xmlns:a16="http://schemas.microsoft.com/office/drawing/2014/main" id="{90218759-F191-4E0E-8F36-08E7D3F92E1F}"/>
              </a:ext>
            </a:extLst>
          </p:cNvPr>
          <p:cNvSpPr>
            <a:spLocks noGrp="1" noChangeArrowheads="1"/>
          </p:cNvSpPr>
          <p:nvPr>
            <p:ph type="sldNum" sz="quarter" idx="3"/>
          </p:nvPr>
        </p:nvSpPr>
        <p:spPr bwMode="auto">
          <a:xfrm>
            <a:off x="3898900" y="8831263"/>
            <a:ext cx="2982913"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algn="r" defTabSz="931863">
              <a:defRPr sz="1200">
                <a:latin typeface="Times New Roman" panose="02020603050405020304" pitchFamily="18" charset="0"/>
              </a:defRPr>
            </a:lvl1pPr>
          </a:lstStyle>
          <a:p>
            <a:pPr>
              <a:defRPr/>
            </a:pPr>
            <a:fld id="{5F6FB6F5-1974-43A7-9928-7ACC4DBD7E34}" type="slidenum">
              <a:rPr lang="en-US" altLang="zh-CN"/>
              <a:pPr>
                <a:defRPr/>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BD53C85-7AAB-45E9-A23C-5A206D077AC6}"/>
              </a:ext>
            </a:extLst>
          </p:cNvPr>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defTabSz="931863">
              <a:defRPr sz="1200">
                <a:latin typeface="Times New Roman" pitchFamily="18" charset="0"/>
              </a:defRPr>
            </a:lvl1pPr>
          </a:lstStyle>
          <a:p>
            <a:pPr>
              <a:defRPr/>
            </a:pPr>
            <a:endParaRPr lang="zh-CN" altLang="zh-CN"/>
          </a:p>
        </p:txBody>
      </p:sp>
      <p:sp>
        <p:nvSpPr>
          <p:cNvPr id="13315" name="Rectangle 3">
            <a:extLst>
              <a:ext uri="{FF2B5EF4-FFF2-40B4-BE49-F238E27FC236}">
                <a16:creationId xmlns:a16="http://schemas.microsoft.com/office/drawing/2014/main" id="{357D7335-452E-4268-8A88-1F9A68244362}"/>
              </a:ext>
            </a:extLst>
          </p:cNvPr>
          <p:cNvSpPr>
            <a:spLocks noGrp="1" noChangeArrowheads="1"/>
          </p:cNvSpPr>
          <p:nvPr>
            <p:ph type="dt" idx="1"/>
          </p:nvPr>
        </p:nvSpPr>
        <p:spPr bwMode="auto">
          <a:xfrm>
            <a:off x="3898900" y="0"/>
            <a:ext cx="2982913"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algn="r" defTabSz="931863">
              <a:defRPr sz="1200">
                <a:latin typeface="Times New Roman" pitchFamily="18" charset="0"/>
              </a:defRPr>
            </a:lvl1pPr>
          </a:lstStyle>
          <a:p>
            <a:pPr>
              <a:defRPr/>
            </a:pPr>
            <a:endParaRPr lang="zh-CN" altLang="zh-CN"/>
          </a:p>
        </p:txBody>
      </p:sp>
      <p:sp>
        <p:nvSpPr>
          <p:cNvPr id="5124" name="Rectangle 4">
            <a:extLst>
              <a:ext uri="{FF2B5EF4-FFF2-40B4-BE49-F238E27FC236}">
                <a16:creationId xmlns:a16="http://schemas.microsoft.com/office/drawing/2014/main" id="{92C64A93-981F-4703-9518-E736D1C8F1C3}"/>
              </a:ext>
            </a:extLst>
          </p:cNvPr>
          <p:cNvSpPr>
            <a:spLocks noGrp="1" noRot="1" noChangeAspect="1" noChangeArrowheads="1" noTextEdit="1"/>
          </p:cNvSpPr>
          <p:nvPr>
            <p:ph type="sldImg" idx="2"/>
          </p:nvPr>
        </p:nvSpPr>
        <p:spPr bwMode="auto">
          <a:xfrm>
            <a:off x="342900" y="696913"/>
            <a:ext cx="61960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a:extLst>
              <a:ext uri="{FF2B5EF4-FFF2-40B4-BE49-F238E27FC236}">
                <a16:creationId xmlns:a16="http://schemas.microsoft.com/office/drawing/2014/main" id="{3EB9908E-BC8A-4CA0-9C7A-BCBFC640D3AD}"/>
              </a:ext>
            </a:extLst>
          </p:cNvPr>
          <p:cNvSpPr>
            <a:spLocks noGrp="1" noChangeArrowheads="1"/>
          </p:cNvSpPr>
          <p:nvPr>
            <p:ph type="body" sz="quarter" idx="3"/>
          </p:nvPr>
        </p:nvSpPr>
        <p:spPr bwMode="auto">
          <a:xfrm>
            <a:off x="917575" y="4416425"/>
            <a:ext cx="5046663" cy="4183063"/>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a:extLst>
              <a:ext uri="{FF2B5EF4-FFF2-40B4-BE49-F238E27FC236}">
                <a16:creationId xmlns:a16="http://schemas.microsoft.com/office/drawing/2014/main" id="{27F2772F-9E6C-4DBC-8F73-5686A188DE66}"/>
              </a:ext>
            </a:extLst>
          </p:cNvPr>
          <p:cNvSpPr>
            <a:spLocks noGrp="1" noChangeArrowheads="1"/>
          </p:cNvSpPr>
          <p:nvPr>
            <p:ph type="ftr" sz="quarter" idx="4"/>
          </p:nvPr>
        </p:nvSpPr>
        <p:spPr bwMode="auto">
          <a:xfrm>
            <a:off x="0" y="8831263"/>
            <a:ext cx="2982913"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defTabSz="931863">
              <a:defRPr sz="1200">
                <a:latin typeface="Times New Roman" pitchFamily="18" charset="0"/>
              </a:defRPr>
            </a:lvl1pPr>
          </a:lstStyle>
          <a:p>
            <a:pPr>
              <a:defRPr/>
            </a:pPr>
            <a:endParaRPr lang="zh-CN" altLang="zh-CN"/>
          </a:p>
        </p:txBody>
      </p:sp>
      <p:sp>
        <p:nvSpPr>
          <p:cNvPr id="13319" name="Rectangle 7">
            <a:extLst>
              <a:ext uri="{FF2B5EF4-FFF2-40B4-BE49-F238E27FC236}">
                <a16:creationId xmlns:a16="http://schemas.microsoft.com/office/drawing/2014/main" id="{330CF764-FEA6-4E70-A722-5533B4EC475B}"/>
              </a:ext>
            </a:extLst>
          </p:cNvPr>
          <p:cNvSpPr>
            <a:spLocks noGrp="1" noChangeArrowheads="1"/>
          </p:cNvSpPr>
          <p:nvPr>
            <p:ph type="sldNum" sz="quarter" idx="5"/>
          </p:nvPr>
        </p:nvSpPr>
        <p:spPr bwMode="auto">
          <a:xfrm>
            <a:off x="3898900" y="8831263"/>
            <a:ext cx="2982913"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algn="r" defTabSz="931863">
              <a:defRPr sz="1200">
                <a:latin typeface="Times New Roman" panose="02020603050405020304" pitchFamily="18" charset="0"/>
              </a:defRPr>
            </a:lvl1pPr>
          </a:lstStyle>
          <a:p>
            <a:pPr>
              <a:defRPr/>
            </a:pPr>
            <a:fld id="{FA062BFB-33DB-4AE4-AE9F-E8F880DA08A7}"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EE4FBCB-1920-48EF-B98F-7F73982C7D37}"/>
              </a:ext>
            </a:extLst>
          </p:cNvPr>
          <p:cNvSpPr>
            <a:spLocks noGrp="1" noRot="1" noChangeAspect="1" noChangeArrowheads="1" noTextEdit="1"/>
          </p:cNvSpPr>
          <p:nvPr>
            <p:ph type="sldImg"/>
          </p:nvPr>
        </p:nvSpPr>
        <p:spPr>
          <a:xfrm>
            <a:off x="342900" y="696913"/>
            <a:ext cx="6196013" cy="3486150"/>
          </a:xfrm>
          <a:ln/>
        </p:spPr>
      </p:sp>
      <p:sp>
        <p:nvSpPr>
          <p:cNvPr id="14339" name="Notes Placeholder 2">
            <a:extLst>
              <a:ext uri="{FF2B5EF4-FFF2-40B4-BE49-F238E27FC236}">
                <a16:creationId xmlns:a16="http://schemas.microsoft.com/office/drawing/2014/main" id="{814D61D7-83EC-482E-AEAB-B0A139C3E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43E1F424-A244-4D15-950E-27AAF5A362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panose="020B0604030504040204" pitchFamily="34" charset="0"/>
                <a:ea typeface="SimSun" panose="02010600030101010101" pitchFamily="2" charset="-122"/>
              </a:defRPr>
            </a:lvl1pPr>
            <a:lvl2pPr marL="742950" indent="-285750" defTabSz="931863">
              <a:defRPr sz="2400">
                <a:solidFill>
                  <a:schemeClr val="tx1"/>
                </a:solidFill>
                <a:latin typeface="Tahoma" panose="020B0604030504040204" pitchFamily="34" charset="0"/>
                <a:ea typeface="SimSun" panose="02010600030101010101" pitchFamily="2" charset="-122"/>
              </a:defRPr>
            </a:lvl2pPr>
            <a:lvl3pPr marL="1143000" indent="-228600" defTabSz="931863">
              <a:defRPr sz="2400">
                <a:solidFill>
                  <a:schemeClr val="tx1"/>
                </a:solidFill>
                <a:latin typeface="Tahoma" panose="020B0604030504040204" pitchFamily="34" charset="0"/>
                <a:ea typeface="SimSun" panose="02010600030101010101" pitchFamily="2" charset="-122"/>
              </a:defRPr>
            </a:lvl3pPr>
            <a:lvl4pPr marL="1600200" indent="-228600" defTabSz="931863">
              <a:defRPr sz="2400">
                <a:solidFill>
                  <a:schemeClr val="tx1"/>
                </a:solidFill>
                <a:latin typeface="Tahoma" panose="020B0604030504040204" pitchFamily="34" charset="0"/>
                <a:ea typeface="SimSun" panose="02010600030101010101" pitchFamily="2" charset="-122"/>
              </a:defRPr>
            </a:lvl4pPr>
            <a:lvl5pPr marL="2057400" indent="-228600" defTabSz="931863">
              <a:defRPr sz="2400">
                <a:solidFill>
                  <a:schemeClr val="tx1"/>
                </a:solidFill>
                <a:latin typeface="Tahoma" panose="020B0604030504040204" pitchFamily="34" charset="0"/>
                <a:ea typeface="SimSun" panose="02010600030101010101" pitchFamily="2" charset="-122"/>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9pPr>
          </a:lstStyle>
          <a:p>
            <a:fld id="{B38AEC72-3233-4D2D-964B-80BA452FBA76}" type="slidenum">
              <a:rPr lang="en-US" altLang="zh-CN" sz="1200" smtClean="0">
                <a:latin typeface="Times New Roman" panose="02020603050405020304" pitchFamily="18" charset="0"/>
              </a:rPr>
              <a:pPr/>
              <a:t>5</a:t>
            </a:fld>
            <a:endParaRPr lang="en-US" altLang="zh-CN" sz="120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8524432-7C8E-4F70-9F5C-6698A6F11036}"/>
              </a:ext>
            </a:extLst>
          </p:cNvPr>
          <p:cNvSpPr>
            <a:spLocks noGrp="1" noRot="1" noChangeAspect="1" noChangeArrowheads="1" noTextEdit="1"/>
          </p:cNvSpPr>
          <p:nvPr>
            <p:ph type="sldImg"/>
          </p:nvPr>
        </p:nvSpPr>
        <p:spPr>
          <a:xfrm>
            <a:off x="342900" y="696913"/>
            <a:ext cx="6196013" cy="3486150"/>
          </a:xfrm>
          <a:ln/>
        </p:spPr>
      </p:sp>
      <p:sp>
        <p:nvSpPr>
          <p:cNvPr id="16387" name="Notes Placeholder 2">
            <a:extLst>
              <a:ext uri="{FF2B5EF4-FFF2-40B4-BE49-F238E27FC236}">
                <a16:creationId xmlns:a16="http://schemas.microsoft.com/office/drawing/2014/main" id="{733CB92B-6717-482F-99A6-C4DDCD9241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279843FE-2215-45FC-8AC9-33F91E161F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panose="020B0604030504040204" pitchFamily="34" charset="0"/>
                <a:ea typeface="SimSun" panose="02010600030101010101" pitchFamily="2" charset="-122"/>
              </a:defRPr>
            </a:lvl1pPr>
            <a:lvl2pPr marL="742950" indent="-285750" defTabSz="931863">
              <a:defRPr sz="2400">
                <a:solidFill>
                  <a:schemeClr val="tx1"/>
                </a:solidFill>
                <a:latin typeface="Tahoma" panose="020B0604030504040204" pitchFamily="34" charset="0"/>
                <a:ea typeface="SimSun" panose="02010600030101010101" pitchFamily="2" charset="-122"/>
              </a:defRPr>
            </a:lvl2pPr>
            <a:lvl3pPr marL="1143000" indent="-228600" defTabSz="931863">
              <a:defRPr sz="2400">
                <a:solidFill>
                  <a:schemeClr val="tx1"/>
                </a:solidFill>
                <a:latin typeface="Tahoma" panose="020B0604030504040204" pitchFamily="34" charset="0"/>
                <a:ea typeface="SimSun" panose="02010600030101010101" pitchFamily="2" charset="-122"/>
              </a:defRPr>
            </a:lvl3pPr>
            <a:lvl4pPr marL="1600200" indent="-228600" defTabSz="931863">
              <a:defRPr sz="2400">
                <a:solidFill>
                  <a:schemeClr val="tx1"/>
                </a:solidFill>
                <a:latin typeface="Tahoma" panose="020B0604030504040204" pitchFamily="34" charset="0"/>
                <a:ea typeface="SimSun" panose="02010600030101010101" pitchFamily="2" charset="-122"/>
              </a:defRPr>
            </a:lvl4pPr>
            <a:lvl5pPr marL="2057400" indent="-228600" defTabSz="931863">
              <a:defRPr sz="2400">
                <a:solidFill>
                  <a:schemeClr val="tx1"/>
                </a:solidFill>
                <a:latin typeface="Tahoma" panose="020B0604030504040204" pitchFamily="34" charset="0"/>
                <a:ea typeface="SimSun" panose="02010600030101010101" pitchFamily="2" charset="-122"/>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9pPr>
          </a:lstStyle>
          <a:p>
            <a:fld id="{9217AE68-143B-443F-8FC4-EFDD9EF1453A}" type="slidenum">
              <a:rPr lang="en-US" altLang="zh-CN" sz="1200" smtClean="0">
                <a:latin typeface="Times New Roman" panose="02020603050405020304" pitchFamily="18" charset="0"/>
              </a:rPr>
              <a:pPr/>
              <a:t>15</a:t>
            </a:fld>
            <a:endParaRPr lang="en-US" altLang="zh-CN" sz="1200">
              <a:latin typeface="Times New Roman" panose="02020603050405020304" pitchFamily="18" charset="0"/>
            </a:endParaRPr>
          </a:p>
        </p:txBody>
      </p:sp>
    </p:spTree>
    <p:extLst>
      <p:ext uri="{BB962C8B-B14F-4D97-AF65-F5344CB8AC3E}">
        <p14:creationId xmlns:p14="http://schemas.microsoft.com/office/powerpoint/2010/main" val="2616451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EE4FBCB-1920-48EF-B98F-7F73982C7D37}"/>
              </a:ext>
            </a:extLst>
          </p:cNvPr>
          <p:cNvSpPr>
            <a:spLocks noGrp="1" noRot="1" noChangeAspect="1" noChangeArrowheads="1" noTextEdit="1"/>
          </p:cNvSpPr>
          <p:nvPr>
            <p:ph type="sldImg"/>
          </p:nvPr>
        </p:nvSpPr>
        <p:spPr>
          <a:xfrm>
            <a:off x="342900" y="696913"/>
            <a:ext cx="6196013" cy="3486150"/>
          </a:xfrm>
          <a:ln/>
        </p:spPr>
      </p:sp>
      <p:sp>
        <p:nvSpPr>
          <p:cNvPr id="14339" name="Notes Placeholder 2">
            <a:extLst>
              <a:ext uri="{FF2B5EF4-FFF2-40B4-BE49-F238E27FC236}">
                <a16:creationId xmlns:a16="http://schemas.microsoft.com/office/drawing/2014/main" id="{814D61D7-83EC-482E-AEAB-B0A139C3E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43E1F424-A244-4D15-950E-27AAF5A362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panose="020B0604030504040204" pitchFamily="34" charset="0"/>
                <a:ea typeface="SimSun" panose="02010600030101010101" pitchFamily="2" charset="-122"/>
              </a:defRPr>
            </a:lvl1pPr>
            <a:lvl2pPr marL="742950" indent="-285750" defTabSz="931863">
              <a:defRPr sz="2400">
                <a:solidFill>
                  <a:schemeClr val="tx1"/>
                </a:solidFill>
                <a:latin typeface="Tahoma" panose="020B0604030504040204" pitchFamily="34" charset="0"/>
                <a:ea typeface="SimSun" panose="02010600030101010101" pitchFamily="2" charset="-122"/>
              </a:defRPr>
            </a:lvl2pPr>
            <a:lvl3pPr marL="1143000" indent="-228600" defTabSz="931863">
              <a:defRPr sz="2400">
                <a:solidFill>
                  <a:schemeClr val="tx1"/>
                </a:solidFill>
                <a:latin typeface="Tahoma" panose="020B0604030504040204" pitchFamily="34" charset="0"/>
                <a:ea typeface="SimSun" panose="02010600030101010101" pitchFamily="2" charset="-122"/>
              </a:defRPr>
            </a:lvl3pPr>
            <a:lvl4pPr marL="1600200" indent="-228600" defTabSz="931863">
              <a:defRPr sz="2400">
                <a:solidFill>
                  <a:schemeClr val="tx1"/>
                </a:solidFill>
                <a:latin typeface="Tahoma" panose="020B0604030504040204" pitchFamily="34" charset="0"/>
                <a:ea typeface="SimSun" panose="02010600030101010101" pitchFamily="2" charset="-122"/>
              </a:defRPr>
            </a:lvl4pPr>
            <a:lvl5pPr marL="2057400" indent="-228600" defTabSz="931863">
              <a:defRPr sz="2400">
                <a:solidFill>
                  <a:schemeClr val="tx1"/>
                </a:solidFill>
                <a:latin typeface="Tahoma" panose="020B0604030504040204" pitchFamily="34" charset="0"/>
                <a:ea typeface="SimSun" panose="02010600030101010101" pitchFamily="2" charset="-122"/>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9pPr>
          </a:lstStyle>
          <a:p>
            <a:fld id="{B38AEC72-3233-4D2D-964B-80BA452FBA76}" type="slidenum">
              <a:rPr lang="en-US" altLang="zh-CN" sz="1200" smtClean="0">
                <a:latin typeface="Times New Roman" panose="02020603050405020304" pitchFamily="18" charset="0"/>
              </a:rPr>
              <a:pPr/>
              <a:t>6</a:t>
            </a:fld>
            <a:endParaRPr lang="en-US" altLang="zh-CN" sz="1200">
              <a:latin typeface="Times New Roman" panose="02020603050405020304" pitchFamily="18" charset="0"/>
            </a:endParaRPr>
          </a:p>
        </p:txBody>
      </p:sp>
    </p:spTree>
    <p:extLst>
      <p:ext uri="{BB962C8B-B14F-4D97-AF65-F5344CB8AC3E}">
        <p14:creationId xmlns:p14="http://schemas.microsoft.com/office/powerpoint/2010/main" val="185581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EE4FBCB-1920-48EF-B98F-7F73982C7D37}"/>
              </a:ext>
            </a:extLst>
          </p:cNvPr>
          <p:cNvSpPr>
            <a:spLocks noGrp="1" noRot="1" noChangeAspect="1" noChangeArrowheads="1" noTextEdit="1"/>
          </p:cNvSpPr>
          <p:nvPr>
            <p:ph type="sldImg"/>
          </p:nvPr>
        </p:nvSpPr>
        <p:spPr>
          <a:xfrm>
            <a:off x="342900" y="696913"/>
            <a:ext cx="6196013" cy="3486150"/>
          </a:xfrm>
          <a:ln/>
        </p:spPr>
      </p:sp>
      <p:sp>
        <p:nvSpPr>
          <p:cNvPr id="14339" name="Notes Placeholder 2">
            <a:extLst>
              <a:ext uri="{FF2B5EF4-FFF2-40B4-BE49-F238E27FC236}">
                <a16:creationId xmlns:a16="http://schemas.microsoft.com/office/drawing/2014/main" id="{814D61D7-83EC-482E-AEAB-B0A139C3E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43E1F424-A244-4D15-950E-27AAF5A362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panose="020B0604030504040204" pitchFamily="34" charset="0"/>
                <a:ea typeface="SimSun" panose="02010600030101010101" pitchFamily="2" charset="-122"/>
              </a:defRPr>
            </a:lvl1pPr>
            <a:lvl2pPr marL="742950" indent="-285750" defTabSz="931863">
              <a:defRPr sz="2400">
                <a:solidFill>
                  <a:schemeClr val="tx1"/>
                </a:solidFill>
                <a:latin typeface="Tahoma" panose="020B0604030504040204" pitchFamily="34" charset="0"/>
                <a:ea typeface="SimSun" panose="02010600030101010101" pitchFamily="2" charset="-122"/>
              </a:defRPr>
            </a:lvl2pPr>
            <a:lvl3pPr marL="1143000" indent="-228600" defTabSz="931863">
              <a:defRPr sz="2400">
                <a:solidFill>
                  <a:schemeClr val="tx1"/>
                </a:solidFill>
                <a:latin typeface="Tahoma" panose="020B0604030504040204" pitchFamily="34" charset="0"/>
                <a:ea typeface="SimSun" panose="02010600030101010101" pitchFamily="2" charset="-122"/>
              </a:defRPr>
            </a:lvl3pPr>
            <a:lvl4pPr marL="1600200" indent="-228600" defTabSz="931863">
              <a:defRPr sz="2400">
                <a:solidFill>
                  <a:schemeClr val="tx1"/>
                </a:solidFill>
                <a:latin typeface="Tahoma" panose="020B0604030504040204" pitchFamily="34" charset="0"/>
                <a:ea typeface="SimSun" panose="02010600030101010101" pitchFamily="2" charset="-122"/>
              </a:defRPr>
            </a:lvl4pPr>
            <a:lvl5pPr marL="2057400" indent="-228600" defTabSz="931863">
              <a:defRPr sz="2400">
                <a:solidFill>
                  <a:schemeClr val="tx1"/>
                </a:solidFill>
                <a:latin typeface="Tahoma" panose="020B0604030504040204" pitchFamily="34" charset="0"/>
                <a:ea typeface="SimSun" panose="02010600030101010101" pitchFamily="2" charset="-122"/>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9pPr>
          </a:lstStyle>
          <a:p>
            <a:fld id="{B38AEC72-3233-4D2D-964B-80BA452FBA76}" type="slidenum">
              <a:rPr lang="en-US" altLang="zh-CN" sz="1200" smtClean="0">
                <a:latin typeface="Times New Roman" panose="02020603050405020304" pitchFamily="18" charset="0"/>
              </a:rPr>
              <a:pPr/>
              <a:t>8</a:t>
            </a:fld>
            <a:endParaRPr lang="en-US" altLang="zh-CN" sz="1200">
              <a:latin typeface="Times New Roman" panose="02020603050405020304" pitchFamily="18" charset="0"/>
            </a:endParaRPr>
          </a:p>
        </p:txBody>
      </p:sp>
    </p:spTree>
    <p:extLst>
      <p:ext uri="{BB962C8B-B14F-4D97-AF65-F5344CB8AC3E}">
        <p14:creationId xmlns:p14="http://schemas.microsoft.com/office/powerpoint/2010/main" val="2459414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EE4FBCB-1920-48EF-B98F-7F73982C7D37}"/>
              </a:ext>
            </a:extLst>
          </p:cNvPr>
          <p:cNvSpPr>
            <a:spLocks noGrp="1" noRot="1" noChangeAspect="1" noChangeArrowheads="1" noTextEdit="1"/>
          </p:cNvSpPr>
          <p:nvPr>
            <p:ph type="sldImg"/>
          </p:nvPr>
        </p:nvSpPr>
        <p:spPr>
          <a:xfrm>
            <a:off x="342900" y="696913"/>
            <a:ext cx="6196013" cy="3486150"/>
          </a:xfrm>
          <a:ln/>
        </p:spPr>
      </p:sp>
      <p:sp>
        <p:nvSpPr>
          <p:cNvPr id="14339" name="Notes Placeholder 2">
            <a:extLst>
              <a:ext uri="{FF2B5EF4-FFF2-40B4-BE49-F238E27FC236}">
                <a16:creationId xmlns:a16="http://schemas.microsoft.com/office/drawing/2014/main" id="{814D61D7-83EC-482E-AEAB-B0A139C3E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43E1F424-A244-4D15-950E-27AAF5A362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panose="020B0604030504040204" pitchFamily="34" charset="0"/>
                <a:ea typeface="SimSun" panose="02010600030101010101" pitchFamily="2" charset="-122"/>
              </a:defRPr>
            </a:lvl1pPr>
            <a:lvl2pPr marL="742950" indent="-285750" defTabSz="931863">
              <a:defRPr sz="2400">
                <a:solidFill>
                  <a:schemeClr val="tx1"/>
                </a:solidFill>
                <a:latin typeface="Tahoma" panose="020B0604030504040204" pitchFamily="34" charset="0"/>
                <a:ea typeface="SimSun" panose="02010600030101010101" pitchFamily="2" charset="-122"/>
              </a:defRPr>
            </a:lvl2pPr>
            <a:lvl3pPr marL="1143000" indent="-228600" defTabSz="931863">
              <a:defRPr sz="2400">
                <a:solidFill>
                  <a:schemeClr val="tx1"/>
                </a:solidFill>
                <a:latin typeface="Tahoma" panose="020B0604030504040204" pitchFamily="34" charset="0"/>
                <a:ea typeface="SimSun" panose="02010600030101010101" pitchFamily="2" charset="-122"/>
              </a:defRPr>
            </a:lvl3pPr>
            <a:lvl4pPr marL="1600200" indent="-228600" defTabSz="931863">
              <a:defRPr sz="2400">
                <a:solidFill>
                  <a:schemeClr val="tx1"/>
                </a:solidFill>
                <a:latin typeface="Tahoma" panose="020B0604030504040204" pitchFamily="34" charset="0"/>
                <a:ea typeface="SimSun" panose="02010600030101010101" pitchFamily="2" charset="-122"/>
              </a:defRPr>
            </a:lvl4pPr>
            <a:lvl5pPr marL="2057400" indent="-228600" defTabSz="931863">
              <a:defRPr sz="2400">
                <a:solidFill>
                  <a:schemeClr val="tx1"/>
                </a:solidFill>
                <a:latin typeface="Tahoma" panose="020B0604030504040204" pitchFamily="34" charset="0"/>
                <a:ea typeface="SimSun" panose="02010600030101010101" pitchFamily="2" charset="-122"/>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9pPr>
          </a:lstStyle>
          <a:p>
            <a:fld id="{B38AEC72-3233-4D2D-964B-80BA452FBA76}" type="slidenum">
              <a:rPr lang="en-US" altLang="zh-CN" sz="1200" smtClean="0">
                <a:latin typeface="Times New Roman" panose="02020603050405020304" pitchFamily="18" charset="0"/>
              </a:rPr>
              <a:pPr/>
              <a:t>9</a:t>
            </a:fld>
            <a:endParaRPr lang="en-US" altLang="zh-CN" sz="1200">
              <a:latin typeface="Times New Roman" panose="02020603050405020304" pitchFamily="18" charset="0"/>
            </a:endParaRPr>
          </a:p>
        </p:txBody>
      </p:sp>
    </p:spTree>
    <p:extLst>
      <p:ext uri="{BB962C8B-B14F-4D97-AF65-F5344CB8AC3E}">
        <p14:creationId xmlns:p14="http://schemas.microsoft.com/office/powerpoint/2010/main" val="4237254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EE4FBCB-1920-48EF-B98F-7F73982C7D37}"/>
              </a:ext>
            </a:extLst>
          </p:cNvPr>
          <p:cNvSpPr>
            <a:spLocks noGrp="1" noRot="1" noChangeAspect="1" noChangeArrowheads="1" noTextEdit="1"/>
          </p:cNvSpPr>
          <p:nvPr>
            <p:ph type="sldImg"/>
          </p:nvPr>
        </p:nvSpPr>
        <p:spPr>
          <a:xfrm>
            <a:off x="342900" y="696913"/>
            <a:ext cx="6196013" cy="3486150"/>
          </a:xfrm>
          <a:ln/>
        </p:spPr>
      </p:sp>
      <p:sp>
        <p:nvSpPr>
          <p:cNvPr id="14339" name="Notes Placeholder 2">
            <a:extLst>
              <a:ext uri="{FF2B5EF4-FFF2-40B4-BE49-F238E27FC236}">
                <a16:creationId xmlns:a16="http://schemas.microsoft.com/office/drawing/2014/main" id="{814D61D7-83EC-482E-AEAB-B0A139C3E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43E1F424-A244-4D15-950E-27AAF5A362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panose="020B0604030504040204" pitchFamily="34" charset="0"/>
                <a:ea typeface="SimSun" panose="02010600030101010101" pitchFamily="2" charset="-122"/>
              </a:defRPr>
            </a:lvl1pPr>
            <a:lvl2pPr marL="742950" indent="-285750" defTabSz="931863">
              <a:defRPr sz="2400">
                <a:solidFill>
                  <a:schemeClr val="tx1"/>
                </a:solidFill>
                <a:latin typeface="Tahoma" panose="020B0604030504040204" pitchFamily="34" charset="0"/>
                <a:ea typeface="SimSun" panose="02010600030101010101" pitchFamily="2" charset="-122"/>
              </a:defRPr>
            </a:lvl2pPr>
            <a:lvl3pPr marL="1143000" indent="-228600" defTabSz="931863">
              <a:defRPr sz="2400">
                <a:solidFill>
                  <a:schemeClr val="tx1"/>
                </a:solidFill>
                <a:latin typeface="Tahoma" panose="020B0604030504040204" pitchFamily="34" charset="0"/>
                <a:ea typeface="SimSun" panose="02010600030101010101" pitchFamily="2" charset="-122"/>
              </a:defRPr>
            </a:lvl3pPr>
            <a:lvl4pPr marL="1600200" indent="-228600" defTabSz="931863">
              <a:defRPr sz="2400">
                <a:solidFill>
                  <a:schemeClr val="tx1"/>
                </a:solidFill>
                <a:latin typeface="Tahoma" panose="020B0604030504040204" pitchFamily="34" charset="0"/>
                <a:ea typeface="SimSun" panose="02010600030101010101" pitchFamily="2" charset="-122"/>
              </a:defRPr>
            </a:lvl4pPr>
            <a:lvl5pPr marL="2057400" indent="-228600" defTabSz="931863">
              <a:defRPr sz="2400">
                <a:solidFill>
                  <a:schemeClr val="tx1"/>
                </a:solidFill>
                <a:latin typeface="Tahoma" panose="020B0604030504040204" pitchFamily="34" charset="0"/>
                <a:ea typeface="SimSun" panose="02010600030101010101" pitchFamily="2" charset="-122"/>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9pPr>
          </a:lstStyle>
          <a:p>
            <a:fld id="{B38AEC72-3233-4D2D-964B-80BA452FBA76}" type="slidenum">
              <a:rPr lang="en-US" altLang="zh-CN" sz="1200" smtClean="0">
                <a:latin typeface="Times New Roman" panose="02020603050405020304" pitchFamily="18" charset="0"/>
              </a:rPr>
              <a:pPr/>
              <a:t>10</a:t>
            </a:fld>
            <a:endParaRPr lang="en-US" altLang="zh-CN" sz="1200">
              <a:latin typeface="Times New Roman" panose="02020603050405020304" pitchFamily="18" charset="0"/>
            </a:endParaRPr>
          </a:p>
        </p:txBody>
      </p:sp>
    </p:spTree>
    <p:extLst>
      <p:ext uri="{BB962C8B-B14F-4D97-AF65-F5344CB8AC3E}">
        <p14:creationId xmlns:p14="http://schemas.microsoft.com/office/powerpoint/2010/main" val="1930247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EE4FBCB-1920-48EF-B98F-7F73982C7D37}"/>
              </a:ext>
            </a:extLst>
          </p:cNvPr>
          <p:cNvSpPr>
            <a:spLocks noGrp="1" noRot="1" noChangeAspect="1" noChangeArrowheads="1" noTextEdit="1"/>
          </p:cNvSpPr>
          <p:nvPr>
            <p:ph type="sldImg"/>
          </p:nvPr>
        </p:nvSpPr>
        <p:spPr>
          <a:xfrm>
            <a:off x="342900" y="696913"/>
            <a:ext cx="6196013" cy="3486150"/>
          </a:xfrm>
          <a:ln/>
        </p:spPr>
      </p:sp>
      <p:sp>
        <p:nvSpPr>
          <p:cNvPr id="14339" name="Notes Placeholder 2">
            <a:extLst>
              <a:ext uri="{FF2B5EF4-FFF2-40B4-BE49-F238E27FC236}">
                <a16:creationId xmlns:a16="http://schemas.microsoft.com/office/drawing/2014/main" id="{814D61D7-83EC-482E-AEAB-B0A139C3E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43E1F424-A244-4D15-950E-27AAF5A362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panose="020B0604030504040204" pitchFamily="34" charset="0"/>
                <a:ea typeface="SimSun" panose="02010600030101010101" pitchFamily="2" charset="-122"/>
              </a:defRPr>
            </a:lvl1pPr>
            <a:lvl2pPr marL="742950" indent="-285750" defTabSz="931863">
              <a:defRPr sz="2400">
                <a:solidFill>
                  <a:schemeClr val="tx1"/>
                </a:solidFill>
                <a:latin typeface="Tahoma" panose="020B0604030504040204" pitchFamily="34" charset="0"/>
                <a:ea typeface="SimSun" panose="02010600030101010101" pitchFamily="2" charset="-122"/>
              </a:defRPr>
            </a:lvl2pPr>
            <a:lvl3pPr marL="1143000" indent="-228600" defTabSz="931863">
              <a:defRPr sz="2400">
                <a:solidFill>
                  <a:schemeClr val="tx1"/>
                </a:solidFill>
                <a:latin typeface="Tahoma" panose="020B0604030504040204" pitchFamily="34" charset="0"/>
                <a:ea typeface="SimSun" panose="02010600030101010101" pitchFamily="2" charset="-122"/>
              </a:defRPr>
            </a:lvl3pPr>
            <a:lvl4pPr marL="1600200" indent="-228600" defTabSz="931863">
              <a:defRPr sz="2400">
                <a:solidFill>
                  <a:schemeClr val="tx1"/>
                </a:solidFill>
                <a:latin typeface="Tahoma" panose="020B0604030504040204" pitchFamily="34" charset="0"/>
                <a:ea typeface="SimSun" panose="02010600030101010101" pitchFamily="2" charset="-122"/>
              </a:defRPr>
            </a:lvl4pPr>
            <a:lvl5pPr marL="2057400" indent="-228600" defTabSz="931863">
              <a:defRPr sz="2400">
                <a:solidFill>
                  <a:schemeClr val="tx1"/>
                </a:solidFill>
                <a:latin typeface="Tahoma" panose="020B0604030504040204" pitchFamily="34" charset="0"/>
                <a:ea typeface="SimSun" panose="02010600030101010101" pitchFamily="2" charset="-122"/>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9pPr>
          </a:lstStyle>
          <a:p>
            <a:fld id="{B38AEC72-3233-4D2D-964B-80BA452FBA76}" type="slidenum">
              <a:rPr lang="en-US" altLang="zh-CN" sz="1200" smtClean="0">
                <a:latin typeface="Times New Roman" panose="02020603050405020304" pitchFamily="18" charset="0"/>
              </a:rPr>
              <a:pPr/>
              <a:t>11</a:t>
            </a:fld>
            <a:endParaRPr lang="en-US" altLang="zh-CN" sz="1200">
              <a:latin typeface="Times New Roman" panose="02020603050405020304" pitchFamily="18" charset="0"/>
            </a:endParaRPr>
          </a:p>
        </p:txBody>
      </p:sp>
    </p:spTree>
    <p:extLst>
      <p:ext uri="{BB962C8B-B14F-4D97-AF65-F5344CB8AC3E}">
        <p14:creationId xmlns:p14="http://schemas.microsoft.com/office/powerpoint/2010/main" val="1750914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EE4FBCB-1920-48EF-B98F-7F73982C7D37}"/>
              </a:ext>
            </a:extLst>
          </p:cNvPr>
          <p:cNvSpPr>
            <a:spLocks noGrp="1" noRot="1" noChangeAspect="1" noChangeArrowheads="1" noTextEdit="1"/>
          </p:cNvSpPr>
          <p:nvPr>
            <p:ph type="sldImg"/>
          </p:nvPr>
        </p:nvSpPr>
        <p:spPr>
          <a:xfrm>
            <a:off x="342900" y="696913"/>
            <a:ext cx="6196013" cy="3486150"/>
          </a:xfrm>
          <a:ln/>
        </p:spPr>
      </p:sp>
      <p:sp>
        <p:nvSpPr>
          <p:cNvPr id="14339" name="Notes Placeholder 2">
            <a:extLst>
              <a:ext uri="{FF2B5EF4-FFF2-40B4-BE49-F238E27FC236}">
                <a16:creationId xmlns:a16="http://schemas.microsoft.com/office/drawing/2014/main" id="{814D61D7-83EC-482E-AEAB-B0A139C3E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43E1F424-A244-4D15-950E-27AAF5A362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panose="020B0604030504040204" pitchFamily="34" charset="0"/>
                <a:ea typeface="SimSun" panose="02010600030101010101" pitchFamily="2" charset="-122"/>
              </a:defRPr>
            </a:lvl1pPr>
            <a:lvl2pPr marL="742950" indent="-285750" defTabSz="931863">
              <a:defRPr sz="2400">
                <a:solidFill>
                  <a:schemeClr val="tx1"/>
                </a:solidFill>
                <a:latin typeface="Tahoma" panose="020B0604030504040204" pitchFamily="34" charset="0"/>
                <a:ea typeface="SimSun" panose="02010600030101010101" pitchFamily="2" charset="-122"/>
              </a:defRPr>
            </a:lvl2pPr>
            <a:lvl3pPr marL="1143000" indent="-228600" defTabSz="931863">
              <a:defRPr sz="2400">
                <a:solidFill>
                  <a:schemeClr val="tx1"/>
                </a:solidFill>
                <a:latin typeface="Tahoma" panose="020B0604030504040204" pitchFamily="34" charset="0"/>
                <a:ea typeface="SimSun" panose="02010600030101010101" pitchFamily="2" charset="-122"/>
              </a:defRPr>
            </a:lvl3pPr>
            <a:lvl4pPr marL="1600200" indent="-228600" defTabSz="931863">
              <a:defRPr sz="2400">
                <a:solidFill>
                  <a:schemeClr val="tx1"/>
                </a:solidFill>
                <a:latin typeface="Tahoma" panose="020B0604030504040204" pitchFamily="34" charset="0"/>
                <a:ea typeface="SimSun" panose="02010600030101010101" pitchFamily="2" charset="-122"/>
              </a:defRPr>
            </a:lvl4pPr>
            <a:lvl5pPr marL="2057400" indent="-228600" defTabSz="931863">
              <a:defRPr sz="2400">
                <a:solidFill>
                  <a:schemeClr val="tx1"/>
                </a:solidFill>
                <a:latin typeface="Tahoma" panose="020B0604030504040204" pitchFamily="34" charset="0"/>
                <a:ea typeface="SimSun" panose="02010600030101010101" pitchFamily="2" charset="-122"/>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9pPr>
          </a:lstStyle>
          <a:p>
            <a:fld id="{B38AEC72-3233-4D2D-964B-80BA452FBA76}" type="slidenum">
              <a:rPr lang="en-US" altLang="zh-CN" sz="1200" smtClean="0">
                <a:latin typeface="Times New Roman" panose="02020603050405020304" pitchFamily="18" charset="0"/>
              </a:rPr>
              <a:pPr/>
              <a:t>12</a:t>
            </a:fld>
            <a:endParaRPr lang="en-US" altLang="zh-CN" sz="1200">
              <a:latin typeface="Times New Roman" panose="02020603050405020304" pitchFamily="18" charset="0"/>
            </a:endParaRPr>
          </a:p>
        </p:txBody>
      </p:sp>
    </p:spTree>
    <p:extLst>
      <p:ext uri="{BB962C8B-B14F-4D97-AF65-F5344CB8AC3E}">
        <p14:creationId xmlns:p14="http://schemas.microsoft.com/office/powerpoint/2010/main" val="1073448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EE4FBCB-1920-48EF-B98F-7F73982C7D37}"/>
              </a:ext>
            </a:extLst>
          </p:cNvPr>
          <p:cNvSpPr>
            <a:spLocks noGrp="1" noRot="1" noChangeAspect="1" noChangeArrowheads="1" noTextEdit="1"/>
          </p:cNvSpPr>
          <p:nvPr>
            <p:ph type="sldImg"/>
          </p:nvPr>
        </p:nvSpPr>
        <p:spPr>
          <a:xfrm>
            <a:off x="342900" y="696913"/>
            <a:ext cx="6196013" cy="3486150"/>
          </a:xfrm>
          <a:ln/>
        </p:spPr>
      </p:sp>
      <p:sp>
        <p:nvSpPr>
          <p:cNvPr id="14339" name="Notes Placeholder 2">
            <a:extLst>
              <a:ext uri="{FF2B5EF4-FFF2-40B4-BE49-F238E27FC236}">
                <a16:creationId xmlns:a16="http://schemas.microsoft.com/office/drawing/2014/main" id="{814D61D7-83EC-482E-AEAB-B0A139C3E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43E1F424-A244-4D15-950E-27AAF5A362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panose="020B0604030504040204" pitchFamily="34" charset="0"/>
                <a:ea typeface="SimSun" panose="02010600030101010101" pitchFamily="2" charset="-122"/>
              </a:defRPr>
            </a:lvl1pPr>
            <a:lvl2pPr marL="742950" indent="-285750" defTabSz="931863">
              <a:defRPr sz="2400">
                <a:solidFill>
                  <a:schemeClr val="tx1"/>
                </a:solidFill>
                <a:latin typeface="Tahoma" panose="020B0604030504040204" pitchFamily="34" charset="0"/>
                <a:ea typeface="SimSun" panose="02010600030101010101" pitchFamily="2" charset="-122"/>
              </a:defRPr>
            </a:lvl2pPr>
            <a:lvl3pPr marL="1143000" indent="-228600" defTabSz="931863">
              <a:defRPr sz="2400">
                <a:solidFill>
                  <a:schemeClr val="tx1"/>
                </a:solidFill>
                <a:latin typeface="Tahoma" panose="020B0604030504040204" pitchFamily="34" charset="0"/>
                <a:ea typeface="SimSun" panose="02010600030101010101" pitchFamily="2" charset="-122"/>
              </a:defRPr>
            </a:lvl3pPr>
            <a:lvl4pPr marL="1600200" indent="-228600" defTabSz="931863">
              <a:defRPr sz="2400">
                <a:solidFill>
                  <a:schemeClr val="tx1"/>
                </a:solidFill>
                <a:latin typeface="Tahoma" panose="020B0604030504040204" pitchFamily="34" charset="0"/>
                <a:ea typeface="SimSun" panose="02010600030101010101" pitchFamily="2" charset="-122"/>
              </a:defRPr>
            </a:lvl4pPr>
            <a:lvl5pPr marL="2057400" indent="-228600" defTabSz="931863">
              <a:defRPr sz="2400">
                <a:solidFill>
                  <a:schemeClr val="tx1"/>
                </a:solidFill>
                <a:latin typeface="Tahoma" panose="020B0604030504040204" pitchFamily="34" charset="0"/>
                <a:ea typeface="SimSun" panose="02010600030101010101" pitchFamily="2" charset="-122"/>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9pPr>
          </a:lstStyle>
          <a:p>
            <a:fld id="{B38AEC72-3233-4D2D-964B-80BA452FBA76}" type="slidenum">
              <a:rPr lang="en-US" altLang="zh-CN" sz="1200" smtClean="0">
                <a:latin typeface="Times New Roman" panose="02020603050405020304" pitchFamily="18" charset="0"/>
              </a:rPr>
              <a:pPr/>
              <a:t>13</a:t>
            </a:fld>
            <a:endParaRPr lang="en-US" altLang="zh-CN" sz="1200">
              <a:latin typeface="Times New Roman" panose="02020603050405020304" pitchFamily="18" charset="0"/>
            </a:endParaRPr>
          </a:p>
        </p:txBody>
      </p:sp>
    </p:spTree>
    <p:extLst>
      <p:ext uri="{BB962C8B-B14F-4D97-AF65-F5344CB8AC3E}">
        <p14:creationId xmlns:p14="http://schemas.microsoft.com/office/powerpoint/2010/main" val="452813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EE4FBCB-1920-48EF-B98F-7F73982C7D37}"/>
              </a:ext>
            </a:extLst>
          </p:cNvPr>
          <p:cNvSpPr>
            <a:spLocks noGrp="1" noRot="1" noChangeAspect="1" noChangeArrowheads="1" noTextEdit="1"/>
          </p:cNvSpPr>
          <p:nvPr>
            <p:ph type="sldImg"/>
          </p:nvPr>
        </p:nvSpPr>
        <p:spPr>
          <a:xfrm>
            <a:off x="342900" y="696913"/>
            <a:ext cx="6196013" cy="3486150"/>
          </a:xfrm>
          <a:ln/>
        </p:spPr>
      </p:sp>
      <p:sp>
        <p:nvSpPr>
          <p:cNvPr id="14339" name="Notes Placeholder 2">
            <a:extLst>
              <a:ext uri="{FF2B5EF4-FFF2-40B4-BE49-F238E27FC236}">
                <a16:creationId xmlns:a16="http://schemas.microsoft.com/office/drawing/2014/main" id="{814D61D7-83EC-482E-AEAB-B0A139C3E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43E1F424-A244-4D15-950E-27AAF5A362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panose="020B0604030504040204" pitchFamily="34" charset="0"/>
                <a:ea typeface="SimSun" panose="02010600030101010101" pitchFamily="2" charset="-122"/>
              </a:defRPr>
            </a:lvl1pPr>
            <a:lvl2pPr marL="742950" indent="-285750" defTabSz="931863">
              <a:defRPr sz="2400">
                <a:solidFill>
                  <a:schemeClr val="tx1"/>
                </a:solidFill>
                <a:latin typeface="Tahoma" panose="020B0604030504040204" pitchFamily="34" charset="0"/>
                <a:ea typeface="SimSun" panose="02010600030101010101" pitchFamily="2" charset="-122"/>
              </a:defRPr>
            </a:lvl2pPr>
            <a:lvl3pPr marL="1143000" indent="-228600" defTabSz="931863">
              <a:defRPr sz="2400">
                <a:solidFill>
                  <a:schemeClr val="tx1"/>
                </a:solidFill>
                <a:latin typeface="Tahoma" panose="020B0604030504040204" pitchFamily="34" charset="0"/>
                <a:ea typeface="SimSun" panose="02010600030101010101" pitchFamily="2" charset="-122"/>
              </a:defRPr>
            </a:lvl3pPr>
            <a:lvl4pPr marL="1600200" indent="-228600" defTabSz="931863">
              <a:defRPr sz="2400">
                <a:solidFill>
                  <a:schemeClr val="tx1"/>
                </a:solidFill>
                <a:latin typeface="Tahoma" panose="020B0604030504040204" pitchFamily="34" charset="0"/>
                <a:ea typeface="SimSun" panose="02010600030101010101" pitchFamily="2" charset="-122"/>
              </a:defRPr>
            </a:lvl4pPr>
            <a:lvl5pPr marL="2057400" indent="-228600" defTabSz="931863">
              <a:defRPr sz="2400">
                <a:solidFill>
                  <a:schemeClr val="tx1"/>
                </a:solidFill>
                <a:latin typeface="Tahoma" panose="020B0604030504040204" pitchFamily="34" charset="0"/>
                <a:ea typeface="SimSun" panose="02010600030101010101" pitchFamily="2" charset="-122"/>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SimSun" panose="02010600030101010101" pitchFamily="2" charset="-122"/>
              </a:defRPr>
            </a:lvl9pPr>
          </a:lstStyle>
          <a:p>
            <a:fld id="{B38AEC72-3233-4D2D-964B-80BA452FBA76}" type="slidenum">
              <a:rPr lang="en-US" altLang="zh-CN" sz="1200" smtClean="0">
                <a:latin typeface="Times New Roman" panose="02020603050405020304" pitchFamily="18" charset="0"/>
              </a:rPr>
              <a:pPr/>
              <a:t>14</a:t>
            </a:fld>
            <a:endParaRPr lang="en-US" altLang="zh-CN" sz="1200">
              <a:latin typeface="Times New Roman" panose="02020603050405020304" pitchFamily="18" charset="0"/>
            </a:endParaRPr>
          </a:p>
        </p:txBody>
      </p:sp>
    </p:spTree>
    <p:extLst>
      <p:ext uri="{BB962C8B-B14F-4D97-AF65-F5344CB8AC3E}">
        <p14:creationId xmlns:p14="http://schemas.microsoft.com/office/powerpoint/2010/main" val="73500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EDC6C238-E06A-459E-B5BD-297B6FBFDCA4}"/>
              </a:ext>
            </a:extLst>
          </p:cNvPr>
          <p:cNvGrpSpPr>
            <a:grpSpLocks/>
          </p:cNvGrpSpPr>
          <p:nvPr/>
        </p:nvGrpSpPr>
        <p:grpSpPr bwMode="auto">
          <a:xfrm>
            <a:off x="1" y="2438401"/>
            <a:ext cx="12012084" cy="1052513"/>
            <a:chOff x="0" y="1536"/>
            <a:chExt cx="5675" cy="663"/>
          </a:xfrm>
        </p:grpSpPr>
        <p:grpSp>
          <p:nvGrpSpPr>
            <p:cNvPr id="5" name="Group 3">
              <a:extLst>
                <a:ext uri="{FF2B5EF4-FFF2-40B4-BE49-F238E27FC236}">
                  <a16:creationId xmlns:a16="http://schemas.microsoft.com/office/drawing/2014/main" id="{C1A1C6D5-5CBC-4186-8753-D58E606D0FA7}"/>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4CB3F345-B2C7-4704-9F98-50C63E1D6CE2}"/>
                  </a:ext>
                </a:extLst>
              </p:cNvPr>
              <p:cNvSpPr>
                <a:spLocks noChangeArrowheads="1"/>
              </p:cNvSpPr>
              <p:nvPr/>
            </p:nvSpPr>
            <p:spPr bwMode="auto">
              <a:xfrm>
                <a:off x="720" y="336"/>
                <a:ext cx="384" cy="432"/>
              </a:xfrm>
              <a:prstGeom prst="rect">
                <a:avLst/>
              </a:prstGeom>
              <a:solidFill>
                <a:schemeClr val="folHlink"/>
              </a:soli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sp>
            <p:nvSpPr>
              <p:cNvPr id="13" name="Rectangle 5">
                <a:extLst>
                  <a:ext uri="{FF2B5EF4-FFF2-40B4-BE49-F238E27FC236}">
                    <a16:creationId xmlns:a16="http://schemas.microsoft.com/office/drawing/2014/main" id="{F9501EC9-B178-4A87-9A05-EF7D1E420AAF}"/>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grpSp>
        <p:grpSp>
          <p:nvGrpSpPr>
            <p:cNvPr id="6" name="Group 6">
              <a:extLst>
                <a:ext uri="{FF2B5EF4-FFF2-40B4-BE49-F238E27FC236}">
                  <a16:creationId xmlns:a16="http://schemas.microsoft.com/office/drawing/2014/main" id="{E08229D2-45C4-415C-ACA6-447178CAE2D3}"/>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F0B41DFF-A2DD-4847-BDB9-6EF32535257D}"/>
                  </a:ext>
                </a:extLst>
              </p:cNvPr>
              <p:cNvSpPr>
                <a:spLocks noChangeArrowheads="1"/>
              </p:cNvSpPr>
              <p:nvPr/>
            </p:nvSpPr>
            <p:spPr bwMode="auto">
              <a:xfrm>
                <a:off x="912" y="2640"/>
                <a:ext cx="384" cy="432"/>
              </a:xfrm>
              <a:prstGeom prst="rect">
                <a:avLst/>
              </a:prstGeom>
              <a:solidFill>
                <a:schemeClr val="accent2"/>
              </a:soli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sp>
            <p:nvSpPr>
              <p:cNvPr id="11" name="Rectangle 8">
                <a:extLst>
                  <a:ext uri="{FF2B5EF4-FFF2-40B4-BE49-F238E27FC236}">
                    <a16:creationId xmlns:a16="http://schemas.microsoft.com/office/drawing/2014/main" id="{ECA8DBF5-CC1D-491F-838C-BA739C821166}"/>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grpSp>
        <p:sp>
          <p:nvSpPr>
            <p:cNvPr id="7" name="Rectangle 9">
              <a:extLst>
                <a:ext uri="{FF2B5EF4-FFF2-40B4-BE49-F238E27FC236}">
                  <a16:creationId xmlns:a16="http://schemas.microsoft.com/office/drawing/2014/main" id="{355E298E-537C-465D-9044-369B91C40C78}"/>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sp>
          <p:nvSpPr>
            <p:cNvPr id="8" name="Rectangle 10">
              <a:extLst>
                <a:ext uri="{FF2B5EF4-FFF2-40B4-BE49-F238E27FC236}">
                  <a16:creationId xmlns:a16="http://schemas.microsoft.com/office/drawing/2014/main" id="{4E5CB1E0-6F7A-460E-8CA4-9CF13EE1920E}"/>
                </a:ext>
              </a:extLst>
            </p:cNvPr>
            <p:cNvSpPr>
              <a:spLocks noChangeArrowheads="1"/>
            </p:cNvSpPr>
            <p:nvPr/>
          </p:nvSpPr>
          <p:spPr bwMode="auto">
            <a:xfrm>
              <a:off x="400" y="1536"/>
              <a:ext cx="20" cy="663"/>
            </a:xfrm>
            <a:prstGeom prst="rect">
              <a:avLst/>
            </a:prstGeom>
            <a:solidFill>
              <a:schemeClr val="bg2"/>
            </a:soli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sp>
          <p:nvSpPr>
            <p:cNvPr id="9" name="Rectangle 11">
              <a:extLst>
                <a:ext uri="{FF2B5EF4-FFF2-40B4-BE49-F238E27FC236}">
                  <a16:creationId xmlns:a16="http://schemas.microsoft.com/office/drawing/2014/main" id="{623AF811-98EE-4634-941C-C5E215F84B20}"/>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grpSp>
      <p:sp>
        <p:nvSpPr>
          <p:cNvPr id="929804" name="Rectangle 12"/>
          <p:cNvSpPr>
            <a:spLocks noGrp="1" noChangeArrowheads="1"/>
          </p:cNvSpPr>
          <p:nvPr>
            <p:ph type="ctrTitle"/>
          </p:nvPr>
        </p:nvSpPr>
        <p:spPr>
          <a:xfrm>
            <a:off x="1320800" y="1828800"/>
            <a:ext cx="10363200" cy="1143000"/>
          </a:xfrm>
        </p:spPr>
        <p:txBody>
          <a:bodyPr/>
          <a:lstStyle>
            <a:lvl1pPr>
              <a:defRPr sz="4400"/>
            </a:lvl1pPr>
          </a:lstStyle>
          <a:p>
            <a:r>
              <a:rPr lang="en-US"/>
              <a:t>Click to edit Master title style</a:t>
            </a:r>
          </a:p>
        </p:txBody>
      </p:sp>
      <p:sp>
        <p:nvSpPr>
          <p:cNvPr id="929805"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dirty="0"/>
              <a:t>Click to edit Master subtitle style</a:t>
            </a:r>
          </a:p>
        </p:txBody>
      </p:sp>
    </p:spTree>
    <p:extLst>
      <p:ext uri="{BB962C8B-B14F-4D97-AF65-F5344CB8AC3E}">
        <p14:creationId xmlns:p14="http://schemas.microsoft.com/office/powerpoint/2010/main" val="2158385775"/>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61">
            <a:extLst>
              <a:ext uri="{FF2B5EF4-FFF2-40B4-BE49-F238E27FC236}">
                <a16:creationId xmlns:a16="http://schemas.microsoft.com/office/drawing/2014/main" id="{BC4A1EA8-F33F-4CFE-8C4C-2DDF127ED182}"/>
              </a:ext>
            </a:extLst>
          </p:cNvPr>
          <p:cNvSpPr>
            <a:spLocks noGrp="1" noChangeArrowheads="1"/>
          </p:cNvSpPr>
          <p:nvPr>
            <p:ph type="sldNum" sz="quarter" idx="10"/>
          </p:nvPr>
        </p:nvSpPr>
        <p:spPr>
          <a:ln/>
        </p:spPr>
        <p:txBody>
          <a:bodyPr/>
          <a:lstStyle>
            <a:lvl1pPr>
              <a:defRPr/>
            </a:lvl1pPr>
          </a:lstStyle>
          <a:p>
            <a:pPr>
              <a:defRPr/>
            </a:pPr>
            <a:fld id="{D705530B-984B-467D-AFD7-EDADB77C82E1}" type="slidenum">
              <a:rPr lang="en-US" altLang="zh-CN"/>
              <a:pPr>
                <a:defRPr/>
              </a:pPr>
              <a:t>‹#›</a:t>
            </a:fld>
            <a:endParaRPr lang="en-US" altLang="zh-CN"/>
          </a:p>
        </p:txBody>
      </p:sp>
    </p:spTree>
    <p:extLst>
      <p:ext uri="{BB962C8B-B14F-4D97-AF65-F5344CB8AC3E}">
        <p14:creationId xmlns:p14="http://schemas.microsoft.com/office/powerpoint/2010/main" val="2301112665"/>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6200" y="304800"/>
            <a:ext cx="29210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3200" y="304800"/>
            <a:ext cx="85598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61">
            <a:extLst>
              <a:ext uri="{FF2B5EF4-FFF2-40B4-BE49-F238E27FC236}">
                <a16:creationId xmlns:a16="http://schemas.microsoft.com/office/drawing/2014/main" id="{CEDCF7EE-3157-4CEC-A11A-9207E263AD5D}"/>
              </a:ext>
            </a:extLst>
          </p:cNvPr>
          <p:cNvSpPr>
            <a:spLocks noGrp="1" noChangeArrowheads="1"/>
          </p:cNvSpPr>
          <p:nvPr>
            <p:ph type="sldNum" sz="quarter" idx="10"/>
          </p:nvPr>
        </p:nvSpPr>
        <p:spPr>
          <a:ln/>
        </p:spPr>
        <p:txBody>
          <a:bodyPr/>
          <a:lstStyle>
            <a:lvl1pPr>
              <a:defRPr/>
            </a:lvl1pPr>
          </a:lstStyle>
          <a:p>
            <a:pPr>
              <a:defRPr/>
            </a:pPr>
            <a:fld id="{5E7010E4-B7E9-4E56-AD41-9C6B1F6182D5}" type="slidenum">
              <a:rPr lang="en-US" altLang="zh-CN"/>
              <a:pPr>
                <a:defRPr/>
              </a:pPr>
              <a:t>‹#›</a:t>
            </a:fld>
            <a:endParaRPr lang="en-US" altLang="zh-CN"/>
          </a:p>
        </p:txBody>
      </p:sp>
    </p:spTree>
    <p:extLst>
      <p:ext uri="{BB962C8B-B14F-4D97-AF65-F5344CB8AC3E}">
        <p14:creationId xmlns:p14="http://schemas.microsoft.com/office/powerpoint/2010/main" val="2270513024"/>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304800"/>
            <a:ext cx="11684000" cy="609600"/>
          </a:xfrm>
        </p:spPr>
        <p:txBody>
          <a:bodyPr/>
          <a:lstStyle/>
          <a:p>
            <a:r>
              <a:rPr lang="en-US"/>
              <a:t>Click to edit Master title style</a:t>
            </a:r>
          </a:p>
        </p:txBody>
      </p:sp>
      <p:sp>
        <p:nvSpPr>
          <p:cNvPr id="3" name="Text Placeholder 2"/>
          <p:cNvSpPr>
            <a:spLocks noGrp="1"/>
          </p:cNvSpPr>
          <p:nvPr>
            <p:ph type="body" sz="half" idx="1"/>
          </p:nvPr>
        </p:nvSpPr>
        <p:spPr>
          <a:xfrm>
            <a:off x="406400" y="1295400"/>
            <a:ext cx="5486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096000" y="1295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0" y="3962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061">
            <a:extLst>
              <a:ext uri="{FF2B5EF4-FFF2-40B4-BE49-F238E27FC236}">
                <a16:creationId xmlns:a16="http://schemas.microsoft.com/office/drawing/2014/main" id="{1DB009BD-77A4-4EAC-9C50-97A1F3D6E941}"/>
              </a:ext>
            </a:extLst>
          </p:cNvPr>
          <p:cNvSpPr>
            <a:spLocks noGrp="1" noChangeArrowheads="1"/>
          </p:cNvSpPr>
          <p:nvPr>
            <p:ph type="sldNum" sz="quarter" idx="10"/>
          </p:nvPr>
        </p:nvSpPr>
        <p:spPr>
          <a:ln/>
        </p:spPr>
        <p:txBody>
          <a:bodyPr/>
          <a:lstStyle>
            <a:lvl1pPr>
              <a:defRPr/>
            </a:lvl1pPr>
          </a:lstStyle>
          <a:p>
            <a:pPr>
              <a:defRPr/>
            </a:pPr>
            <a:fld id="{9D4C4836-710A-496B-88ED-F709597B8430}" type="slidenum">
              <a:rPr lang="en-US" altLang="zh-CN"/>
              <a:pPr>
                <a:defRPr/>
              </a:pPr>
              <a:t>‹#›</a:t>
            </a:fld>
            <a:endParaRPr lang="en-US" altLang="zh-CN"/>
          </a:p>
        </p:txBody>
      </p:sp>
    </p:spTree>
    <p:extLst>
      <p:ext uri="{BB962C8B-B14F-4D97-AF65-F5344CB8AC3E}">
        <p14:creationId xmlns:p14="http://schemas.microsoft.com/office/powerpoint/2010/main" val="209036724"/>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304800"/>
            <a:ext cx="11684000" cy="609600"/>
          </a:xfrm>
        </p:spPr>
        <p:txBody>
          <a:bodyPr/>
          <a:lstStyle/>
          <a:p>
            <a:r>
              <a:rPr lang="en-US"/>
              <a:t>Click to edit Master title style</a:t>
            </a:r>
          </a:p>
        </p:txBody>
      </p:sp>
      <p:sp>
        <p:nvSpPr>
          <p:cNvPr id="3" name="Text Placeholder 2"/>
          <p:cNvSpPr>
            <a:spLocks noGrp="1"/>
          </p:cNvSpPr>
          <p:nvPr>
            <p:ph type="body" sz="half" idx="1"/>
          </p:nvPr>
        </p:nvSpPr>
        <p:spPr>
          <a:xfrm>
            <a:off x="406400" y="1295400"/>
            <a:ext cx="5486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0" y="1295400"/>
            <a:ext cx="5486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61">
            <a:extLst>
              <a:ext uri="{FF2B5EF4-FFF2-40B4-BE49-F238E27FC236}">
                <a16:creationId xmlns:a16="http://schemas.microsoft.com/office/drawing/2014/main" id="{7E252A5D-99A8-4ABA-8CFA-F3FE56C2148A}"/>
              </a:ext>
            </a:extLst>
          </p:cNvPr>
          <p:cNvSpPr>
            <a:spLocks noGrp="1" noChangeArrowheads="1"/>
          </p:cNvSpPr>
          <p:nvPr>
            <p:ph type="sldNum" sz="quarter" idx="10"/>
          </p:nvPr>
        </p:nvSpPr>
        <p:spPr>
          <a:ln/>
        </p:spPr>
        <p:txBody>
          <a:bodyPr/>
          <a:lstStyle>
            <a:lvl1pPr>
              <a:defRPr/>
            </a:lvl1pPr>
          </a:lstStyle>
          <a:p>
            <a:pPr>
              <a:defRPr/>
            </a:pPr>
            <a:fld id="{E0D52D8D-3FBF-4DB9-8032-B3F52372AC00}" type="slidenum">
              <a:rPr lang="en-US" altLang="zh-CN"/>
              <a:pPr>
                <a:defRPr/>
              </a:pPr>
              <a:t>‹#›</a:t>
            </a:fld>
            <a:endParaRPr lang="en-US" altLang="zh-CN"/>
          </a:p>
        </p:txBody>
      </p:sp>
    </p:spTree>
    <p:extLst>
      <p:ext uri="{BB962C8B-B14F-4D97-AF65-F5344CB8AC3E}">
        <p14:creationId xmlns:p14="http://schemas.microsoft.com/office/powerpoint/2010/main" val="2073126758"/>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03200" y="304800"/>
            <a:ext cx="11684000" cy="609600"/>
          </a:xfrm>
        </p:spPr>
        <p:txBody>
          <a:bodyPr/>
          <a:lstStyle/>
          <a:p>
            <a:r>
              <a:rPr lang="en-US"/>
              <a:t>Click to edit Master title style</a:t>
            </a:r>
          </a:p>
        </p:txBody>
      </p:sp>
      <p:sp>
        <p:nvSpPr>
          <p:cNvPr id="3" name="Text Placeholder 2"/>
          <p:cNvSpPr>
            <a:spLocks noGrp="1"/>
          </p:cNvSpPr>
          <p:nvPr>
            <p:ph type="body" sz="half" idx="1"/>
          </p:nvPr>
        </p:nvSpPr>
        <p:spPr>
          <a:xfrm>
            <a:off x="406400" y="1295400"/>
            <a:ext cx="5486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096000" y="1295400"/>
            <a:ext cx="5486400" cy="5181600"/>
          </a:xfrm>
        </p:spPr>
        <p:txBody>
          <a:bodyPr/>
          <a:lstStyle/>
          <a:p>
            <a:pPr lvl="0"/>
            <a:endParaRPr lang="en-US" noProof="0"/>
          </a:p>
        </p:txBody>
      </p:sp>
      <p:sp>
        <p:nvSpPr>
          <p:cNvPr id="5" name="Rectangle 2061">
            <a:extLst>
              <a:ext uri="{FF2B5EF4-FFF2-40B4-BE49-F238E27FC236}">
                <a16:creationId xmlns:a16="http://schemas.microsoft.com/office/drawing/2014/main" id="{EA0FFF0D-1B30-42DC-A502-CDF23701916A}"/>
              </a:ext>
            </a:extLst>
          </p:cNvPr>
          <p:cNvSpPr>
            <a:spLocks noGrp="1" noChangeArrowheads="1"/>
          </p:cNvSpPr>
          <p:nvPr>
            <p:ph type="sldNum" sz="quarter" idx="10"/>
          </p:nvPr>
        </p:nvSpPr>
        <p:spPr>
          <a:ln/>
        </p:spPr>
        <p:txBody>
          <a:bodyPr/>
          <a:lstStyle>
            <a:lvl1pPr>
              <a:defRPr/>
            </a:lvl1pPr>
          </a:lstStyle>
          <a:p>
            <a:pPr>
              <a:defRPr/>
            </a:pPr>
            <a:fld id="{3C44EEFE-8AAF-4F91-AEA3-E9C61C05198B}" type="slidenum">
              <a:rPr lang="en-US" altLang="zh-CN"/>
              <a:pPr>
                <a:defRPr/>
              </a:pPr>
              <a:t>‹#›</a:t>
            </a:fld>
            <a:endParaRPr lang="en-US" altLang="zh-CN"/>
          </a:p>
        </p:txBody>
      </p:sp>
    </p:spTree>
    <p:extLst>
      <p:ext uri="{BB962C8B-B14F-4D97-AF65-F5344CB8AC3E}">
        <p14:creationId xmlns:p14="http://schemas.microsoft.com/office/powerpoint/2010/main" val="3605551452"/>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03200" y="304800"/>
            <a:ext cx="11684000" cy="609600"/>
          </a:xfrm>
        </p:spPr>
        <p:txBody>
          <a:bodyPr/>
          <a:lstStyle/>
          <a:p>
            <a:r>
              <a:rPr lang="en-US"/>
              <a:t>Click to edit Master title style</a:t>
            </a:r>
          </a:p>
        </p:txBody>
      </p:sp>
      <p:sp>
        <p:nvSpPr>
          <p:cNvPr id="3" name="Content Placeholder 2"/>
          <p:cNvSpPr>
            <a:spLocks noGrp="1"/>
          </p:cNvSpPr>
          <p:nvPr>
            <p:ph sz="quarter" idx="1"/>
          </p:nvPr>
        </p:nvSpPr>
        <p:spPr>
          <a:xfrm>
            <a:off x="406400" y="1295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096000" y="1295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06400" y="3962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096000" y="3962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61">
            <a:extLst>
              <a:ext uri="{FF2B5EF4-FFF2-40B4-BE49-F238E27FC236}">
                <a16:creationId xmlns:a16="http://schemas.microsoft.com/office/drawing/2014/main" id="{E98F5D49-451B-4A15-BD2C-C9E83213617F}"/>
              </a:ext>
            </a:extLst>
          </p:cNvPr>
          <p:cNvSpPr>
            <a:spLocks noGrp="1" noChangeArrowheads="1"/>
          </p:cNvSpPr>
          <p:nvPr>
            <p:ph type="sldNum" sz="quarter" idx="10"/>
          </p:nvPr>
        </p:nvSpPr>
        <p:spPr>
          <a:ln/>
        </p:spPr>
        <p:txBody>
          <a:bodyPr/>
          <a:lstStyle>
            <a:lvl1pPr>
              <a:defRPr/>
            </a:lvl1pPr>
          </a:lstStyle>
          <a:p>
            <a:pPr>
              <a:defRPr/>
            </a:pPr>
            <a:fld id="{935A38D0-3CC5-441C-B953-D7FFCD721572}" type="slidenum">
              <a:rPr lang="en-US" altLang="zh-CN"/>
              <a:pPr>
                <a:defRPr/>
              </a:pPr>
              <a:t>‹#›</a:t>
            </a:fld>
            <a:endParaRPr lang="en-US" altLang="zh-CN"/>
          </a:p>
        </p:txBody>
      </p:sp>
    </p:spTree>
    <p:extLst>
      <p:ext uri="{BB962C8B-B14F-4D97-AF65-F5344CB8AC3E}">
        <p14:creationId xmlns:p14="http://schemas.microsoft.com/office/powerpoint/2010/main" val="1253961792"/>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2056">
            <a:extLst>
              <a:ext uri="{FF2B5EF4-FFF2-40B4-BE49-F238E27FC236}">
                <a16:creationId xmlns:a16="http://schemas.microsoft.com/office/drawing/2014/main" id="{C352AF4D-F52A-490A-8F57-3AF509DBDF59}"/>
              </a:ext>
            </a:extLst>
          </p:cNvPr>
          <p:cNvSpPr>
            <a:spLocks noChangeArrowheads="1"/>
          </p:cNvSpPr>
          <p:nvPr/>
        </p:nvSpPr>
        <p:spPr bwMode="gray">
          <a:xfrm>
            <a:off x="406401" y="1143000"/>
            <a:ext cx="10968567" cy="46038"/>
          </a:xfrm>
          <a:prstGeom prst="rect">
            <a:avLst/>
          </a:prstGeom>
          <a:gradFill rotWithShape="0">
            <a:gsLst>
              <a:gs pos="0">
                <a:srgbClr val="008080">
                  <a:alpha val="95000"/>
                </a:srgbClr>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algn="ctr" eaLnBrk="1" hangingPunct="1">
              <a:defRPr/>
            </a:pPr>
            <a:endParaRPr kumimoji="1" lang="en-US" altLang="en-US" sz="2400"/>
          </a:p>
        </p:txBody>
      </p:sp>
      <p:sp>
        <p:nvSpPr>
          <p:cNvPr id="2" name="Title 1"/>
          <p:cNvSpPr>
            <a:spLocks noGrp="1"/>
          </p:cNvSpPr>
          <p:nvPr>
            <p:ph type="title"/>
          </p:nvPr>
        </p:nvSpPr>
        <p:spPr>
          <a:xfrm>
            <a:off x="0" y="304800"/>
            <a:ext cx="12192000" cy="609600"/>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2061">
            <a:extLst>
              <a:ext uri="{FF2B5EF4-FFF2-40B4-BE49-F238E27FC236}">
                <a16:creationId xmlns:a16="http://schemas.microsoft.com/office/drawing/2014/main" id="{05632BD7-D87A-4146-BFD4-36100F451BAE}"/>
              </a:ext>
            </a:extLst>
          </p:cNvPr>
          <p:cNvSpPr>
            <a:spLocks noGrp="1" noChangeArrowheads="1"/>
          </p:cNvSpPr>
          <p:nvPr>
            <p:ph type="sldNum" sz="quarter" idx="10"/>
          </p:nvPr>
        </p:nvSpPr>
        <p:spPr>
          <a:xfrm>
            <a:off x="10972800" y="6477000"/>
            <a:ext cx="1219200" cy="381000"/>
          </a:xfrm>
        </p:spPr>
        <p:txBody>
          <a:bodyPr/>
          <a:lstStyle>
            <a:lvl1pPr>
              <a:defRPr>
                <a:latin typeface="Calibri" panose="020F0502020204030204" pitchFamily="34" charset="0"/>
              </a:defRPr>
            </a:lvl1pPr>
          </a:lstStyle>
          <a:p>
            <a:pPr>
              <a:defRPr/>
            </a:pPr>
            <a:fld id="{75D4231F-6C98-47B4-8432-248FD1B5E595}" type="slidenum">
              <a:rPr lang="en-US" altLang="zh-CN"/>
              <a:pPr>
                <a:defRPr/>
              </a:pPr>
              <a:t>‹#›</a:t>
            </a:fld>
            <a:endParaRPr lang="en-US" altLang="zh-CN"/>
          </a:p>
        </p:txBody>
      </p:sp>
    </p:spTree>
    <p:extLst>
      <p:ext uri="{BB962C8B-B14F-4D97-AF65-F5344CB8AC3E}">
        <p14:creationId xmlns:p14="http://schemas.microsoft.com/office/powerpoint/2010/main" val="372422576"/>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61">
            <a:extLst>
              <a:ext uri="{FF2B5EF4-FFF2-40B4-BE49-F238E27FC236}">
                <a16:creationId xmlns:a16="http://schemas.microsoft.com/office/drawing/2014/main" id="{9C69759A-0ED2-48FF-8F25-484FF0E64576}"/>
              </a:ext>
            </a:extLst>
          </p:cNvPr>
          <p:cNvSpPr>
            <a:spLocks noGrp="1" noChangeArrowheads="1"/>
          </p:cNvSpPr>
          <p:nvPr>
            <p:ph type="sldNum" sz="quarter" idx="10"/>
          </p:nvPr>
        </p:nvSpPr>
        <p:spPr>
          <a:ln/>
        </p:spPr>
        <p:txBody>
          <a:bodyPr/>
          <a:lstStyle>
            <a:lvl1pPr>
              <a:defRPr/>
            </a:lvl1pPr>
          </a:lstStyle>
          <a:p>
            <a:pPr>
              <a:defRPr/>
            </a:pPr>
            <a:fld id="{F8D3E8D1-CF83-46F4-8B28-EB22E8EE72F6}" type="slidenum">
              <a:rPr lang="en-US" altLang="zh-CN"/>
              <a:pPr>
                <a:defRPr/>
              </a:pPr>
              <a:t>‹#›</a:t>
            </a:fld>
            <a:endParaRPr lang="en-US" altLang="zh-CN"/>
          </a:p>
        </p:txBody>
      </p:sp>
    </p:spTree>
    <p:extLst>
      <p:ext uri="{BB962C8B-B14F-4D97-AF65-F5344CB8AC3E}">
        <p14:creationId xmlns:p14="http://schemas.microsoft.com/office/powerpoint/2010/main" val="3429292394"/>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6400" y="1295400"/>
            <a:ext cx="54864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0" y="1295400"/>
            <a:ext cx="54864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61">
            <a:extLst>
              <a:ext uri="{FF2B5EF4-FFF2-40B4-BE49-F238E27FC236}">
                <a16:creationId xmlns:a16="http://schemas.microsoft.com/office/drawing/2014/main" id="{AEB3A7E8-53D6-4600-A1B1-B1970002F3D3}"/>
              </a:ext>
            </a:extLst>
          </p:cNvPr>
          <p:cNvSpPr>
            <a:spLocks noGrp="1" noChangeArrowheads="1"/>
          </p:cNvSpPr>
          <p:nvPr>
            <p:ph type="sldNum" sz="quarter" idx="10"/>
          </p:nvPr>
        </p:nvSpPr>
        <p:spPr>
          <a:ln/>
        </p:spPr>
        <p:txBody>
          <a:bodyPr/>
          <a:lstStyle>
            <a:lvl1pPr>
              <a:defRPr/>
            </a:lvl1pPr>
          </a:lstStyle>
          <a:p>
            <a:pPr>
              <a:defRPr/>
            </a:pPr>
            <a:fld id="{8C467871-ECEC-458B-9EF2-9F6732EF638C}" type="slidenum">
              <a:rPr lang="en-US" altLang="zh-CN"/>
              <a:pPr>
                <a:defRPr/>
              </a:pPr>
              <a:t>‹#›</a:t>
            </a:fld>
            <a:endParaRPr lang="en-US" altLang="zh-CN"/>
          </a:p>
        </p:txBody>
      </p:sp>
    </p:spTree>
    <p:extLst>
      <p:ext uri="{BB962C8B-B14F-4D97-AF65-F5344CB8AC3E}">
        <p14:creationId xmlns:p14="http://schemas.microsoft.com/office/powerpoint/2010/main" val="3502544162"/>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61">
            <a:extLst>
              <a:ext uri="{FF2B5EF4-FFF2-40B4-BE49-F238E27FC236}">
                <a16:creationId xmlns:a16="http://schemas.microsoft.com/office/drawing/2014/main" id="{8AF6F71D-BA68-4A18-B9B1-23D22E8591B6}"/>
              </a:ext>
            </a:extLst>
          </p:cNvPr>
          <p:cNvSpPr>
            <a:spLocks noGrp="1" noChangeArrowheads="1"/>
          </p:cNvSpPr>
          <p:nvPr>
            <p:ph type="sldNum" sz="quarter" idx="10"/>
          </p:nvPr>
        </p:nvSpPr>
        <p:spPr>
          <a:ln/>
        </p:spPr>
        <p:txBody>
          <a:bodyPr/>
          <a:lstStyle>
            <a:lvl1pPr>
              <a:defRPr/>
            </a:lvl1pPr>
          </a:lstStyle>
          <a:p>
            <a:pPr>
              <a:defRPr/>
            </a:pPr>
            <a:fld id="{110318FE-E23B-4BF5-9ADC-DCAAF280CEFA}" type="slidenum">
              <a:rPr lang="en-US" altLang="zh-CN"/>
              <a:pPr>
                <a:defRPr/>
              </a:pPr>
              <a:t>‹#›</a:t>
            </a:fld>
            <a:endParaRPr lang="en-US" altLang="zh-CN"/>
          </a:p>
        </p:txBody>
      </p:sp>
    </p:spTree>
    <p:extLst>
      <p:ext uri="{BB962C8B-B14F-4D97-AF65-F5344CB8AC3E}">
        <p14:creationId xmlns:p14="http://schemas.microsoft.com/office/powerpoint/2010/main" val="1084759235"/>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056">
            <a:extLst>
              <a:ext uri="{FF2B5EF4-FFF2-40B4-BE49-F238E27FC236}">
                <a16:creationId xmlns:a16="http://schemas.microsoft.com/office/drawing/2014/main" id="{0CD45825-7005-486E-8277-19DB5B575EA8}"/>
              </a:ext>
            </a:extLst>
          </p:cNvPr>
          <p:cNvSpPr>
            <a:spLocks noChangeArrowheads="1"/>
          </p:cNvSpPr>
          <p:nvPr/>
        </p:nvSpPr>
        <p:spPr bwMode="gray">
          <a:xfrm>
            <a:off x="406401" y="1143000"/>
            <a:ext cx="10968567" cy="46038"/>
          </a:xfrm>
          <a:prstGeom prst="rect">
            <a:avLst/>
          </a:prstGeom>
          <a:gradFill rotWithShape="0">
            <a:gsLst>
              <a:gs pos="0">
                <a:srgbClr val="008080">
                  <a:alpha val="95000"/>
                </a:srgbClr>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algn="ctr" eaLnBrk="1" hangingPunct="1">
              <a:defRPr/>
            </a:pPr>
            <a:endParaRPr kumimoji="1" lang="en-US" altLang="en-US" sz="2400"/>
          </a:p>
        </p:txBody>
      </p:sp>
      <p:sp>
        <p:nvSpPr>
          <p:cNvPr id="2" name="Title 1"/>
          <p:cNvSpPr>
            <a:spLocks noGrp="1"/>
          </p:cNvSpPr>
          <p:nvPr>
            <p:ph type="title"/>
          </p:nvPr>
        </p:nvSpPr>
        <p:spPr/>
        <p:txBody>
          <a:bodyPr/>
          <a:lstStyle/>
          <a:p>
            <a:r>
              <a:rPr lang="en-US"/>
              <a:t>Click to edit Master title style</a:t>
            </a:r>
          </a:p>
        </p:txBody>
      </p:sp>
      <p:sp>
        <p:nvSpPr>
          <p:cNvPr id="4" name="Rectangle 2061">
            <a:extLst>
              <a:ext uri="{FF2B5EF4-FFF2-40B4-BE49-F238E27FC236}">
                <a16:creationId xmlns:a16="http://schemas.microsoft.com/office/drawing/2014/main" id="{DEEF7905-CFBD-40FC-A0F5-3FAC24DA4BFF}"/>
              </a:ext>
            </a:extLst>
          </p:cNvPr>
          <p:cNvSpPr>
            <a:spLocks noGrp="1" noChangeArrowheads="1"/>
          </p:cNvSpPr>
          <p:nvPr>
            <p:ph type="sldNum" sz="quarter" idx="10"/>
          </p:nvPr>
        </p:nvSpPr>
        <p:spPr>
          <a:xfrm>
            <a:off x="10972800" y="6477000"/>
            <a:ext cx="1219200" cy="381000"/>
          </a:xfrm>
        </p:spPr>
        <p:txBody>
          <a:bodyPr/>
          <a:lstStyle>
            <a:lvl1pPr>
              <a:defRPr>
                <a:latin typeface="Calibri" panose="020F0502020204030204" pitchFamily="34" charset="0"/>
              </a:defRPr>
            </a:lvl1pPr>
          </a:lstStyle>
          <a:p>
            <a:pPr>
              <a:defRPr/>
            </a:pPr>
            <a:fld id="{B4B5817D-BBAD-4DCF-AED4-5B18F91E76AE}" type="slidenum">
              <a:rPr lang="en-US" altLang="zh-CN"/>
              <a:pPr>
                <a:defRPr/>
              </a:pPr>
              <a:t>‹#›</a:t>
            </a:fld>
            <a:endParaRPr lang="en-US" altLang="zh-CN"/>
          </a:p>
        </p:txBody>
      </p:sp>
    </p:spTree>
    <p:extLst>
      <p:ext uri="{BB962C8B-B14F-4D97-AF65-F5344CB8AC3E}">
        <p14:creationId xmlns:p14="http://schemas.microsoft.com/office/powerpoint/2010/main" val="1954044528"/>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61">
            <a:extLst>
              <a:ext uri="{FF2B5EF4-FFF2-40B4-BE49-F238E27FC236}">
                <a16:creationId xmlns:a16="http://schemas.microsoft.com/office/drawing/2014/main" id="{48EAEEC2-E7B6-4F81-BCA7-BDFDBCEC5818}"/>
              </a:ext>
            </a:extLst>
          </p:cNvPr>
          <p:cNvSpPr>
            <a:spLocks noGrp="1" noChangeArrowheads="1"/>
          </p:cNvSpPr>
          <p:nvPr>
            <p:ph type="sldNum" sz="quarter" idx="10"/>
          </p:nvPr>
        </p:nvSpPr>
        <p:spPr>
          <a:ln/>
        </p:spPr>
        <p:txBody>
          <a:bodyPr/>
          <a:lstStyle>
            <a:lvl1pPr>
              <a:defRPr/>
            </a:lvl1pPr>
          </a:lstStyle>
          <a:p>
            <a:pPr>
              <a:defRPr/>
            </a:pPr>
            <a:fld id="{26D29FDF-DD0D-4B81-9B5F-41C747EB6BAD}" type="slidenum">
              <a:rPr lang="en-US" altLang="zh-CN"/>
              <a:pPr>
                <a:defRPr/>
              </a:pPr>
              <a:t>‹#›</a:t>
            </a:fld>
            <a:endParaRPr lang="en-US" altLang="zh-CN"/>
          </a:p>
        </p:txBody>
      </p:sp>
    </p:spTree>
    <p:extLst>
      <p:ext uri="{BB962C8B-B14F-4D97-AF65-F5344CB8AC3E}">
        <p14:creationId xmlns:p14="http://schemas.microsoft.com/office/powerpoint/2010/main" val="689331056"/>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61">
            <a:extLst>
              <a:ext uri="{FF2B5EF4-FFF2-40B4-BE49-F238E27FC236}">
                <a16:creationId xmlns:a16="http://schemas.microsoft.com/office/drawing/2014/main" id="{B4A2671A-941E-40F5-BBF4-9D85581F2D25}"/>
              </a:ext>
            </a:extLst>
          </p:cNvPr>
          <p:cNvSpPr>
            <a:spLocks noGrp="1" noChangeArrowheads="1"/>
          </p:cNvSpPr>
          <p:nvPr>
            <p:ph type="sldNum" sz="quarter" idx="10"/>
          </p:nvPr>
        </p:nvSpPr>
        <p:spPr>
          <a:ln/>
        </p:spPr>
        <p:txBody>
          <a:bodyPr/>
          <a:lstStyle>
            <a:lvl1pPr>
              <a:defRPr/>
            </a:lvl1pPr>
          </a:lstStyle>
          <a:p>
            <a:pPr>
              <a:defRPr/>
            </a:pPr>
            <a:fld id="{710EEEF5-F9FF-48B5-96F1-415D854DEF79}" type="slidenum">
              <a:rPr lang="en-US" altLang="zh-CN"/>
              <a:pPr>
                <a:defRPr/>
              </a:pPr>
              <a:t>‹#›</a:t>
            </a:fld>
            <a:endParaRPr lang="en-US" altLang="zh-CN"/>
          </a:p>
        </p:txBody>
      </p:sp>
    </p:spTree>
    <p:extLst>
      <p:ext uri="{BB962C8B-B14F-4D97-AF65-F5344CB8AC3E}">
        <p14:creationId xmlns:p14="http://schemas.microsoft.com/office/powerpoint/2010/main" val="1180868442"/>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61">
            <a:extLst>
              <a:ext uri="{FF2B5EF4-FFF2-40B4-BE49-F238E27FC236}">
                <a16:creationId xmlns:a16="http://schemas.microsoft.com/office/drawing/2014/main" id="{7DC1F387-97B5-45AE-8674-9E0FB463E844}"/>
              </a:ext>
            </a:extLst>
          </p:cNvPr>
          <p:cNvSpPr>
            <a:spLocks noGrp="1" noChangeArrowheads="1"/>
          </p:cNvSpPr>
          <p:nvPr>
            <p:ph type="sldNum" sz="quarter" idx="10"/>
          </p:nvPr>
        </p:nvSpPr>
        <p:spPr>
          <a:ln/>
        </p:spPr>
        <p:txBody>
          <a:bodyPr/>
          <a:lstStyle>
            <a:lvl1pPr>
              <a:defRPr/>
            </a:lvl1pPr>
          </a:lstStyle>
          <a:p>
            <a:pPr>
              <a:defRPr/>
            </a:pPr>
            <a:fld id="{BA178237-6AA4-41B2-821E-7EBFC262B4DE}" type="slidenum">
              <a:rPr lang="en-US" altLang="zh-CN"/>
              <a:pPr>
                <a:defRPr/>
              </a:pPr>
              <a:t>‹#›</a:t>
            </a:fld>
            <a:endParaRPr lang="en-US" altLang="zh-CN"/>
          </a:p>
        </p:txBody>
      </p:sp>
    </p:spTree>
    <p:extLst>
      <p:ext uri="{BB962C8B-B14F-4D97-AF65-F5344CB8AC3E}">
        <p14:creationId xmlns:p14="http://schemas.microsoft.com/office/powerpoint/2010/main" val="2455400155"/>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056">
            <a:extLst>
              <a:ext uri="{FF2B5EF4-FFF2-40B4-BE49-F238E27FC236}">
                <a16:creationId xmlns:a16="http://schemas.microsoft.com/office/drawing/2014/main" id="{E87105F5-084B-4903-A63C-CBE4996CDCBA}"/>
              </a:ext>
            </a:extLst>
          </p:cNvPr>
          <p:cNvSpPr>
            <a:spLocks noChangeArrowheads="1"/>
          </p:cNvSpPr>
          <p:nvPr/>
        </p:nvSpPr>
        <p:spPr bwMode="gray">
          <a:xfrm>
            <a:off x="406401" y="1143000"/>
            <a:ext cx="10968567" cy="46038"/>
          </a:xfrm>
          <a:prstGeom prst="rect">
            <a:avLst/>
          </a:prstGeom>
          <a:gradFill rotWithShape="0">
            <a:gsLst>
              <a:gs pos="0">
                <a:srgbClr val="008080">
                  <a:alpha val="95000"/>
                </a:srgbClr>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algn="ctr" eaLnBrk="1" hangingPunct="1">
              <a:defRPr/>
            </a:pPr>
            <a:endParaRPr kumimoji="1" lang="en-US" altLang="en-US" sz="2400"/>
          </a:p>
        </p:txBody>
      </p:sp>
      <p:sp>
        <p:nvSpPr>
          <p:cNvPr id="1027" name="Rectangle 2057">
            <a:extLst>
              <a:ext uri="{FF2B5EF4-FFF2-40B4-BE49-F238E27FC236}">
                <a16:creationId xmlns:a16="http://schemas.microsoft.com/office/drawing/2014/main" id="{15CB22BE-F237-45F2-9ADB-2375630BCB55}"/>
              </a:ext>
            </a:extLst>
          </p:cNvPr>
          <p:cNvSpPr>
            <a:spLocks noGrp="1" noChangeArrowheads="1"/>
          </p:cNvSpPr>
          <p:nvPr>
            <p:ph type="title"/>
          </p:nvPr>
        </p:nvSpPr>
        <p:spPr bwMode="auto">
          <a:xfrm>
            <a:off x="203200" y="304800"/>
            <a:ext cx="1168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2058">
            <a:extLst>
              <a:ext uri="{FF2B5EF4-FFF2-40B4-BE49-F238E27FC236}">
                <a16:creationId xmlns:a16="http://schemas.microsoft.com/office/drawing/2014/main" id="{00E1BD4E-6BC6-4AA3-B80A-24907332711E}"/>
              </a:ext>
            </a:extLst>
          </p:cNvPr>
          <p:cNvSpPr>
            <a:spLocks noGrp="1" noChangeArrowheads="1"/>
          </p:cNvSpPr>
          <p:nvPr>
            <p:ph type="body" idx="1"/>
          </p:nvPr>
        </p:nvSpPr>
        <p:spPr bwMode="auto">
          <a:xfrm>
            <a:off x="406400" y="1295400"/>
            <a:ext cx="11176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8781" name="Rectangle 2061">
            <a:extLst>
              <a:ext uri="{FF2B5EF4-FFF2-40B4-BE49-F238E27FC236}">
                <a16:creationId xmlns:a16="http://schemas.microsoft.com/office/drawing/2014/main" id="{ED167336-B5B2-457F-AA8C-2790BC713B8D}"/>
              </a:ext>
            </a:extLst>
          </p:cNvPr>
          <p:cNvSpPr>
            <a:spLocks noGrp="1" noChangeArrowheads="1"/>
          </p:cNvSpPr>
          <p:nvPr>
            <p:ph type="sldNum" sz="quarter" idx="4"/>
          </p:nvPr>
        </p:nvSpPr>
        <p:spPr bwMode="auto">
          <a:xfrm>
            <a:off x="9652000" y="6477000"/>
            <a:ext cx="25400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D17BDFD-4ACC-45C3-91B4-F209EF720C7B}"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5236" r:id="rId1"/>
    <p:sldLayoutId id="2147485237" r:id="rId2"/>
    <p:sldLayoutId id="2147485224" r:id="rId3"/>
    <p:sldLayoutId id="2147485225" r:id="rId4"/>
    <p:sldLayoutId id="2147485226" r:id="rId5"/>
    <p:sldLayoutId id="2147485238" r:id="rId6"/>
    <p:sldLayoutId id="2147485227" r:id="rId7"/>
    <p:sldLayoutId id="2147485228" r:id="rId8"/>
    <p:sldLayoutId id="2147485229" r:id="rId9"/>
    <p:sldLayoutId id="2147485230" r:id="rId10"/>
    <p:sldLayoutId id="2147485231" r:id="rId11"/>
    <p:sldLayoutId id="2147485232" r:id="rId12"/>
    <p:sldLayoutId id="2147485233" r:id="rId13"/>
    <p:sldLayoutId id="2147485234" r:id="rId14"/>
    <p:sldLayoutId id="2147485235" r:id="rId15"/>
  </p:sldLayoutIdLst>
  <p:transition>
    <p:zoom/>
  </p:transition>
  <p:hf hdr="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Berlin Sans FB Demi" pitchFamily="34" charset="0"/>
        </a:defRPr>
      </a:lvl2pPr>
      <a:lvl3pPr algn="ctr" rtl="0" eaLnBrk="0" fontAlgn="base" hangingPunct="0">
        <a:spcBef>
          <a:spcPct val="0"/>
        </a:spcBef>
        <a:spcAft>
          <a:spcPct val="0"/>
        </a:spcAft>
        <a:defRPr sz="3600" b="1">
          <a:solidFill>
            <a:schemeClr val="tx2"/>
          </a:solidFill>
          <a:latin typeface="Berlin Sans FB Demi" pitchFamily="34" charset="0"/>
        </a:defRPr>
      </a:lvl3pPr>
      <a:lvl4pPr algn="ctr" rtl="0" eaLnBrk="0" fontAlgn="base" hangingPunct="0">
        <a:spcBef>
          <a:spcPct val="0"/>
        </a:spcBef>
        <a:spcAft>
          <a:spcPct val="0"/>
        </a:spcAft>
        <a:defRPr sz="3600" b="1">
          <a:solidFill>
            <a:schemeClr val="tx2"/>
          </a:solidFill>
          <a:latin typeface="Berlin Sans FB Demi" pitchFamily="34" charset="0"/>
        </a:defRPr>
      </a:lvl4pPr>
      <a:lvl5pPr algn="ctr" rtl="0" eaLnBrk="0" fontAlgn="base" hangingPunct="0">
        <a:spcBef>
          <a:spcPct val="0"/>
        </a:spcBef>
        <a:spcAft>
          <a:spcPct val="0"/>
        </a:spcAft>
        <a:defRPr sz="3600" b="1">
          <a:solidFill>
            <a:schemeClr val="tx2"/>
          </a:solidFill>
          <a:latin typeface="Berlin Sans FB Demi" pitchFamily="34" charset="0"/>
        </a:defRPr>
      </a:lvl5pPr>
      <a:lvl6pPr marL="457200" algn="ctr" rtl="0" fontAlgn="base">
        <a:spcBef>
          <a:spcPct val="0"/>
        </a:spcBef>
        <a:spcAft>
          <a:spcPct val="0"/>
        </a:spcAft>
        <a:defRPr sz="3600" b="1">
          <a:solidFill>
            <a:schemeClr val="tx2"/>
          </a:solidFill>
          <a:latin typeface="Berlin Sans FB Demi" pitchFamily="34" charset="0"/>
        </a:defRPr>
      </a:lvl6pPr>
      <a:lvl7pPr marL="914400" algn="ctr" rtl="0" fontAlgn="base">
        <a:spcBef>
          <a:spcPct val="0"/>
        </a:spcBef>
        <a:spcAft>
          <a:spcPct val="0"/>
        </a:spcAft>
        <a:defRPr sz="3600" b="1">
          <a:solidFill>
            <a:schemeClr val="tx2"/>
          </a:solidFill>
          <a:latin typeface="Berlin Sans FB Demi" pitchFamily="34" charset="0"/>
        </a:defRPr>
      </a:lvl7pPr>
      <a:lvl8pPr marL="1371600" algn="ctr" rtl="0" fontAlgn="base">
        <a:spcBef>
          <a:spcPct val="0"/>
        </a:spcBef>
        <a:spcAft>
          <a:spcPct val="0"/>
        </a:spcAft>
        <a:defRPr sz="3600" b="1">
          <a:solidFill>
            <a:schemeClr val="tx2"/>
          </a:solidFill>
          <a:latin typeface="Berlin Sans FB Demi" pitchFamily="34" charset="0"/>
        </a:defRPr>
      </a:lvl8pPr>
      <a:lvl9pPr marL="1828800" algn="ctr" rtl="0" fontAlgn="base">
        <a:spcBef>
          <a:spcPct val="0"/>
        </a:spcBef>
        <a:spcAft>
          <a:spcPct val="0"/>
        </a:spcAft>
        <a:defRPr sz="3600" b="1">
          <a:solidFill>
            <a:schemeClr val="tx2"/>
          </a:solidFill>
          <a:latin typeface="Berlin Sans FB Demi"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E2F05421-8A46-434C-996F-498845AF1F3A}"/>
              </a:ext>
            </a:extLst>
          </p:cNvPr>
          <p:cNvSpPr/>
          <p:nvPr/>
        </p:nvSpPr>
        <p:spPr>
          <a:xfrm>
            <a:off x="1612106" y="1524001"/>
            <a:ext cx="8967787" cy="2328863"/>
          </a:xfrm>
          <a:prstGeom prst="rect">
            <a:avLst/>
          </a:prstGeom>
          <a:solidFill>
            <a:srgbClr val="1D77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algn="ctr">
              <a:defRPr/>
            </a:pPr>
            <a:r>
              <a:rPr lang="en-GB" altLang="en-US" b="1" dirty="0">
                <a:solidFill>
                  <a:srgbClr val="FFFFFF"/>
                </a:solidFill>
              </a:rPr>
              <a:t>TOPIC : Decisions and Choices Part II:  Lessons from King Saul</a:t>
            </a:r>
          </a:p>
          <a:p>
            <a:pPr algn="ctr">
              <a:defRPr/>
            </a:pPr>
            <a:endParaRPr lang="en-GB" altLang="en-US" b="1" dirty="0">
              <a:solidFill>
                <a:srgbClr val="FFFFFF"/>
              </a:solidFill>
            </a:endParaRPr>
          </a:p>
        </p:txBody>
      </p:sp>
      <p:sp>
        <p:nvSpPr>
          <p:cNvPr id="7171" name="副标题 4">
            <a:extLst>
              <a:ext uri="{FF2B5EF4-FFF2-40B4-BE49-F238E27FC236}">
                <a16:creationId xmlns:a16="http://schemas.microsoft.com/office/drawing/2014/main" id="{DEF8E17D-DDCA-42E6-B72C-143E55ED3F50}"/>
              </a:ext>
            </a:extLst>
          </p:cNvPr>
          <p:cNvSpPr>
            <a:spLocks noGrp="1" noChangeArrowheads="1"/>
          </p:cNvSpPr>
          <p:nvPr>
            <p:ph type="subTitle" sz="quarter" idx="1"/>
          </p:nvPr>
        </p:nvSpPr>
        <p:spPr>
          <a:xfrm>
            <a:off x="2705099" y="4038600"/>
            <a:ext cx="6781800" cy="2590800"/>
          </a:xfrm>
        </p:spPr>
        <p:txBody>
          <a:bodyPr/>
          <a:lstStyle/>
          <a:p>
            <a:pPr eaLnBrk="1" hangingPunct="1">
              <a:lnSpc>
                <a:spcPct val="130000"/>
              </a:lnSpc>
              <a:spcBef>
                <a:spcPts val="600"/>
              </a:spcBef>
            </a:pPr>
            <a:r>
              <a:rPr lang="en-US" altLang="en-US" b="1" dirty="0"/>
              <a:t>BRO STEPHEN AGYEMAN DUAH</a:t>
            </a:r>
          </a:p>
          <a:p>
            <a:pPr eaLnBrk="1" hangingPunct="1">
              <a:lnSpc>
                <a:spcPct val="130000"/>
              </a:lnSpc>
              <a:spcBef>
                <a:spcPts val="600"/>
              </a:spcBef>
            </a:pPr>
            <a:endParaRPr lang="en-US" altLang="zh-CN" dirty="0">
              <a:latin typeface="Calibri" panose="020F0502020204030204" pitchFamily="34" charset="0"/>
              <a:ea typeface="隶书" pitchFamily="49" charset="-122"/>
            </a:endParaRPr>
          </a:p>
          <a:p>
            <a:pPr eaLnBrk="1" hangingPunct="1">
              <a:lnSpc>
                <a:spcPct val="130000"/>
              </a:lnSpc>
              <a:spcBef>
                <a:spcPts val="600"/>
              </a:spcBef>
            </a:pPr>
            <a:endParaRPr lang="en-US" altLang="zh-CN" dirty="0">
              <a:latin typeface="Calibri" panose="020F0502020204030204" pitchFamily="34" charset="0"/>
              <a:ea typeface="隶书" pitchFamily="49" charset="-122"/>
            </a:endParaRP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1A5BB004-6998-447A-B68C-DFFEE2F22E2B}"/>
              </a:ext>
            </a:extLst>
          </p:cNvPr>
          <p:cNvSpPr>
            <a:spLocks noGrp="1" noChangeArrowheads="1"/>
          </p:cNvSpPr>
          <p:nvPr>
            <p:ph type="title"/>
          </p:nvPr>
        </p:nvSpPr>
        <p:spPr>
          <a:xfrm>
            <a:off x="35859" y="228600"/>
            <a:ext cx="11734800" cy="609600"/>
          </a:xfrm>
        </p:spPr>
        <p:txBody>
          <a:bodyPr/>
          <a:lstStyle/>
          <a:p>
            <a:pPr>
              <a:lnSpc>
                <a:spcPct val="150000"/>
              </a:lnSpc>
            </a:pPr>
            <a:br>
              <a:rPr lang="en-US" altLang="zh-CN" sz="3200" dirty="0">
                <a:ea typeface="SimSun" panose="02010600030101010101" pitchFamily="2" charset="-122"/>
              </a:rPr>
            </a:br>
            <a:br>
              <a:rPr lang="en-US" altLang="zh-CN" sz="3200" dirty="0">
                <a:ea typeface="SimSun" panose="02010600030101010101" pitchFamily="2" charset="-122"/>
              </a:rPr>
            </a:br>
            <a:r>
              <a:rPr lang="en-US" altLang="zh-CN" sz="3200" dirty="0">
                <a:ea typeface="SimSun" panose="02010600030101010101" pitchFamily="2" charset="-122"/>
              </a:rPr>
              <a:t>7 questions to consider in making Christ-glorifying decisions</a:t>
            </a:r>
          </a:p>
        </p:txBody>
      </p:sp>
      <p:sp>
        <p:nvSpPr>
          <p:cNvPr id="12291" name="内容占位符 2">
            <a:extLst>
              <a:ext uri="{FF2B5EF4-FFF2-40B4-BE49-F238E27FC236}">
                <a16:creationId xmlns:a16="http://schemas.microsoft.com/office/drawing/2014/main" id="{E33E6887-8F9A-4772-AD34-F32BDD53F2BD}"/>
              </a:ext>
            </a:extLst>
          </p:cNvPr>
          <p:cNvSpPr>
            <a:spLocks noGrp="1" noChangeArrowheads="1"/>
          </p:cNvSpPr>
          <p:nvPr>
            <p:ph idx="1"/>
          </p:nvPr>
        </p:nvSpPr>
        <p:spPr>
          <a:xfrm>
            <a:off x="152400" y="1281953"/>
            <a:ext cx="11887200" cy="5334000"/>
          </a:xfrm>
        </p:spPr>
        <p:txBody>
          <a:bodyPr/>
          <a:lstStyle/>
          <a:p>
            <a:pPr marL="0" indent="0">
              <a:buNone/>
            </a:pPr>
            <a:r>
              <a:rPr lang="en-US" sz="4000" b="1" i="0" u="none" strike="noStrike" baseline="0" dirty="0">
                <a:latin typeface="Times New Roman" panose="02020603050405020304" pitchFamily="18" charset="0"/>
              </a:rPr>
              <a:t>Q3. Is it something I can do for the glory of God?</a:t>
            </a:r>
          </a:p>
          <a:p>
            <a:pPr marL="0" indent="0">
              <a:buNone/>
            </a:pPr>
            <a:endParaRPr lang="en-US" sz="4000" b="0" i="0" u="none" strike="noStrike" baseline="0" dirty="0">
              <a:latin typeface="Times New Roman" panose="02020603050405020304" pitchFamily="18" charset="0"/>
            </a:endParaRPr>
          </a:p>
          <a:p>
            <a:pPr marL="0" indent="0">
              <a:buNone/>
            </a:pPr>
            <a:r>
              <a:rPr lang="en-GB" sz="4000" b="1" i="0" u="none" strike="noStrike" baseline="0" dirty="0">
                <a:solidFill>
                  <a:schemeClr val="tx2"/>
                </a:solidFill>
                <a:latin typeface="Calibri" panose="020F0502020204030204" pitchFamily="34" charset="0"/>
              </a:rPr>
              <a:t>1 Corinthians 10:31 (ESV)</a:t>
            </a:r>
            <a:endParaRPr lang="en-GB" sz="4000" b="0" i="0" u="none" strike="noStrike" baseline="0" dirty="0">
              <a:solidFill>
                <a:schemeClr val="tx2"/>
              </a:solidFill>
              <a:latin typeface="Calibri" panose="020F0502020204030204" pitchFamily="34" charset="0"/>
            </a:endParaRPr>
          </a:p>
          <a:p>
            <a:pPr marL="0" indent="0">
              <a:buNone/>
            </a:pPr>
            <a:r>
              <a:rPr lang="en-US" sz="4000" b="0" i="0" u="none" strike="noStrike" baseline="0" dirty="0">
                <a:solidFill>
                  <a:schemeClr val="tx2"/>
                </a:solidFill>
                <a:latin typeface="Calibri" panose="020F0502020204030204" pitchFamily="34" charset="0"/>
              </a:rPr>
              <a:t>So, whether you eat or drink, or whatever you do, do all to the glory of God.</a:t>
            </a:r>
            <a:endParaRPr lang="en-US" altLang="en-US" sz="3200" dirty="0">
              <a:solidFill>
                <a:schemeClr val="tx2"/>
              </a:solidFill>
            </a:endParaRPr>
          </a:p>
        </p:txBody>
      </p:sp>
      <p:sp>
        <p:nvSpPr>
          <p:cNvPr id="13316" name="灯片编号占位符 3">
            <a:extLst>
              <a:ext uri="{FF2B5EF4-FFF2-40B4-BE49-F238E27FC236}">
                <a16:creationId xmlns:a16="http://schemas.microsoft.com/office/drawing/2014/main" id="{5BC96851-A2A8-4161-852E-2FF6AD2CB3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1768C46-8288-487B-B7F2-CE79B7974A08}" type="slidenum">
              <a:rPr lang="en-US" altLang="zh-CN" sz="1200">
                <a:latin typeface="Calibri" panose="020F0502020204030204" pitchFamily="34" charset="0"/>
              </a:rPr>
              <a:pPr>
                <a:spcBef>
                  <a:spcPct val="0"/>
                </a:spcBef>
                <a:buClrTx/>
                <a:buSzTx/>
                <a:buFontTx/>
                <a:buNone/>
              </a:pPr>
              <a:t>10</a:t>
            </a:fld>
            <a:endParaRPr lang="en-US" altLang="zh-CN" sz="1200">
              <a:latin typeface="Calibri" panose="020F0502020204030204" pitchFamily="34" charset="0"/>
            </a:endParaRPr>
          </a:p>
        </p:txBody>
      </p:sp>
    </p:spTree>
    <p:extLst>
      <p:ext uri="{BB962C8B-B14F-4D97-AF65-F5344CB8AC3E}">
        <p14:creationId xmlns:p14="http://schemas.microsoft.com/office/powerpoint/2010/main" val="461761526"/>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1A5BB004-6998-447A-B68C-DFFEE2F22E2B}"/>
              </a:ext>
            </a:extLst>
          </p:cNvPr>
          <p:cNvSpPr>
            <a:spLocks noGrp="1" noChangeArrowheads="1"/>
          </p:cNvSpPr>
          <p:nvPr>
            <p:ph type="title"/>
          </p:nvPr>
        </p:nvSpPr>
        <p:spPr>
          <a:xfrm>
            <a:off x="35859" y="228600"/>
            <a:ext cx="11734800" cy="609600"/>
          </a:xfrm>
        </p:spPr>
        <p:txBody>
          <a:bodyPr/>
          <a:lstStyle/>
          <a:p>
            <a:pPr>
              <a:lnSpc>
                <a:spcPct val="150000"/>
              </a:lnSpc>
            </a:pPr>
            <a:br>
              <a:rPr lang="en-US" altLang="zh-CN" sz="3200" dirty="0">
                <a:ea typeface="SimSun" panose="02010600030101010101" pitchFamily="2" charset="-122"/>
              </a:rPr>
            </a:br>
            <a:br>
              <a:rPr lang="en-US" altLang="zh-CN" sz="3200" dirty="0">
                <a:ea typeface="SimSun" panose="02010600030101010101" pitchFamily="2" charset="-122"/>
              </a:rPr>
            </a:br>
            <a:r>
              <a:rPr lang="en-US" altLang="zh-CN" sz="3200" dirty="0">
                <a:ea typeface="SimSun" panose="02010600030101010101" pitchFamily="2" charset="-122"/>
              </a:rPr>
              <a:t>7 questions to consider in making Christ-glorifying decisions</a:t>
            </a:r>
          </a:p>
        </p:txBody>
      </p:sp>
      <p:sp>
        <p:nvSpPr>
          <p:cNvPr id="12291" name="内容占位符 2">
            <a:extLst>
              <a:ext uri="{FF2B5EF4-FFF2-40B4-BE49-F238E27FC236}">
                <a16:creationId xmlns:a16="http://schemas.microsoft.com/office/drawing/2014/main" id="{E33E6887-8F9A-4772-AD34-F32BDD53F2BD}"/>
              </a:ext>
            </a:extLst>
          </p:cNvPr>
          <p:cNvSpPr>
            <a:spLocks noGrp="1" noChangeArrowheads="1"/>
          </p:cNvSpPr>
          <p:nvPr>
            <p:ph idx="1"/>
          </p:nvPr>
        </p:nvSpPr>
        <p:spPr>
          <a:xfrm>
            <a:off x="304800" y="1281953"/>
            <a:ext cx="11734800" cy="5499847"/>
          </a:xfrm>
        </p:spPr>
        <p:txBody>
          <a:bodyPr/>
          <a:lstStyle/>
          <a:p>
            <a:pPr marL="0" indent="0">
              <a:buNone/>
            </a:pPr>
            <a:r>
              <a:rPr lang="en-US" altLang="zh-CN" sz="4000" b="1" dirty="0">
                <a:latin typeface="Times New Roman" panose="02020603050405020304" pitchFamily="18" charset="0"/>
                <a:cs typeface="Times New Roman" panose="02020603050405020304" pitchFamily="18" charset="0"/>
              </a:rPr>
              <a:t>Q4 </a:t>
            </a:r>
            <a:r>
              <a:rPr lang="en-US" sz="4000" b="1" dirty="0"/>
              <a:t>Can I ask God to bless me as I do it?</a:t>
            </a:r>
            <a:endParaRPr lang="en-US" sz="4000" b="1" dirty="0">
              <a:latin typeface="Times New Roman" panose="02020603050405020304" pitchFamily="18" charset="0"/>
              <a:cs typeface="Times New Roman" panose="02020603050405020304" pitchFamily="18" charset="0"/>
            </a:endParaRPr>
          </a:p>
          <a:p>
            <a:pPr marL="0" indent="0">
              <a:buNone/>
            </a:pPr>
            <a:endParaRPr lang="en-US" altLang="zh-CN" sz="4000" dirty="0">
              <a:latin typeface="Times New Roman" panose="02020603050405020304" pitchFamily="18" charset="0"/>
              <a:cs typeface="Times New Roman" panose="02020603050405020304" pitchFamily="18" charset="0"/>
            </a:endParaRPr>
          </a:p>
          <a:p>
            <a:pPr marL="0" indent="0">
              <a:buNone/>
            </a:pPr>
            <a:r>
              <a:rPr lang="en-US" altLang="zh-CN" sz="4000" b="1" dirty="0">
                <a:solidFill>
                  <a:schemeClr val="tx2"/>
                </a:solidFill>
                <a:latin typeface="Times New Roman" panose="02020603050405020304" pitchFamily="18" charset="0"/>
                <a:cs typeface="Times New Roman" panose="02020603050405020304" pitchFamily="18" charset="0"/>
              </a:rPr>
              <a:t>2 Corinthians 9:8 (ESV)</a:t>
            </a:r>
          </a:p>
          <a:p>
            <a:pPr marL="0" indent="0">
              <a:buNone/>
            </a:pPr>
            <a:r>
              <a:rPr lang="en-US" altLang="zh-CN" sz="4000" dirty="0">
                <a:solidFill>
                  <a:schemeClr val="tx2"/>
                </a:solidFill>
                <a:latin typeface="Times New Roman" panose="02020603050405020304" pitchFamily="18" charset="0"/>
                <a:cs typeface="Times New Roman" panose="02020603050405020304" pitchFamily="18" charset="0"/>
              </a:rPr>
              <a:t> And God is able to make all grace abound to you, so that having all sufficiency in all things at all times, you may abound in every good work</a:t>
            </a:r>
            <a:endParaRPr lang="en-US" altLang="en-US" sz="3200" dirty="0">
              <a:solidFill>
                <a:schemeClr val="tx2"/>
              </a:solidFill>
            </a:endParaRPr>
          </a:p>
        </p:txBody>
      </p:sp>
      <p:sp>
        <p:nvSpPr>
          <p:cNvPr id="13316" name="灯片编号占位符 3">
            <a:extLst>
              <a:ext uri="{FF2B5EF4-FFF2-40B4-BE49-F238E27FC236}">
                <a16:creationId xmlns:a16="http://schemas.microsoft.com/office/drawing/2014/main" id="{5BC96851-A2A8-4161-852E-2FF6AD2CB3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1768C46-8288-487B-B7F2-CE79B7974A08}" type="slidenum">
              <a:rPr lang="en-US" altLang="zh-CN" sz="1200">
                <a:latin typeface="Calibri" panose="020F0502020204030204" pitchFamily="34" charset="0"/>
              </a:rPr>
              <a:pPr>
                <a:spcBef>
                  <a:spcPct val="0"/>
                </a:spcBef>
                <a:buClrTx/>
                <a:buSzTx/>
                <a:buFontTx/>
                <a:buNone/>
              </a:pPr>
              <a:t>11</a:t>
            </a:fld>
            <a:endParaRPr lang="en-US" altLang="zh-CN" sz="1200">
              <a:latin typeface="Calibri" panose="020F0502020204030204" pitchFamily="34" charset="0"/>
            </a:endParaRPr>
          </a:p>
        </p:txBody>
      </p:sp>
    </p:spTree>
    <p:extLst>
      <p:ext uri="{BB962C8B-B14F-4D97-AF65-F5344CB8AC3E}">
        <p14:creationId xmlns:p14="http://schemas.microsoft.com/office/powerpoint/2010/main" val="87767054"/>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1A5BB004-6998-447A-B68C-DFFEE2F22E2B}"/>
              </a:ext>
            </a:extLst>
          </p:cNvPr>
          <p:cNvSpPr>
            <a:spLocks noGrp="1" noChangeArrowheads="1"/>
          </p:cNvSpPr>
          <p:nvPr>
            <p:ph type="title"/>
          </p:nvPr>
        </p:nvSpPr>
        <p:spPr>
          <a:xfrm>
            <a:off x="35859" y="228600"/>
            <a:ext cx="11734800" cy="609600"/>
          </a:xfrm>
        </p:spPr>
        <p:txBody>
          <a:bodyPr/>
          <a:lstStyle/>
          <a:p>
            <a:pPr>
              <a:lnSpc>
                <a:spcPct val="150000"/>
              </a:lnSpc>
            </a:pPr>
            <a:br>
              <a:rPr lang="en-US" altLang="zh-CN" sz="3200" dirty="0">
                <a:ea typeface="SimSun" panose="02010600030101010101" pitchFamily="2" charset="-122"/>
              </a:rPr>
            </a:br>
            <a:br>
              <a:rPr lang="en-US" altLang="zh-CN" sz="3200" dirty="0">
                <a:ea typeface="SimSun" panose="02010600030101010101" pitchFamily="2" charset="-122"/>
              </a:rPr>
            </a:br>
            <a:r>
              <a:rPr lang="en-US" altLang="zh-CN" sz="3200" dirty="0">
                <a:ea typeface="SimSun" panose="02010600030101010101" pitchFamily="2" charset="-122"/>
              </a:rPr>
              <a:t>7 questions to consider in making Christ-glorifying decisions</a:t>
            </a:r>
          </a:p>
        </p:txBody>
      </p:sp>
      <p:sp>
        <p:nvSpPr>
          <p:cNvPr id="12291" name="内容占位符 2">
            <a:extLst>
              <a:ext uri="{FF2B5EF4-FFF2-40B4-BE49-F238E27FC236}">
                <a16:creationId xmlns:a16="http://schemas.microsoft.com/office/drawing/2014/main" id="{E33E6887-8F9A-4772-AD34-F32BDD53F2BD}"/>
              </a:ext>
            </a:extLst>
          </p:cNvPr>
          <p:cNvSpPr>
            <a:spLocks noGrp="1" noChangeArrowheads="1"/>
          </p:cNvSpPr>
          <p:nvPr>
            <p:ph idx="1"/>
          </p:nvPr>
        </p:nvSpPr>
        <p:spPr>
          <a:xfrm>
            <a:off x="152400" y="1281953"/>
            <a:ext cx="12039600" cy="5334000"/>
          </a:xfrm>
        </p:spPr>
        <p:txBody>
          <a:bodyPr/>
          <a:lstStyle/>
          <a:p>
            <a:pPr marL="0" indent="0">
              <a:buNone/>
            </a:pPr>
            <a:r>
              <a:rPr lang="en-US" altLang="zh-CN" sz="3200" b="1" dirty="0">
                <a:latin typeface="Times New Roman" panose="02020603050405020304" pitchFamily="18" charset="0"/>
                <a:cs typeface="Times New Roman" panose="02020603050405020304" pitchFamily="18" charset="0"/>
              </a:rPr>
              <a:t>Q5. </a:t>
            </a:r>
            <a:r>
              <a:rPr lang="en-US" sz="3200" b="1" dirty="0"/>
              <a:t>Will it be spiritually profitable and edifying to the best of my knowledge</a:t>
            </a:r>
            <a:r>
              <a:rPr lang="en-US" sz="3200" dirty="0"/>
              <a:t>?</a:t>
            </a:r>
            <a:endParaRPr lang="en-US" altLang="zh-CN" sz="3200" dirty="0">
              <a:latin typeface="Times New Roman" panose="02020603050405020304" pitchFamily="18" charset="0"/>
              <a:cs typeface="Times New Roman" panose="02020603050405020304" pitchFamily="18" charset="0"/>
            </a:endParaRPr>
          </a:p>
          <a:p>
            <a:pPr marL="0" indent="0">
              <a:buNone/>
            </a:pPr>
            <a:r>
              <a:rPr lang="en-US" altLang="zh-CN" sz="3200" b="1" dirty="0">
                <a:latin typeface="Times New Roman" panose="02020603050405020304" pitchFamily="18" charset="0"/>
                <a:cs typeface="Times New Roman" panose="02020603050405020304" pitchFamily="18" charset="0"/>
              </a:rPr>
              <a:t> </a:t>
            </a:r>
            <a:r>
              <a:rPr lang="en-US" sz="3200" b="1" dirty="0"/>
              <a:t>1 Corinthians 6:12 (ESV)</a:t>
            </a:r>
          </a:p>
          <a:p>
            <a:endParaRPr lang="en-US" sz="3200" b="1" dirty="0"/>
          </a:p>
          <a:p>
            <a:pPr marL="0" indent="0">
              <a:buNone/>
            </a:pPr>
            <a:r>
              <a:rPr lang="en-US" sz="3200" dirty="0"/>
              <a:t>“All things are </a:t>
            </a:r>
            <a:r>
              <a:rPr lang="en-US" sz="3200" dirty="0">
                <a:solidFill>
                  <a:schemeClr val="accent1"/>
                </a:solidFill>
              </a:rPr>
              <a:t>lawful for me</a:t>
            </a:r>
            <a:r>
              <a:rPr lang="en-US" sz="3200" dirty="0"/>
              <a:t>,” but not all things are </a:t>
            </a:r>
            <a:r>
              <a:rPr lang="en-US" sz="3200" dirty="0">
                <a:solidFill>
                  <a:schemeClr val="accent1"/>
                </a:solidFill>
              </a:rPr>
              <a:t>helpful</a:t>
            </a:r>
            <a:r>
              <a:rPr lang="en-US" sz="3200" dirty="0"/>
              <a:t>. “All things are lawful for me,” but I will not be </a:t>
            </a:r>
            <a:r>
              <a:rPr lang="en-US" sz="3200" dirty="0">
                <a:solidFill>
                  <a:schemeClr val="accent1"/>
                </a:solidFill>
              </a:rPr>
              <a:t>dominated by anything </a:t>
            </a:r>
          </a:p>
          <a:p>
            <a:pPr marL="0" indent="0">
              <a:buNone/>
            </a:pPr>
            <a:r>
              <a:rPr lang="en-US" altLang="zh-CN" sz="3200" dirty="0">
                <a:latin typeface="Times New Roman" panose="02020603050405020304" pitchFamily="18" charset="0"/>
                <a:cs typeface="Times New Roman" panose="02020603050405020304" pitchFamily="18" charset="0"/>
              </a:rPr>
              <a:t> </a:t>
            </a:r>
            <a:r>
              <a:rPr lang="en-US" altLang="zh-CN" sz="3200" b="1" dirty="0">
                <a:latin typeface="Times New Roman" panose="02020603050405020304" pitchFamily="18" charset="0"/>
                <a:cs typeface="Times New Roman" panose="02020603050405020304" pitchFamily="18" charset="0"/>
              </a:rPr>
              <a:t>1 Corinthians 10:23 (ESV)</a:t>
            </a:r>
          </a:p>
          <a:p>
            <a:pPr marL="0" indent="0">
              <a:buNone/>
            </a:pPr>
            <a:r>
              <a:rPr lang="en-US" altLang="zh-CN" sz="3200" dirty="0">
                <a:latin typeface="Times New Roman" panose="02020603050405020304" pitchFamily="18" charset="0"/>
                <a:cs typeface="Times New Roman" panose="02020603050405020304" pitchFamily="18" charset="0"/>
              </a:rPr>
              <a:t> “All things are lawful,” but not all things are </a:t>
            </a:r>
            <a:r>
              <a:rPr lang="en-US" altLang="zh-CN" sz="3200" dirty="0">
                <a:solidFill>
                  <a:schemeClr val="accent1"/>
                </a:solidFill>
                <a:latin typeface="Times New Roman" panose="02020603050405020304" pitchFamily="18" charset="0"/>
                <a:cs typeface="Times New Roman" panose="02020603050405020304" pitchFamily="18" charset="0"/>
              </a:rPr>
              <a:t>helpful</a:t>
            </a:r>
            <a:r>
              <a:rPr lang="en-US" altLang="zh-CN" sz="3200" dirty="0">
                <a:latin typeface="Times New Roman" panose="02020603050405020304" pitchFamily="18" charset="0"/>
                <a:cs typeface="Times New Roman" panose="02020603050405020304" pitchFamily="18" charset="0"/>
              </a:rPr>
              <a:t>. “All things are lawful,” but not all things </a:t>
            </a:r>
            <a:r>
              <a:rPr lang="en-US" altLang="zh-CN" sz="3200" dirty="0">
                <a:solidFill>
                  <a:schemeClr val="accent1"/>
                </a:solidFill>
                <a:latin typeface="Times New Roman" panose="02020603050405020304" pitchFamily="18" charset="0"/>
                <a:cs typeface="Times New Roman" panose="02020603050405020304" pitchFamily="18" charset="0"/>
              </a:rPr>
              <a:t>build up</a:t>
            </a:r>
          </a:p>
        </p:txBody>
      </p:sp>
      <p:sp>
        <p:nvSpPr>
          <p:cNvPr id="13316" name="灯片编号占位符 3">
            <a:extLst>
              <a:ext uri="{FF2B5EF4-FFF2-40B4-BE49-F238E27FC236}">
                <a16:creationId xmlns:a16="http://schemas.microsoft.com/office/drawing/2014/main" id="{5BC96851-A2A8-4161-852E-2FF6AD2CB3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1768C46-8288-487B-B7F2-CE79B7974A08}" type="slidenum">
              <a:rPr lang="en-US" altLang="zh-CN" sz="1200">
                <a:latin typeface="Calibri" panose="020F0502020204030204" pitchFamily="34" charset="0"/>
              </a:rPr>
              <a:pPr>
                <a:spcBef>
                  <a:spcPct val="0"/>
                </a:spcBef>
                <a:buClrTx/>
                <a:buSzTx/>
                <a:buFontTx/>
                <a:buNone/>
              </a:pPr>
              <a:t>12</a:t>
            </a:fld>
            <a:endParaRPr lang="en-US" altLang="zh-CN" sz="1200">
              <a:latin typeface="Calibri" panose="020F0502020204030204" pitchFamily="34" charset="0"/>
            </a:endParaRPr>
          </a:p>
        </p:txBody>
      </p:sp>
    </p:spTree>
    <p:extLst>
      <p:ext uri="{BB962C8B-B14F-4D97-AF65-F5344CB8AC3E}">
        <p14:creationId xmlns:p14="http://schemas.microsoft.com/office/powerpoint/2010/main" val="3852214747"/>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1A5BB004-6998-447A-B68C-DFFEE2F22E2B}"/>
              </a:ext>
            </a:extLst>
          </p:cNvPr>
          <p:cNvSpPr>
            <a:spLocks noGrp="1" noChangeArrowheads="1"/>
          </p:cNvSpPr>
          <p:nvPr>
            <p:ph type="title"/>
          </p:nvPr>
        </p:nvSpPr>
        <p:spPr>
          <a:xfrm>
            <a:off x="35859" y="228600"/>
            <a:ext cx="11734800" cy="609600"/>
          </a:xfrm>
        </p:spPr>
        <p:txBody>
          <a:bodyPr/>
          <a:lstStyle/>
          <a:p>
            <a:pPr>
              <a:lnSpc>
                <a:spcPct val="150000"/>
              </a:lnSpc>
            </a:pPr>
            <a:br>
              <a:rPr lang="en-US" altLang="zh-CN" sz="3200" dirty="0">
                <a:ea typeface="SimSun" panose="02010600030101010101" pitchFamily="2" charset="-122"/>
              </a:rPr>
            </a:br>
            <a:br>
              <a:rPr lang="en-US" altLang="zh-CN" sz="3200" dirty="0">
                <a:ea typeface="SimSun" panose="02010600030101010101" pitchFamily="2" charset="-122"/>
              </a:rPr>
            </a:br>
            <a:r>
              <a:rPr lang="en-US" altLang="zh-CN" sz="3200" dirty="0">
                <a:ea typeface="SimSun" panose="02010600030101010101" pitchFamily="2" charset="-122"/>
              </a:rPr>
              <a:t>7 questions to consider in making Christ-glorifying decisions</a:t>
            </a:r>
          </a:p>
        </p:txBody>
      </p:sp>
      <p:sp>
        <p:nvSpPr>
          <p:cNvPr id="12291" name="内容占位符 2">
            <a:extLst>
              <a:ext uri="{FF2B5EF4-FFF2-40B4-BE49-F238E27FC236}">
                <a16:creationId xmlns:a16="http://schemas.microsoft.com/office/drawing/2014/main" id="{E33E6887-8F9A-4772-AD34-F32BDD53F2BD}"/>
              </a:ext>
            </a:extLst>
          </p:cNvPr>
          <p:cNvSpPr>
            <a:spLocks noGrp="1" noChangeArrowheads="1"/>
          </p:cNvSpPr>
          <p:nvPr>
            <p:ph idx="1"/>
          </p:nvPr>
        </p:nvSpPr>
        <p:spPr>
          <a:xfrm>
            <a:off x="152400" y="1281953"/>
            <a:ext cx="11887200" cy="53340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Q6.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What do Wiser and more matured brothers think about it?</a:t>
            </a:r>
            <a:endParaRPr kumimoji="0" lang="en-US" altLang="zh-CN" sz="32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32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Proverbs 11:14 (ESV)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Where there is </a:t>
            </a:r>
            <a:r>
              <a:rPr kumimoji="0" lang="en-US" altLang="zh-CN" sz="3200" b="0"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no guidance</a:t>
            </a:r>
            <a:r>
              <a:rPr kumimoji="0" lang="en-US" altLang="zh-CN" sz="3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 </a:t>
            </a:r>
            <a:r>
              <a:rPr kumimoji="0" lang="en-US" altLang="zh-CN" sz="3200" b="0"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people falls</a:t>
            </a:r>
            <a:r>
              <a:rPr kumimoji="0" lang="en-US" altLang="zh-CN" sz="3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but in an </a:t>
            </a:r>
            <a:r>
              <a:rPr kumimoji="0" lang="en-US" altLang="zh-CN" sz="3200" b="0"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abundance of counselors there is safety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3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3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Proverbs 15:22 (ESV)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22 </a:t>
            </a:r>
            <a:r>
              <a:rPr kumimoji="0" lang="en-US" altLang="zh-CN" sz="3200" b="0"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Without counsel </a:t>
            </a:r>
            <a:r>
              <a:rPr kumimoji="0" lang="en-US" altLang="zh-CN" sz="3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plans fail, but with </a:t>
            </a:r>
            <a:r>
              <a:rPr kumimoji="0" lang="en-US" altLang="zh-CN" sz="3200" b="0"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many advisers </a:t>
            </a:r>
            <a:r>
              <a:rPr kumimoji="0" lang="en-US" altLang="zh-CN" sz="3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they succeed</a:t>
            </a:r>
          </a:p>
        </p:txBody>
      </p:sp>
      <p:sp>
        <p:nvSpPr>
          <p:cNvPr id="13316" name="灯片编号占位符 3">
            <a:extLst>
              <a:ext uri="{FF2B5EF4-FFF2-40B4-BE49-F238E27FC236}">
                <a16:creationId xmlns:a16="http://schemas.microsoft.com/office/drawing/2014/main" id="{5BC96851-A2A8-4161-852E-2FF6AD2CB3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1768C46-8288-487B-B7F2-CE79B7974A08}" type="slidenum">
              <a:rPr lang="en-US" altLang="zh-CN" sz="1200">
                <a:latin typeface="Calibri" panose="020F0502020204030204" pitchFamily="34" charset="0"/>
              </a:rPr>
              <a:pPr>
                <a:spcBef>
                  <a:spcPct val="0"/>
                </a:spcBef>
                <a:buClrTx/>
                <a:buSzTx/>
                <a:buFontTx/>
                <a:buNone/>
              </a:pPr>
              <a:t>13</a:t>
            </a:fld>
            <a:endParaRPr lang="en-US" altLang="zh-CN" sz="1200">
              <a:latin typeface="Calibri" panose="020F0502020204030204" pitchFamily="34" charset="0"/>
            </a:endParaRPr>
          </a:p>
        </p:txBody>
      </p:sp>
    </p:spTree>
    <p:extLst>
      <p:ext uri="{BB962C8B-B14F-4D97-AF65-F5344CB8AC3E}">
        <p14:creationId xmlns:p14="http://schemas.microsoft.com/office/powerpoint/2010/main" val="1571722408"/>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1A5BB004-6998-447A-B68C-DFFEE2F22E2B}"/>
              </a:ext>
            </a:extLst>
          </p:cNvPr>
          <p:cNvSpPr>
            <a:spLocks noGrp="1" noChangeArrowheads="1"/>
          </p:cNvSpPr>
          <p:nvPr>
            <p:ph type="title"/>
          </p:nvPr>
        </p:nvSpPr>
        <p:spPr>
          <a:xfrm>
            <a:off x="35859" y="228600"/>
            <a:ext cx="11734800" cy="609600"/>
          </a:xfrm>
        </p:spPr>
        <p:txBody>
          <a:bodyPr/>
          <a:lstStyle/>
          <a:p>
            <a:pPr>
              <a:lnSpc>
                <a:spcPct val="150000"/>
              </a:lnSpc>
            </a:pPr>
            <a:br>
              <a:rPr lang="en-US" altLang="zh-CN" sz="3200" dirty="0">
                <a:ea typeface="SimSun" panose="02010600030101010101" pitchFamily="2" charset="-122"/>
              </a:rPr>
            </a:br>
            <a:br>
              <a:rPr lang="en-US" altLang="zh-CN" sz="3200" dirty="0">
                <a:ea typeface="SimSun" panose="02010600030101010101" pitchFamily="2" charset="-122"/>
              </a:rPr>
            </a:br>
            <a:r>
              <a:rPr lang="en-US" altLang="zh-CN" sz="3200" dirty="0">
                <a:ea typeface="SimSun" panose="02010600030101010101" pitchFamily="2" charset="-122"/>
              </a:rPr>
              <a:t>7 questions to consider in making Christ-glorifying decisions</a:t>
            </a:r>
          </a:p>
        </p:txBody>
      </p:sp>
      <p:sp>
        <p:nvSpPr>
          <p:cNvPr id="12291" name="内容占位符 2">
            <a:extLst>
              <a:ext uri="{FF2B5EF4-FFF2-40B4-BE49-F238E27FC236}">
                <a16:creationId xmlns:a16="http://schemas.microsoft.com/office/drawing/2014/main" id="{E33E6887-8F9A-4772-AD34-F32BDD53F2BD}"/>
              </a:ext>
            </a:extLst>
          </p:cNvPr>
          <p:cNvSpPr>
            <a:spLocks noGrp="1" noChangeArrowheads="1"/>
          </p:cNvSpPr>
          <p:nvPr>
            <p:ph idx="1"/>
          </p:nvPr>
        </p:nvSpPr>
        <p:spPr>
          <a:xfrm>
            <a:off x="152400" y="1281952"/>
            <a:ext cx="11887200" cy="542364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Q7.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Do I feel in my spirit to do it(the ultimate test)?</a:t>
            </a:r>
            <a:endParaRPr kumimoji="0" lang="en-US" altLang="zh-CN" sz="32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3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1 John 2:27 (ESV)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But the anointing that you received from him abides in you, and you have no need that anyone should teach you. But as his anointing teaches you about everything, and is true, and is no lie—just as it has taught you, abide in him.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Proverbs 20:27 (ESV)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The spirit of man is the lamp of the Lord, searching all his innermost parts</a:t>
            </a:r>
          </a:p>
        </p:txBody>
      </p:sp>
      <p:sp>
        <p:nvSpPr>
          <p:cNvPr id="13316" name="灯片编号占位符 3">
            <a:extLst>
              <a:ext uri="{FF2B5EF4-FFF2-40B4-BE49-F238E27FC236}">
                <a16:creationId xmlns:a16="http://schemas.microsoft.com/office/drawing/2014/main" id="{5BC96851-A2A8-4161-852E-2FF6AD2CB3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1768C46-8288-487B-B7F2-CE79B7974A08}" type="slidenum">
              <a:rPr lang="en-US" altLang="zh-CN" sz="1200">
                <a:latin typeface="Calibri" panose="020F0502020204030204" pitchFamily="34" charset="0"/>
              </a:rPr>
              <a:pPr>
                <a:spcBef>
                  <a:spcPct val="0"/>
                </a:spcBef>
                <a:buClrTx/>
                <a:buSzTx/>
                <a:buFontTx/>
                <a:buNone/>
              </a:pPr>
              <a:t>14</a:t>
            </a:fld>
            <a:endParaRPr lang="en-US" altLang="zh-CN" sz="1200">
              <a:latin typeface="Calibri" panose="020F0502020204030204" pitchFamily="34" charset="0"/>
            </a:endParaRPr>
          </a:p>
        </p:txBody>
      </p:sp>
    </p:spTree>
    <p:extLst>
      <p:ext uri="{BB962C8B-B14F-4D97-AF65-F5344CB8AC3E}">
        <p14:creationId xmlns:p14="http://schemas.microsoft.com/office/powerpoint/2010/main" val="4276284814"/>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a:extLst>
              <a:ext uri="{FF2B5EF4-FFF2-40B4-BE49-F238E27FC236}">
                <a16:creationId xmlns:a16="http://schemas.microsoft.com/office/drawing/2014/main" id="{0E67FD7D-FCD6-477C-B724-6C7CC30428A3}"/>
              </a:ext>
            </a:extLst>
          </p:cNvPr>
          <p:cNvSpPr>
            <a:spLocks noGrp="1" noChangeArrowheads="1"/>
          </p:cNvSpPr>
          <p:nvPr>
            <p:ph type="title"/>
          </p:nvPr>
        </p:nvSpPr>
        <p:spPr>
          <a:xfrm>
            <a:off x="1524000" y="533400"/>
            <a:ext cx="9144000" cy="457200"/>
          </a:xfrm>
        </p:spPr>
        <p:txBody>
          <a:bodyPr/>
          <a:lstStyle/>
          <a:p>
            <a:pPr>
              <a:lnSpc>
                <a:spcPct val="150000"/>
              </a:lnSpc>
            </a:pPr>
            <a:br>
              <a:rPr lang="en-US" altLang="zh-CN" sz="3200" dirty="0">
                <a:ea typeface="SimSun" panose="02010600030101010101" pitchFamily="2" charset="-122"/>
              </a:rPr>
            </a:br>
            <a:br>
              <a:rPr lang="en-US" altLang="zh-CN" sz="3200" dirty="0">
                <a:ea typeface="SimSun" panose="02010600030101010101" pitchFamily="2" charset="-122"/>
              </a:rPr>
            </a:br>
            <a:r>
              <a:rPr lang="en-US" altLang="zh-CN" sz="3200" dirty="0">
                <a:ea typeface="SimSun" panose="02010600030101010101" pitchFamily="2" charset="-122"/>
              </a:rPr>
              <a:t>Concluding Remark</a:t>
            </a:r>
          </a:p>
        </p:txBody>
      </p:sp>
      <p:sp>
        <p:nvSpPr>
          <p:cNvPr id="15363" name="内容占位符 2">
            <a:extLst>
              <a:ext uri="{FF2B5EF4-FFF2-40B4-BE49-F238E27FC236}">
                <a16:creationId xmlns:a16="http://schemas.microsoft.com/office/drawing/2014/main" id="{C238FAD3-EB3B-4818-8B8B-609450118432}"/>
              </a:ext>
            </a:extLst>
          </p:cNvPr>
          <p:cNvSpPr>
            <a:spLocks noGrp="1" noChangeArrowheads="1"/>
          </p:cNvSpPr>
          <p:nvPr>
            <p:ph idx="1"/>
          </p:nvPr>
        </p:nvSpPr>
        <p:spPr>
          <a:xfrm>
            <a:off x="76200" y="1222408"/>
            <a:ext cx="12039600" cy="5635592"/>
          </a:xfrm>
        </p:spPr>
        <p:txBody>
          <a:bodyPr/>
          <a:lstStyle/>
          <a:p>
            <a:pPr algn="just">
              <a:buFont typeface="Wingdings" panose="05000000000000000000" pitchFamily="2" charset="2"/>
              <a:buChar char="q"/>
            </a:pPr>
            <a:r>
              <a:rPr lang="en-US" dirty="0"/>
              <a:t>King Saul chose the way of disobedience and did not repent and hence led to his tragic end</a:t>
            </a:r>
          </a:p>
          <a:p>
            <a:pPr marL="0" indent="0" algn="just">
              <a:buNone/>
            </a:pPr>
            <a:endParaRPr lang="en-US" dirty="0"/>
          </a:p>
          <a:p>
            <a:pPr algn="just">
              <a:buFont typeface="Wingdings" panose="05000000000000000000" pitchFamily="2" charset="2"/>
              <a:buChar char="q"/>
            </a:pPr>
            <a:r>
              <a:rPr lang="en-US" dirty="0"/>
              <a:t>To obey God is better than sacrifice </a:t>
            </a:r>
          </a:p>
          <a:p>
            <a:pPr marL="0" indent="0" algn="just">
              <a:buNone/>
            </a:pPr>
            <a:endParaRPr lang="en-US" dirty="0"/>
          </a:p>
          <a:p>
            <a:pPr algn="just">
              <a:buFont typeface="Wingdings" panose="05000000000000000000" pitchFamily="2" charset="2"/>
              <a:buChar char="q"/>
            </a:pPr>
            <a:r>
              <a:rPr lang="en-US" dirty="0"/>
              <a:t>Not all good are right and our works if will honor God must come from place of obedience in our heart and action</a:t>
            </a:r>
          </a:p>
          <a:p>
            <a:pPr marL="0" indent="0" algn="just">
              <a:buNone/>
            </a:pPr>
            <a:endParaRPr lang="en-US" dirty="0"/>
          </a:p>
          <a:p>
            <a:pPr algn="just">
              <a:buFont typeface="Wingdings" panose="05000000000000000000" pitchFamily="2" charset="2"/>
              <a:buChar char="q"/>
            </a:pPr>
            <a:r>
              <a:rPr lang="en-US" dirty="0"/>
              <a:t>If we truly desire to honor God with our decisions and choices, then must seek to first confirm it through His word, prayer and fellowship with the Holy Spirit </a:t>
            </a:r>
          </a:p>
        </p:txBody>
      </p:sp>
      <p:sp>
        <p:nvSpPr>
          <p:cNvPr id="15364" name="灯片编号占位符 3">
            <a:extLst>
              <a:ext uri="{FF2B5EF4-FFF2-40B4-BE49-F238E27FC236}">
                <a16:creationId xmlns:a16="http://schemas.microsoft.com/office/drawing/2014/main" id="{EC3D642A-F012-4DFC-A686-3AE0D17425A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CBF4C65F-EBBE-4860-83A1-46FE2460738F}" type="slidenum">
              <a:rPr lang="en-US" altLang="zh-CN" sz="1200">
                <a:latin typeface="Calibri" panose="020F0502020204030204" pitchFamily="34" charset="0"/>
              </a:rPr>
              <a:pPr>
                <a:spcBef>
                  <a:spcPct val="0"/>
                </a:spcBef>
                <a:buClrTx/>
                <a:buSzTx/>
                <a:buFontTx/>
                <a:buNone/>
              </a:pPr>
              <a:t>15</a:t>
            </a:fld>
            <a:endParaRPr lang="en-US" altLang="zh-CN" sz="1200">
              <a:latin typeface="Calibri" panose="020F0502020204030204" pitchFamily="34" charset="0"/>
            </a:endParaRPr>
          </a:p>
        </p:txBody>
      </p:sp>
    </p:spTree>
    <p:extLst>
      <p:ext uri="{BB962C8B-B14F-4D97-AF65-F5344CB8AC3E}">
        <p14:creationId xmlns:p14="http://schemas.microsoft.com/office/powerpoint/2010/main" val="2069288763"/>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a:extLst>
              <a:ext uri="{FF2B5EF4-FFF2-40B4-BE49-F238E27FC236}">
                <a16:creationId xmlns:a16="http://schemas.microsoft.com/office/drawing/2014/main" id="{363625B5-60F4-4658-A949-D241FB74933D}"/>
              </a:ext>
            </a:extLst>
          </p:cNvPr>
          <p:cNvSpPr>
            <a:spLocks noGrp="1" noChangeArrowheads="1"/>
          </p:cNvSpPr>
          <p:nvPr>
            <p:ph type="title"/>
          </p:nvPr>
        </p:nvSpPr>
        <p:spPr>
          <a:xfrm>
            <a:off x="762000" y="152400"/>
            <a:ext cx="10972800" cy="1066800"/>
          </a:xfrm>
        </p:spPr>
        <p:txBody>
          <a:bodyPr/>
          <a:lstStyle/>
          <a:p>
            <a:br>
              <a:rPr lang="en-US" altLang="zh-CN" dirty="0">
                <a:ea typeface="SimSun" panose="02010600030101010101" pitchFamily="2" charset="-122"/>
              </a:rPr>
            </a:br>
            <a:br>
              <a:rPr lang="en-US" altLang="zh-CN" dirty="0">
                <a:ea typeface="SimSun" panose="02010600030101010101" pitchFamily="2" charset="-122"/>
              </a:rPr>
            </a:br>
            <a:r>
              <a:rPr lang="en-US" altLang="zh-CN" dirty="0">
                <a:ea typeface="SimSun" panose="02010600030101010101" pitchFamily="2" charset="-122"/>
              </a:rPr>
              <a:t>Main Text (Saul’s unlawful sacrifice)</a:t>
            </a:r>
            <a:endParaRPr lang="zh-CN" altLang="en-US" dirty="0">
              <a:ea typeface="SimSun" panose="02010600030101010101" pitchFamily="2" charset="-122"/>
            </a:endParaRPr>
          </a:p>
        </p:txBody>
      </p:sp>
      <p:sp>
        <p:nvSpPr>
          <p:cNvPr id="10243" name="内容占位符 2">
            <a:extLst>
              <a:ext uri="{FF2B5EF4-FFF2-40B4-BE49-F238E27FC236}">
                <a16:creationId xmlns:a16="http://schemas.microsoft.com/office/drawing/2014/main" id="{11422128-278C-41FB-88D2-7170D185FA82}"/>
              </a:ext>
            </a:extLst>
          </p:cNvPr>
          <p:cNvSpPr>
            <a:spLocks noGrp="1" noChangeArrowheads="1"/>
          </p:cNvSpPr>
          <p:nvPr>
            <p:ph idx="1"/>
          </p:nvPr>
        </p:nvSpPr>
        <p:spPr>
          <a:xfrm>
            <a:off x="0" y="1295400"/>
            <a:ext cx="12115800" cy="5486400"/>
          </a:xfrm>
        </p:spPr>
        <p:txBody>
          <a:bodyPr/>
          <a:lstStyle/>
          <a:p>
            <a:pPr marL="0" indent="0" algn="just">
              <a:buNone/>
            </a:pPr>
            <a:r>
              <a:rPr lang="en-US" altLang="zh-CN" b="1" dirty="0">
                <a:solidFill>
                  <a:schemeClr val="tx2"/>
                </a:solidFill>
                <a:ea typeface="SimSun" panose="02010600030101010101" pitchFamily="2" charset="-122"/>
              </a:rPr>
              <a:t>1 Samuel 13:8-12,ESV</a:t>
            </a:r>
          </a:p>
          <a:p>
            <a:pPr marL="0" indent="0" algn="just">
              <a:buNone/>
            </a:pPr>
            <a:r>
              <a:rPr lang="en-US" b="1" i="0" baseline="30000" dirty="0">
                <a:solidFill>
                  <a:srgbClr val="000000"/>
                </a:solidFill>
                <a:effectLst/>
                <a:latin typeface="system-ui"/>
              </a:rPr>
              <a:t>8 </a:t>
            </a:r>
            <a:r>
              <a:rPr lang="en-US" b="0" i="0" dirty="0">
                <a:solidFill>
                  <a:schemeClr val="tx2"/>
                </a:solidFill>
                <a:effectLst/>
                <a:latin typeface="system-ui"/>
              </a:rPr>
              <a:t>He waited seven days, the time appointed by Samuel</a:t>
            </a:r>
            <a:r>
              <a:rPr lang="en-US" b="0" i="0" dirty="0">
                <a:solidFill>
                  <a:srgbClr val="000000"/>
                </a:solidFill>
                <a:effectLst/>
                <a:latin typeface="system-ui"/>
              </a:rPr>
              <a:t>. </a:t>
            </a:r>
            <a:r>
              <a:rPr lang="en-US" b="0" i="0" dirty="0">
                <a:solidFill>
                  <a:srgbClr val="FF0000"/>
                </a:solidFill>
                <a:effectLst/>
                <a:latin typeface="system-ui"/>
              </a:rPr>
              <a:t>But Samuel did not come to Gilgal, and the people were scattering from him.</a:t>
            </a:r>
            <a:r>
              <a:rPr lang="en-US" b="0" i="0" dirty="0">
                <a:solidFill>
                  <a:srgbClr val="7030A0"/>
                </a:solidFill>
                <a:effectLst/>
                <a:latin typeface="system-ui"/>
              </a:rPr>
              <a:t> </a:t>
            </a:r>
            <a:r>
              <a:rPr lang="en-US" b="1" i="0" baseline="30000" dirty="0">
                <a:solidFill>
                  <a:srgbClr val="000000"/>
                </a:solidFill>
                <a:effectLst/>
                <a:latin typeface="system-ui"/>
              </a:rPr>
              <a:t>9 </a:t>
            </a:r>
            <a:r>
              <a:rPr lang="en-US" b="0" i="0" dirty="0">
                <a:solidFill>
                  <a:srgbClr val="000000"/>
                </a:solidFill>
                <a:effectLst/>
                <a:latin typeface="system-ui"/>
              </a:rPr>
              <a:t>So Saul said, “Bring the burnt offering here to me, and the peace offerings.” </a:t>
            </a:r>
            <a:r>
              <a:rPr lang="en-US" b="0" i="0" dirty="0">
                <a:solidFill>
                  <a:srgbClr val="FF0000"/>
                </a:solidFill>
                <a:effectLst/>
                <a:latin typeface="system-ui"/>
              </a:rPr>
              <a:t>And he offered the burnt offering</a:t>
            </a:r>
            <a:r>
              <a:rPr lang="en-US" b="0" i="0" dirty="0">
                <a:solidFill>
                  <a:srgbClr val="000000"/>
                </a:solidFill>
                <a:effectLst/>
                <a:latin typeface="system-ui"/>
              </a:rPr>
              <a:t>. </a:t>
            </a:r>
            <a:r>
              <a:rPr lang="en-US" b="1" i="0" baseline="30000" dirty="0">
                <a:solidFill>
                  <a:srgbClr val="000000"/>
                </a:solidFill>
                <a:effectLst/>
                <a:latin typeface="system-ui"/>
              </a:rPr>
              <a:t>10 </a:t>
            </a:r>
            <a:r>
              <a:rPr lang="en-US" b="0" i="0" dirty="0">
                <a:solidFill>
                  <a:schemeClr val="accent1"/>
                </a:solidFill>
                <a:effectLst/>
                <a:latin typeface="system-ui"/>
              </a:rPr>
              <a:t>As soon as he had finished offering the burnt offering, behold, Samuel came</a:t>
            </a:r>
            <a:r>
              <a:rPr lang="en-US" b="0" i="0" dirty="0">
                <a:solidFill>
                  <a:schemeClr val="tx2"/>
                </a:solidFill>
                <a:effectLst/>
                <a:latin typeface="system-ui"/>
              </a:rPr>
              <a:t>. </a:t>
            </a:r>
            <a:r>
              <a:rPr lang="en-US" b="0" i="0" dirty="0">
                <a:solidFill>
                  <a:srgbClr val="000000"/>
                </a:solidFill>
                <a:effectLst/>
                <a:latin typeface="system-ui"/>
              </a:rPr>
              <a:t>And Saul went out to meet him and greet him. </a:t>
            </a:r>
            <a:r>
              <a:rPr lang="en-US" b="1" i="0" baseline="30000" dirty="0">
                <a:solidFill>
                  <a:srgbClr val="000000"/>
                </a:solidFill>
                <a:effectLst/>
                <a:latin typeface="system-ui"/>
              </a:rPr>
              <a:t>11 </a:t>
            </a:r>
            <a:r>
              <a:rPr lang="en-US" b="0" i="0" dirty="0">
                <a:solidFill>
                  <a:srgbClr val="000000"/>
                </a:solidFill>
                <a:effectLst/>
                <a:latin typeface="system-ui"/>
              </a:rPr>
              <a:t>Samuel said, “What have you done?” And Saul said, “When I saw </a:t>
            </a:r>
            <a:r>
              <a:rPr lang="en-US" b="0" i="0" dirty="0">
                <a:solidFill>
                  <a:schemeClr val="tx2"/>
                </a:solidFill>
                <a:effectLst/>
                <a:latin typeface="system-ui"/>
              </a:rPr>
              <a:t>that the people were scattering from me, and that you did not come within the days appointed</a:t>
            </a:r>
            <a:r>
              <a:rPr lang="en-US" b="0" i="0" dirty="0">
                <a:solidFill>
                  <a:srgbClr val="000000"/>
                </a:solidFill>
                <a:effectLst/>
                <a:latin typeface="system-ui"/>
              </a:rPr>
              <a:t>, and that the Philistines had mustered at </a:t>
            </a:r>
            <a:r>
              <a:rPr lang="en-US" b="0" i="0" dirty="0" err="1">
                <a:solidFill>
                  <a:srgbClr val="000000"/>
                </a:solidFill>
                <a:effectLst/>
                <a:latin typeface="system-ui"/>
              </a:rPr>
              <a:t>Michmash</a:t>
            </a:r>
            <a:r>
              <a:rPr lang="en-US" b="0" i="0" dirty="0">
                <a:solidFill>
                  <a:srgbClr val="000000"/>
                </a:solidFill>
                <a:effectLst/>
                <a:latin typeface="system-ui"/>
              </a:rPr>
              <a:t>, </a:t>
            </a:r>
            <a:r>
              <a:rPr lang="en-US" b="1" i="0" baseline="30000" dirty="0">
                <a:solidFill>
                  <a:srgbClr val="000000"/>
                </a:solidFill>
                <a:effectLst/>
                <a:latin typeface="system-ui"/>
              </a:rPr>
              <a:t>12 </a:t>
            </a:r>
            <a:r>
              <a:rPr lang="en-US" b="0" i="0" dirty="0">
                <a:solidFill>
                  <a:srgbClr val="000000"/>
                </a:solidFill>
                <a:effectLst/>
                <a:latin typeface="system-ui"/>
              </a:rPr>
              <a:t>I said, ‘Now the Philistines will come down against me at Gilgal, and I have not sought the favor of the </a:t>
            </a:r>
            <a:r>
              <a:rPr lang="en-US" b="0" i="0" cap="small" dirty="0">
                <a:solidFill>
                  <a:srgbClr val="000000"/>
                </a:solidFill>
                <a:effectLst/>
                <a:latin typeface="system-ui"/>
              </a:rPr>
              <a:t>Lord</a:t>
            </a:r>
            <a:r>
              <a:rPr lang="en-US" b="0" i="0" dirty="0">
                <a:solidFill>
                  <a:srgbClr val="000000"/>
                </a:solidFill>
                <a:effectLst/>
                <a:latin typeface="system-ui"/>
              </a:rPr>
              <a:t>.’ So I forced myself, and offered the burnt offering.” </a:t>
            </a:r>
            <a:endParaRPr lang="en-US" altLang="en-US" sz="3200" dirty="0"/>
          </a:p>
        </p:txBody>
      </p:sp>
      <p:sp>
        <p:nvSpPr>
          <p:cNvPr id="10244" name="灯片编号占位符 3">
            <a:extLst>
              <a:ext uri="{FF2B5EF4-FFF2-40B4-BE49-F238E27FC236}">
                <a16:creationId xmlns:a16="http://schemas.microsoft.com/office/drawing/2014/main" id="{402C8E9C-1FBD-45C5-B385-D379374357A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3F82063-D21D-43F3-93E7-4756E60931FB}" type="slidenum">
              <a:rPr lang="en-US" altLang="zh-CN" sz="1200">
                <a:latin typeface="Calibri" panose="020F0502020204030204" pitchFamily="34" charset="0"/>
              </a:rPr>
              <a:pPr>
                <a:spcBef>
                  <a:spcPct val="0"/>
                </a:spcBef>
                <a:buClrTx/>
                <a:buSzTx/>
                <a:buFontTx/>
                <a:buNone/>
              </a:pPr>
              <a:t>2</a:t>
            </a:fld>
            <a:endParaRPr lang="en-US" altLang="zh-CN" sz="1200" dirty="0">
              <a:latin typeface="Calibri" panose="020F0502020204030204" pitchFamily="34" charset="0"/>
            </a:endParaRPr>
          </a:p>
        </p:txBody>
      </p:sp>
    </p:spTree>
    <p:extLst>
      <p:ext uri="{BB962C8B-B14F-4D97-AF65-F5344CB8AC3E}">
        <p14:creationId xmlns:p14="http://schemas.microsoft.com/office/powerpoint/2010/main" val="2524482645"/>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a:extLst>
              <a:ext uri="{FF2B5EF4-FFF2-40B4-BE49-F238E27FC236}">
                <a16:creationId xmlns:a16="http://schemas.microsoft.com/office/drawing/2014/main" id="{363625B5-60F4-4658-A949-D241FB74933D}"/>
              </a:ext>
            </a:extLst>
          </p:cNvPr>
          <p:cNvSpPr>
            <a:spLocks noGrp="1" noChangeArrowheads="1"/>
          </p:cNvSpPr>
          <p:nvPr>
            <p:ph type="title"/>
          </p:nvPr>
        </p:nvSpPr>
        <p:spPr>
          <a:xfrm>
            <a:off x="1676400" y="152400"/>
            <a:ext cx="8991600" cy="1066800"/>
          </a:xfrm>
        </p:spPr>
        <p:txBody>
          <a:bodyPr/>
          <a:lstStyle/>
          <a:p>
            <a:br>
              <a:rPr lang="en-US" altLang="zh-CN" dirty="0">
                <a:ea typeface="SimSun" panose="02010600030101010101" pitchFamily="2" charset="-122"/>
              </a:rPr>
            </a:br>
            <a:br>
              <a:rPr lang="en-US" altLang="zh-CN" dirty="0">
                <a:ea typeface="SimSun" panose="02010600030101010101" pitchFamily="2" charset="-122"/>
              </a:rPr>
            </a:br>
            <a:r>
              <a:rPr lang="en-US" altLang="zh-CN" dirty="0">
                <a:ea typeface="SimSun" panose="02010600030101010101" pitchFamily="2" charset="-122"/>
              </a:rPr>
              <a:t>Main Text (Saul’s unlawful sacrifice )</a:t>
            </a:r>
            <a:endParaRPr lang="zh-CN" altLang="en-US" dirty="0">
              <a:ea typeface="SimSun" panose="02010600030101010101" pitchFamily="2" charset="-122"/>
            </a:endParaRPr>
          </a:p>
        </p:txBody>
      </p:sp>
      <p:sp>
        <p:nvSpPr>
          <p:cNvPr id="10243" name="内容占位符 2">
            <a:extLst>
              <a:ext uri="{FF2B5EF4-FFF2-40B4-BE49-F238E27FC236}">
                <a16:creationId xmlns:a16="http://schemas.microsoft.com/office/drawing/2014/main" id="{11422128-278C-41FB-88D2-7170D185FA82}"/>
              </a:ext>
            </a:extLst>
          </p:cNvPr>
          <p:cNvSpPr>
            <a:spLocks noGrp="1" noChangeArrowheads="1"/>
          </p:cNvSpPr>
          <p:nvPr>
            <p:ph idx="1"/>
          </p:nvPr>
        </p:nvSpPr>
        <p:spPr>
          <a:xfrm>
            <a:off x="0" y="1219200"/>
            <a:ext cx="12115800" cy="5486400"/>
          </a:xfrm>
        </p:spPr>
        <p:txBody>
          <a:bodyPr/>
          <a:lstStyle/>
          <a:p>
            <a:pPr marL="0" indent="0" algn="just">
              <a:buNone/>
            </a:pPr>
            <a:r>
              <a:rPr lang="en-US" altLang="zh-CN" b="1" dirty="0">
                <a:solidFill>
                  <a:schemeClr val="tx2"/>
                </a:solidFill>
                <a:ea typeface="SimSun" panose="02010600030101010101" pitchFamily="2" charset="-122"/>
              </a:rPr>
              <a:t>1 Samuel 13:13-15 (ESV)</a:t>
            </a:r>
          </a:p>
          <a:p>
            <a:pPr marL="0" indent="0" algn="just">
              <a:buNone/>
            </a:pPr>
            <a:r>
              <a:rPr lang="en-US" b="1" i="0" baseline="30000" dirty="0">
                <a:solidFill>
                  <a:srgbClr val="000000"/>
                </a:solidFill>
                <a:effectLst/>
                <a:latin typeface="system-ui"/>
              </a:rPr>
              <a:t>13 </a:t>
            </a:r>
            <a:r>
              <a:rPr lang="en-US" b="0" i="0" dirty="0">
                <a:solidFill>
                  <a:srgbClr val="000000"/>
                </a:solidFill>
                <a:effectLst/>
                <a:latin typeface="system-ui"/>
              </a:rPr>
              <a:t>And Samuel said to Saul, “You have done foolishly. </a:t>
            </a:r>
            <a:r>
              <a:rPr lang="en-US" b="0" i="0" dirty="0">
                <a:solidFill>
                  <a:srgbClr val="FF0000"/>
                </a:solidFill>
                <a:effectLst/>
                <a:latin typeface="system-ui"/>
              </a:rPr>
              <a:t>You have not kept the command of the </a:t>
            </a:r>
            <a:r>
              <a:rPr lang="en-US" b="0" i="0" cap="small" dirty="0">
                <a:solidFill>
                  <a:srgbClr val="FF0000"/>
                </a:solidFill>
                <a:effectLst/>
                <a:latin typeface="system-ui"/>
              </a:rPr>
              <a:t>Lord</a:t>
            </a:r>
            <a:r>
              <a:rPr lang="en-US" b="0" i="0" dirty="0">
                <a:solidFill>
                  <a:srgbClr val="FF0000"/>
                </a:solidFill>
                <a:effectLst/>
                <a:latin typeface="system-ui"/>
              </a:rPr>
              <a:t> your God, with which he commanded you</a:t>
            </a:r>
            <a:r>
              <a:rPr lang="en-US" b="0" i="0" dirty="0">
                <a:solidFill>
                  <a:srgbClr val="000000"/>
                </a:solidFill>
                <a:effectLst/>
                <a:latin typeface="system-ui"/>
              </a:rPr>
              <a:t>. For then the </a:t>
            </a:r>
            <a:r>
              <a:rPr lang="en-US" b="0" i="0" cap="small" dirty="0">
                <a:solidFill>
                  <a:srgbClr val="000000"/>
                </a:solidFill>
                <a:effectLst/>
                <a:latin typeface="system-ui"/>
              </a:rPr>
              <a:t>Lord</a:t>
            </a:r>
            <a:r>
              <a:rPr lang="en-US" b="0" i="0" dirty="0">
                <a:solidFill>
                  <a:srgbClr val="000000"/>
                </a:solidFill>
                <a:effectLst/>
                <a:latin typeface="system-ui"/>
              </a:rPr>
              <a:t> would have established your kingdom over Israel forever. </a:t>
            </a:r>
            <a:r>
              <a:rPr lang="en-US" b="1" i="0" baseline="30000" dirty="0">
                <a:solidFill>
                  <a:srgbClr val="000000"/>
                </a:solidFill>
                <a:effectLst/>
                <a:latin typeface="system-ui"/>
              </a:rPr>
              <a:t>14 </a:t>
            </a:r>
            <a:r>
              <a:rPr lang="en-US" b="0" i="0" dirty="0">
                <a:solidFill>
                  <a:srgbClr val="000000"/>
                </a:solidFill>
                <a:effectLst/>
                <a:latin typeface="system-ui"/>
              </a:rPr>
              <a:t>But now your kingdom shall not continue. The </a:t>
            </a:r>
            <a:r>
              <a:rPr lang="en-US" b="0" i="0" cap="small" dirty="0">
                <a:solidFill>
                  <a:srgbClr val="000000"/>
                </a:solidFill>
                <a:effectLst/>
                <a:latin typeface="system-ui"/>
              </a:rPr>
              <a:t>Lord</a:t>
            </a:r>
            <a:r>
              <a:rPr lang="en-US" b="0" i="0" dirty="0">
                <a:solidFill>
                  <a:srgbClr val="000000"/>
                </a:solidFill>
                <a:effectLst/>
                <a:latin typeface="system-ui"/>
              </a:rPr>
              <a:t> has sought out a man after his own heart, and the </a:t>
            </a:r>
            <a:r>
              <a:rPr lang="en-US" b="0" i="0" cap="small" dirty="0">
                <a:solidFill>
                  <a:srgbClr val="000000"/>
                </a:solidFill>
                <a:effectLst/>
                <a:latin typeface="system-ui"/>
              </a:rPr>
              <a:t>Lord</a:t>
            </a:r>
            <a:r>
              <a:rPr lang="en-US" b="0" i="0" dirty="0">
                <a:solidFill>
                  <a:srgbClr val="000000"/>
                </a:solidFill>
                <a:effectLst/>
                <a:latin typeface="system-ui"/>
              </a:rPr>
              <a:t> has commanded him to be prince over his people, because you have not kept what the </a:t>
            </a:r>
            <a:r>
              <a:rPr lang="en-US" b="0" i="0" cap="small" dirty="0">
                <a:solidFill>
                  <a:srgbClr val="000000"/>
                </a:solidFill>
                <a:effectLst/>
                <a:latin typeface="system-ui"/>
              </a:rPr>
              <a:t>Lord</a:t>
            </a:r>
            <a:r>
              <a:rPr lang="en-US" b="0" i="0" dirty="0">
                <a:solidFill>
                  <a:srgbClr val="000000"/>
                </a:solidFill>
                <a:effectLst/>
                <a:latin typeface="system-ui"/>
              </a:rPr>
              <a:t> commanded you.” </a:t>
            </a:r>
            <a:r>
              <a:rPr lang="en-US" b="1" i="0" baseline="30000" dirty="0">
                <a:solidFill>
                  <a:srgbClr val="000000"/>
                </a:solidFill>
                <a:effectLst/>
                <a:latin typeface="system-ui"/>
              </a:rPr>
              <a:t>15 </a:t>
            </a:r>
            <a:r>
              <a:rPr lang="en-US" b="0" i="0" dirty="0">
                <a:solidFill>
                  <a:srgbClr val="000000"/>
                </a:solidFill>
                <a:effectLst/>
                <a:latin typeface="system-ui"/>
              </a:rPr>
              <a:t>And Samuel arose and went up from Gilgal. The rest of the people went up after Saul to meet the army; they went up from Gilgal to Gibeah of Benjamin..” </a:t>
            </a:r>
            <a:endParaRPr lang="en-US" altLang="en-US" sz="3200" dirty="0"/>
          </a:p>
        </p:txBody>
      </p:sp>
      <p:sp>
        <p:nvSpPr>
          <p:cNvPr id="10244" name="灯片编号占位符 3">
            <a:extLst>
              <a:ext uri="{FF2B5EF4-FFF2-40B4-BE49-F238E27FC236}">
                <a16:creationId xmlns:a16="http://schemas.microsoft.com/office/drawing/2014/main" id="{402C8E9C-1FBD-45C5-B385-D379374357A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3F82063-D21D-43F3-93E7-4756E60931FB}" type="slidenum">
              <a:rPr lang="en-US" altLang="zh-CN" sz="1200">
                <a:latin typeface="Calibri" panose="020F0502020204030204" pitchFamily="34" charset="0"/>
              </a:rPr>
              <a:pPr>
                <a:spcBef>
                  <a:spcPct val="0"/>
                </a:spcBef>
                <a:buClrTx/>
                <a:buSzTx/>
                <a:buFontTx/>
                <a:buNone/>
              </a:pPr>
              <a:t>3</a:t>
            </a:fld>
            <a:endParaRPr lang="en-US" altLang="zh-CN" sz="1200" dirty="0">
              <a:latin typeface="Calibri" panose="020F0502020204030204" pitchFamily="34" charset="0"/>
            </a:endParaRPr>
          </a:p>
        </p:txBody>
      </p:sp>
    </p:spTree>
    <p:extLst>
      <p:ext uri="{BB962C8B-B14F-4D97-AF65-F5344CB8AC3E}">
        <p14:creationId xmlns:p14="http://schemas.microsoft.com/office/powerpoint/2010/main" val="3148898295"/>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a:extLst>
              <a:ext uri="{FF2B5EF4-FFF2-40B4-BE49-F238E27FC236}">
                <a16:creationId xmlns:a16="http://schemas.microsoft.com/office/drawing/2014/main" id="{363625B5-60F4-4658-A949-D241FB74933D}"/>
              </a:ext>
            </a:extLst>
          </p:cNvPr>
          <p:cNvSpPr>
            <a:spLocks noGrp="1" noChangeArrowheads="1"/>
          </p:cNvSpPr>
          <p:nvPr>
            <p:ph type="title"/>
          </p:nvPr>
        </p:nvSpPr>
        <p:spPr>
          <a:xfrm>
            <a:off x="1676400" y="152400"/>
            <a:ext cx="8991600" cy="1066800"/>
          </a:xfrm>
        </p:spPr>
        <p:txBody>
          <a:bodyPr/>
          <a:lstStyle/>
          <a:p>
            <a:br>
              <a:rPr lang="en-US" altLang="zh-CN" dirty="0">
                <a:ea typeface="SimSun" panose="02010600030101010101" pitchFamily="2" charset="-122"/>
              </a:rPr>
            </a:br>
            <a:br>
              <a:rPr lang="en-US" altLang="zh-CN" dirty="0">
                <a:ea typeface="SimSun" panose="02010600030101010101" pitchFamily="2" charset="-122"/>
              </a:rPr>
            </a:br>
            <a:r>
              <a:rPr lang="en-US" altLang="zh-CN" dirty="0">
                <a:ea typeface="SimSun" panose="02010600030101010101" pitchFamily="2" charset="-122"/>
              </a:rPr>
              <a:t>Main Text (Saul’s unlawful sacrifice)</a:t>
            </a:r>
            <a:endParaRPr lang="zh-CN" altLang="en-US" dirty="0">
              <a:ea typeface="SimSun" panose="02010600030101010101" pitchFamily="2" charset="-122"/>
            </a:endParaRPr>
          </a:p>
        </p:txBody>
      </p:sp>
      <p:sp>
        <p:nvSpPr>
          <p:cNvPr id="10243" name="内容占位符 2">
            <a:extLst>
              <a:ext uri="{FF2B5EF4-FFF2-40B4-BE49-F238E27FC236}">
                <a16:creationId xmlns:a16="http://schemas.microsoft.com/office/drawing/2014/main" id="{11422128-278C-41FB-88D2-7170D185FA82}"/>
              </a:ext>
            </a:extLst>
          </p:cNvPr>
          <p:cNvSpPr>
            <a:spLocks noGrp="1" noChangeArrowheads="1"/>
          </p:cNvSpPr>
          <p:nvPr>
            <p:ph idx="1"/>
          </p:nvPr>
        </p:nvSpPr>
        <p:spPr>
          <a:xfrm>
            <a:off x="0" y="1219200"/>
            <a:ext cx="12115800" cy="5638800"/>
          </a:xfrm>
        </p:spPr>
        <p:txBody>
          <a:bodyPr/>
          <a:lstStyle/>
          <a:p>
            <a:pPr marL="0" indent="0" algn="just">
              <a:buNone/>
            </a:pPr>
            <a:r>
              <a:rPr lang="en-US" altLang="zh-CN" b="1" dirty="0">
                <a:solidFill>
                  <a:schemeClr val="tx2"/>
                </a:solidFill>
                <a:ea typeface="SimSun" panose="02010600030101010101" pitchFamily="2" charset="-122"/>
              </a:rPr>
              <a:t>1 Samuel 13:8-15 (ESV)</a:t>
            </a:r>
          </a:p>
          <a:p>
            <a:pPr marL="0" indent="0" algn="just">
              <a:buNone/>
            </a:pPr>
            <a:r>
              <a:rPr lang="en-US" altLang="zh-CN" b="1" dirty="0">
                <a:solidFill>
                  <a:schemeClr val="tx2"/>
                </a:solidFill>
                <a:ea typeface="SimSun" panose="02010600030101010101" pitchFamily="2" charset="-122"/>
              </a:rPr>
              <a:t>What we learn?</a:t>
            </a:r>
          </a:p>
          <a:p>
            <a:pPr marL="0" indent="0" algn="just">
              <a:buNone/>
            </a:pPr>
            <a:r>
              <a:rPr lang="en-US" altLang="zh-CN" sz="3600" b="1" dirty="0">
                <a:solidFill>
                  <a:srgbClr val="FF0000"/>
                </a:solidFill>
                <a:ea typeface="SimSun" panose="02010600030101010101" pitchFamily="2" charset="-122"/>
              </a:rPr>
              <a:t>When waiting on God seems longer!</a:t>
            </a:r>
          </a:p>
          <a:p>
            <a:pPr marL="0" marR="0" lvl="0" indent="0" algn="just" defTabSz="914400" rtl="0" eaLnBrk="0" fontAlgn="base" latinLnBrk="0" hangingPunct="0">
              <a:lnSpc>
                <a:spcPct val="100000"/>
              </a:lnSpc>
              <a:spcBef>
                <a:spcPct val="20000"/>
              </a:spcBef>
              <a:spcAft>
                <a:spcPct val="0"/>
              </a:spcAft>
              <a:buClr>
                <a:srgbClr val="3333CC"/>
              </a:buClr>
              <a:buSzPct val="60000"/>
              <a:buNone/>
              <a:tabLst/>
              <a:defRPr/>
            </a:pPr>
            <a:r>
              <a:rPr lang="en-US" b="1" dirty="0">
                <a:solidFill>
                  <a:srgbClr val="000000"/>
                </a:solidFill>
                <a:latin typeface="system-ui"/>
              </a:rPr>
              <a:t>1.Insecurity </a:t>
            </a:r>
          </a:p>
          <a:p>
            <a:pPr marL="0" marR="0" lvl="0" indent="0" algn="just" defTabSz="914400" rtl="0" eaLnBrk="0" fontAlgn="base" latinLnBrk="0" hangingPunct="0">
              <a:lnSpc>
                <a:spcPct val="100000"/>
              </a:lnSpc>
              <a:spcBef>
                <a:spcPct val="20000"/>
              </a:spcBef>
              <a:spcAft>
                <a:spcPct val="0"/>
              </a:spcAft>
              <a:buClr>
                <a:srgbClr val="3333CC"/>
              </a:buClr>
              <a:buSzPct val="60000"/>
              <a:buNone/>
              <a:tabLst/>
              <a:defRPr/>
            </a:pPr>
            <a:r>
              <a:rPr lang="en-US" dirty="0">
                <a:solidFill>
                  <a:srgbClr val="000000"/>
                </a:solidFill>
                <a:latin typeface="system-ui"/>
              </a:rPr>
              <a:t>Saul allowed the legitimate pressing circumstance he found himself to drive him to disobey God’s commands to officiate a sacrifice he was not authorized to offer</a:t>
            </a:r>
            <a:r>
              <a:rPr lang="en-US" b="1" dirty="0">
                <a:solidFill>
                  <a:srgbClr val="000000"/>
                </a:solidFill>
                <a:latin typeface="system-ui"/>
              </a:rPr>
              <a:t>.</a:t>
            </a:r>
          </a:p>
          <a:p>
            <a:pPr marL="0" marR="0" lvl="0" indent="0" algn="just" defTabSz="914400" rtl="0" eaLnBrk="0" fontAlgn="base" latinLnBrk="0" hangingPunct="0">
              <a:lnSpc>
                <a:spcPct val="100000"/>
              </a:lnSpc>
              <a:spcBef>
                <a:spcPct val="20000"/>
              </a:spcBef>
              <a:spcAft>
                <a:spcPct val="0"/>
              </a:spcAft>
              <a:buClr>
                <a:srgbClr val="3333CC"/>
              </a:buClr>
              <a:buSzPct val="60000"/>
              <a:buNone/>
              <a:tabLst/>
              <a:defRPr/>
            </a:pPr>
            <a:r>
              <a:rPr lang="en-US" b="1" dirty="0">
                <a:solidFill>
                  <a:srgbClr val="000000"/>
                </a:solidFill>
                <a:latin typeface="system-ui"/>
              </a:rPr>
              <a:t>2</a:t>
            </a:r>
            <a:r>
              <a:rPr kumimoji="0" lang="en-US" sz="2800" b="1" i="0" u="none" strike="noStrike" kern="0" cap="none" spc="0" normalizeH="0" baseline="0" noProof="0" dirty="0">
                <a:ln>
                  <a:noFill/>
                </a:ln>
                <a:solidFill>
                  <a:srgbClr val="000000"/>
                </a:solidFill>
                <a:effectLst/>
                <a:uLnTx/>
                <a:uFillTx/>
                <a:latin typeface="system-ui"/>
                <a:ea typeface="+mn-ea"/>
                <a:cs typeface="+mn-cs"/>
              </a:rPr>
              <a:t>.  I</a:t>
            </a:r>
            <a:r>
              <a:rPr lang="en-US" b="1" dirty="0" err="1">
                <a:solidFill>
                  <a:srgbClr val="000000"/>
                </a:solidFill>
                <a:latin typeface="system-ui"/>
              </a:rPr>
              <a:t>mpatience</a:t>
            </a:r>
            <a:endParaRPr kumimoji="0" lang="en-US" sz="2800" b="1" i="0" u="none" strike="noStrike" kern="0" cap="none" spc="0" normalizeH="0" baseline="0" noProof="0" dirty="0">
              <a:ln>
                <a:noFill/>
              </a:ln>
              <a:solidFill>
                <a:srgbClr val="000000"/>
              </a:solidFill>
              <a:effectLst/>
              <a:uLnTx/>
              <a:uFillTx/>
              <a:latin typeface="system-ui"/>
              <a:ea typeface="+mn-ea"/>
              <a:cs typeface="+mn-cs"/>
            </a:endParaRPr>
          </a:p>
          <a:p>
            <a:pPr marL="0" marR="0" lvl="0" indent="0" algn="just" defTabSz="914400" rtl="0" eaLnBrk="0" fontAlgn="base" latinLnBrk="0" hangingPunct="0">
              <a:lnSpc>
                <a:spcPct val="100000"/>
              </a:lnSpc>
              <a:spcBef>
                <a:spcPct val="20000"/>
              </a:spcBef>
              <a:spcAft>
                <a:spcPct val="0"/>
              </a:spcAft>
              <a:buClr>
                <a:srgbClr val="3333CC"/>
              </a:buClr>
              <a:buSzPct val="60000"/>
              <a:buNone/>
              <a:tabLst/>
              <a:defRPr/>
            </a:pPr>
            <a:r>
              <a:rPr kumimoji="0" lang="en-US" sz="2800" i="0" u="none" strike="noStrike" kern="0" cap="none" spc="0" normalizeH="0" baseline="0" noProof="0" dirty="0">
                <a:ln>
                  <a:noFill/>
                </a:ln>
                <a:solidFill>
                  <a:srgbClr val="000000"/>
                </a:solidFill>
                <a:effectLst/>
                <a:uLnTx/>
                <a:uFillTx/>
                <a:latin typeface="system-ui"/>
                <a:ea typeface="+mn-ea"/>
                <a:cs typeface="+mn-cs"/>
              </a:rPr>
              <a:t>It is safer to wait on God </a:t>
            </a:r>
            <a:r>
              <a:rPr lang="en-US" dirty="0">
                <a:solidFill>
                  <a:srgbClr val="000000"/>
                </a:solidFill>
                <a:latin typeface="system-ui"/>
              </a:rPr>
              <a:t>even in our most toughest moment of </a:t>
            </a:r>
            <a:r>
              <a:rPr kumimoji="0" lang="en-US" sz="2800" i="0" u="none" strike="noStrike" kern="0" cap="none" spc="0" normalizeH="0" baseline="0" noProof="0" dirty="0">
                <a:ln>
                  <a:noFill/>
                </a:ln>
                <a:solidFill>
                  <a:srgbClr val="000000"/>
                </a:solidFill>
                <a:effectLst/>
                <a:uLnTx/>
                <a:uFillTx/>
                <a:latin typeface="system-ui"/>
                <a:ea typeface="+mn-ea"/>
                <a:cs typeface="+mn-cs"/>
              </a:rPr>
              <a:t>decisions making </a:t>
            </a:r>
            <a:r>
              <a:rPr lang="en-US" b="1" dirty="0">
                <a:solidFill>
                  <a:schemeClr val="tx2"/>
                </a:solidFill>
                <a:latin typeface="system-ui"/>
              </a:rPr>
              <a:t>(cf. 1 Samuel 30)</a:t>
            </a:r>
            <a:endParaRPr lang="en-US" b="1" dirty="0">
              <a:solidFill>
                <a:srgbClr val="000000"/>
              </a:solidFill>
              <a:latin typeface="system-ui"/>
            </a:endParaRPr>
          </a:p>
          <a:p>
            <a:pPr marL="0" indent="0" algn="just">
              <a:buClr>
                <a:srgbClr val="3333CC"/>
              </a:buClr>
              <a:buNone/>
              <a:defRPr/>
            </a:pPr>
            <a:r>
              <a:rPr lang="en-US" b="1" dirty="0">
                <a:solidFill>
                  <a:srgbClr val="000000"/>
                </a:solidFill>
                <a:latin typeface="system-ui"/>
              </a:rPr>
              <a:t>3. Disobedience</a:t>
            </a:r>
          </a:p>
          <a:p>
            <a:pPr marL="0" indent="0" algn="just">
              <a:buClr>
                <a:srgbClr val="3333CC"/>
              </a:buClr>
              <a:buNone/>
              <a:defRPr/>
            </a:pPr>
            <a:r>
              <a:rPr lang="en-US" dirty="0">
                <a:solidFill>
                  <a:srgbClr val="000000"/>
                </a:solidFill>
                <a:latin typeface="system-ui"/>
              </a:rPr>
              <a:t>Our decisions and choices have consequences </a:t>
            </a:r>
            <a:r>
              <a:rPr lang="en-US" b="1" dirty="0">
                <a:solidFill>
                  <a:schemeClr val="tx2"/>
                </a:solidFill>
                <a:latin typeface="system-ui"/>
              </a:rPr>
              <a:t>(cf. Deuteronomy 30:19)</a:t>
            </a:r>
          </a:p>
          <a:p>
            <a:pPr marL="0" marR="0" lvl="0" indent="0" algn="just" defTabSz="914400" rtl="0" eaLnBrk="0" fontAlgn="base" latinLnBrk="0" hangingPunct="0">
              <a:lnSpc>
                <a:spcPct val="100000"/>
              </a:lnSpc>
              <a:spcBef>
                <a:spcPct val="20000"/>
              </a:spcBef>
              <a:spcAft>
                <a:spcPct val="0"/>
              </a:spcAft>
              <a:buClr>
                <a:srgbClr val="3333CC"/>
              </a:buClr>
              <a:buSzPct val="60000"/>
              <a:buNone/>
              <a:tabLst/>
              <a:defRPr/>
            </a:pPr>
            <a:endParaRPr kumimoji="0" lang="en-US" sz="2800" i="0" u="none" strike="noStrike" kern="0" cap="none" spc="0" normalizeH="0" baseline="0" noProof="0" dirty="0">
              <a:ln>
                <a:noFill/>
              </a:ln>
              <a:solidFill>
                <a:srgbClr val="000000"/>
              </a:solidFill>
              <a:effectLst/>
              <a:uLnTx/>
              <a:uFillTx/>
              <a:latin typeface="system-ui"/>
              <a:ea typeface="+mn-ea"/>
              <a:cs typeface="+mn-cs"/>
            </a:endParaRPr>
          </a:p>
          <a:p>
            <a:pPr marL="0" indent="0" algn="just">
              <a:buNone/>
            </a:pPr>
            <a:endParaRPr lang="en-US" altLang="zh-CN" b="1" dirty="0">
              <a:solidFill>
                <a:schemeClr val="tx2"/>
              </a:solidFill>
              <a:ea typeface="SimSun" panose="02010600030101010101" pitchFamily="2" charset="-122"/>
            </a:endParaRPr>
          </a:p>
        </p:txBody>
      </p:sp>
      <p:sp>
        <p:nvSpPr>
          <p:cNvPr id="10244" name="灯片编号占位符 3">
            <a:extLst>
              <a:ext uri="{FF2B5EF4-FFF2-40B4-BE49-F238E27FC236}">
                <a16:creationId xmlns:a16="http://schemas.microsoft.com/office/drawing/2014/main" id="{402C8E9C-1FBD-45C5-B385-D379374357A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3F82063-D21D-43F3-93E7-4756E60931FB}" type="slidenum">
              <a:rPr lang="en-US" altLang="zh-CN" sz="1200">
                <a:latin typeface="Calibri" panose="020F0502020204030204" pitchFamily="34" charset="0"/>
              </a:rPr>
              <a:pPr>
                <a:spcBef>
                  <a:spcPct val="0"/>
                </a:spcBef>
                <a:buClrTx/>
                <a:buSzTx/>
                <a:buFontTx/>
                <a:buNone/>
              </a:pPr>
              <a:t>4</a:t>
            </a:fld>
            <a:endParaRPr lang="en-US" altLang="zh-CN" sz="1200" dirty="0">
              <a:latin typeface="Calibri" panose="020F0502020204030204" pitchFamily="34" charset="0"/>
            </a:endParaRPr>
          </a:p>
        </p:txBody>
      </p:sp>
    </p:spTree>
    <p:extLst>
      <p:ext uri="{BB962C8B-B14F-4D97-AF65-F5344CB8AC3E}">
        <p14:creationId xmlns:p14="http://schemas.microsoft.com/office/powerpoint/2010/main" val="396078152"/>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1A5BB004-6998-447A-B68C-DFFEE2F22E2B}"/>
              </a:ext>
            </a:extLst>
          </p:cNvPr>
          <p:cNvSpPr>
            <a:spLocks noGrp="1" noChangeArrowheads="1"/>
          </p:cNvSpPr>
          <p:nvPr>
            <p:ph type="title"/>
          </p:nvPr>
        </p:nvSpPr>
        <p:spPr>
          <a:xfrm>
            <a:off x="-76200" y="533400"/>
            <a:ext cx="12192000" cy="609600"/>
          </a:xfrm>
        </p:spPr>
        <p:txBody>
          <a:bodyPr/>
          <a:lstStyle/>
          <a:p>
            <a:pPr>
              <a:lnSpc>
                <a:spcPct val="150000"/>
              </a:lnSpc>
            </a:pPr>
            <a:r>
              <a:rPr lang="en-US" altLang="zh-CN" sz="3200" dirty="0">
                <a:ea typeface="SimSun" panose="02010600030101010101" pitchFamily="2" charset="-122"/>
              </a:rPr>
              <a:t>MAIN TEXT(Saul gets rejected as king)</a:t>
            </a:r>
          </a:p>
        </p:txBody>
      </p:sp>
      <p:sp>
        <p:nvSpPr>
          <p:cNvPr id="12291" name="内容占位符 2">
            <a:extLst>
              <a:ext uri="{FF2B5EF4-FFF2-40B4-BE49-F238E27FC236}">
                <a16:creationId xmlns:a16="http://schemas.microsoft.com/office/drawing/2014/main" id="{E33E6887-8F9A-4772-AD34-F32BDD53F2BD}"/>
              </a:ext>
            </a:extLst>
          </p:cNvPr>
          <p:cNvSpPr>
            <a:spLocks noGrp="1" noChangeArrowheads="1"/>
          </p:cNvSpPr>
          <p:nvPr>
            <p:ph idx="1"/>
          </p:nvPr>
        </p:nvSpPr>
        <p:spPr>
          <a:xfrm>
            <a:off x="120941" y="1301692"/>
            <a:ext cx="11994859" cy="5480108"/>
          </a:xfrm>
        </p:spPr>
        <p:txBody>
          <a:bodyPr/>
          <a:lstStyle/>
          <a:p>
            <a:pPr marL="0" indent="0" algn="just">
              <a:buNone/>
              <a:defRPr/>
            </a:pPr>
            <a:r>
              <a:rPr lang="en-US" sz="3200" b="1" i="0" dirty="0">
                <a:solidFill>
                  <a:schemeClr val="tx2"/>
                </a:solidFill>
                <a:effectLst/>
                <a:latin typeface="system-ui"/>
              </a:rPr>
              <a:t>1 Samuel 15:1-3 (ESV)</a:t>
            </a:r>
          </a:p>
          <a:p>
            <a:pPr marL="0" indent="0" algn="just">
              <a:buNone/>
              <a:defRPr/>
            </a:pPr>
            <a:r>
              <a:rPr lang="en-US" sz="3200" b="1" i="0" dirty="0">
                <a:solidFill>
                  <a:srgbClr val="000000"/>
                </a:solidFill>
                <a:effectLst/>
                <a:latin typeface="system-ui"/>
              </a:rPr>
              <a:t>15 </a:t>
            </a:r>
            <a:r>
              <a:rPr lang="en-US" sz="3200" b="0" i="0" dirty="0">
                <a:solidFill>
                  <a:srgbClr val="000000"/>
                </a:solidFill>
                <a:effectLst/>
                <a:latin typeface="system-ui"/>
              </a:rPr>
              <a:t>And Samuel said to Saul, “The </a:t>
            </a:r>
            <a:r>
              <a:rPr lang="en-US" sz="3200" b="0" i="0" cap="small" dirty="0">
                <a:solidFill>
                  <a:srgbClr val="000000"/>
                </a:solidFill>
                <a:effectLst/>
                <a:latin typeface="system-ui"/>
              </a:rPr>
              <a:t>Lord</a:t>
            </a:r>
            <a:r>
              <a:rPr lang="en-US" sz="3200" b="0" i="0" dirty="0">
                <a:solidFill>
                  <a:srgbClr val="000000"/>
                </a:solidFill>
                <a:effectLst/>
                <a:latin typeface="system-ui"/>
              </a:rPr>
              <a:t> sent me to anoint you king over his people Israel; now therefore listen to the words of the </a:t>
            </a:r>
            <a:r>
              <a:rPr lang="en-US" sz="3200" b="0" i="0" cap="small" dirty="0">
                <a:solidFill>
                  <a:srgbClr val="000000"/>
                </a:solidFill>
                <a:effectLst/>
                <a:latin typeface="system-ui"/>
              </a:rPr>
              <a:t>Lord</a:t>
            </a:r>
            <a:r>
              <a:rPr lang="en-US" sz="3200" b="0" i="0" dirty="0">
                <a:solidFill>
                  <a:srgbClr val="000000"/>
                </a:solidFill>
                <a:effectLst/>
                <a:latin typeface="system-ui"/>
              </a:rPr>
              <a:t>. </a:t>
            </a:r>
            <a:r>
              <a:rPr lang="en-US" sz="3200" b="1" i="0" baseline="30000" dirty="0">
                <a:solidFill>
                  <a:srgbClr val="000000"/>
                </a:solidFill>
                <a:effectLst/>
                <a:latin typeface="system-ui"/>
              </a:rPr>
              <a:t>2 </a:t>
            </a:r>
            <a:r>
              <a:rPr lang="en-US" sz="3200" b="0" i="0" dirty="0">
                <a:solidFill>
                  <a:srgbClr val="000000"/>
                </a:solidFill>
                <a:effectLst/>
                <a:latin typeface="system-ui"/>
              </a:rPr>
              <a:t>Thus says the </a:t>
            </a:r>
            <a:r>
              <a:rPr lang="en-US" sz="3200" b="0" i="0" cap="small" dirty="0">
                <a:solidFill>
                  <a:srgbClr val="000000"/>
                </a:solidFill>
                <a:effectLst/>
                <a:latin typeface="system-ui"/>
              </a:rPr>
              <a:t>Lord</a:t>
            </a:r>
            <a:r>
              <a:rPr lang="en-US" sz="3200" b="0" i="0" dirty="0">
                <a:solidFill>
                  <a:srgbClr val="000000"/>
                </a:solidFill>
                <a:effectLst/>
                <a:latin typeface="system-ui"/>
              </a:rPr>
              <a:t> of hosts, ‘I have noted what Amalek did to Israel in opposing them on the way when they came up out of Egypt. </a:t>
            </a:r>
            <a:r>
              <a:rPr lang="en-US" sz="3200" b="1" i="0" baseline="30000" dirty="0">
                <a:solidFill>
                  <a:srgbClr val="000000"/>
                </a:solidFill>
                <a:effectLst/>
                <a:latin typeface="system-ui"/>
              </a:rPr>
              <a:t>3 </a:t>
            </a:r>
            <a:r>
              <a:rPr lang="en-US" sz="3200" b="0" i="0" dirty="0">
                <a:solidFill>
                  <a:srgbClr val="000000"/>
                </a:solidFill>
                <a:effectLst/>
                <a:latin typeface="system-ui"/>
              </a:rPr>
              <a:t>Now go and strike Amalek and devote to destruction all that they have. Do not spare them, but kill both man and woman, child and infant, ox and sheep, camel and donkey.’</a:t>
            </a:r>
            <a:endParaRPr lang="en-US" altLang="en-US" sz="3200" dirty="0"/>
          </a:p>
        </p:txBody>
      </p:sp>
      <p:sp>
        <p:nvSpPr>
          <p:cNvPr id="13316" name="灯片编号占位符 3">
            <a:extLst>
              <a:ext uri="{FF2B5EF4-FFF2-40B4-BE49-F238E27FC236}">
                <a16:creationId xmlns:a16="http://schemas.microsoft.com/office/drawing/2014/main" id="{5BC96851-A2A8-4161-852E-2FF6AD2CB3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1768C46-8288-487B-B7F2-CE79B7974A08}" type="slidenum">
              <a:rPr lang="en-US" altLang="zh-CN" sz="1200">
                <a:latin typeface="Calibri" panose="020F0502020204030204" pitchFamily="34" charset="0"/>
              </a:rPr>
              <a:pPr>
                <a:spcBef>
                  <a:spcPct val="0"/>
                </a:spcBef>
                <a:buClrTx/>
                <a:buSzTx/>
                <a:buFontTx/>
                <a:buNone/>
              </a:pPr>
              <a:t>5</a:t>
            </a:fld>
            <a:endParaRPr lang="en-US" altLang="zh-CN" sz="1200">
              <a:latin typeface="Calibri" panose="020F0502020204030204" pitchFamily="34" charset="0"/>
            </a:endParaRP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1A5BB004-6998-447A-B68C-DFFEE2F22E2B}"/>
              </a:ext>
            </a:extLst>
          </p:cNvPr>
          <p:cNvSpPr>
            <a:spLocks noGrp="1" noChangeArrowheads="1"/>
          </p:cNvSpPr>
          <p:nvPr>
            <p:ph type="title"/>
          </p:nvPr>
        </p:nvSpPr>
        <p:spPr>
          <a:xfrm>
            <a:off x="-76200" y="522288"/>
            <a:ext cx="12192000" cy="609600"/>
          </a:xfrm>
        </p:spPr>
        <p:txBody>
          <a:bodyPr/>
          <a:lstStyle/>
          <a:p>
            <a:pPr>
              <a:lnSpc>
                <a:spcPct val="150000"/>
              </a:lnSpc>
            </a:pPr>
            <a:r>
              <a:rPr lang="en-US" altLang="zh-CN" sz="3200" dirty="0">
                <a:ea typeface="SimSun" panose="02010600030101010101" pitchFamily="2" charset="-122"/>
              </a:rPr>
              <a:t>MAIN TEXT(Saul gets rejected as king)</a:t>
            </a:r>
          </a:p>
        </p:txBody>
      </p:sp>
      <p:sp>
        <p:nvSpPr>
          <p:cNvPr id="12291" name="内容占位符 2">
            <a:extLst>
              <a:ext uri="{FF2B5EF4-FFF2-40B4-BE49-F238E27FC236}">
                <a16:creationId xmlns:a16="http://schemas.microsoft.com/office/drawing/2014/main" id="{E33E6887-8F9A-4772-AD34-F32BDD53F2BD}"/>
              </a:ext>
            </a:extLst>
          </p:cNvPr>
          <p:cNvSpPr>
            <a:spLocks noGrp="1" noChangeArrowheads="1"/>
          </p:cNvSpPr>
          <p:nvPr>
            <p:ph idx="1"/>
          </p:nvPr>
        </p:nvSpPr>
        <p:spPr>
          <a:xfrm>
            <a:off x="91440" y="1301692"/>
            <a:ext cx="12039600" cy="5556308"/>
          </a:xfrm>
        </p:spPr>
        <p:txBody>
          <a:bodyPr/>
          <a:lstStyle/>
          <a:p>
            <a:pPr marL="0" marR="0" lvl="0" indent="0" algn="just" defTabSz="914400" rtl="0" eaLnBrk="0" fontAlgn="base" latinLnBrk="0" hangingPunct="0">
              <a:lnSpc>
                <a:spcPct val="100000"/>
              </a:lnSpc>
              <a:spcBef>
                <a:spcPct val="20000"/>
              </a:spcBef>
              <a:spcAft>
                <a:spcPct val="0"/>
              </a:spcAft>
              <a:buClr>
                <a:srgbClr val="3333CC"/>
              </a:buClr>
              <a:buSzPct val="60000"/>
              <a:buFont typeface="Wingdings" panose="05000000000000000000" pitchFamily="2" charset="2"/>
              <a:buNone/>
              <a:tabLst/>
              <a:defRPr/>
            </a:pPr>
            <a:r>
              <a:rPr kumimoji="0" lang="en-US" sz="3200" b="1" i="0" u="none" strike="noStrike" kern="0" cap="none" spc="0" normalizeH="0" baseline="0" noProof="0" dirty="0">
                <a:ln>
                  <a:noFill/>
                </a:ln>
                <a:solidFill>
                  <a:srgbClr val="333399"/>
                </a:solidFill>
                <a:effectLst/>
                <a:uLnTx/>
                <a:uFillTx/>
                <a:latin typeface="system-ui"/>
                <a:ea typeface="+mn-ea"/>
                <a:cs typeface="+mn-cs"/>
              </a:rPr>
              <a:t>1 Samuel 15:1-3</a:t>
            </a:r>
            <a:r>
              <a:rPr lang="en-US" sz="3200" b="1" dirty="0">
                <a:solidFill>
                  <a:srgbClr val="333399"/>
                </a:solidFill>
                <a:latin typeface="system-ui"/>
              </a:rPr>
              <a:t> (</a:t>
            </a:r>
            <a:r>
              <a:rPr kumimoji="0" lang="en-US" sz="3200" b="1" i="0" u="none" strike="noStrike" kern="0" cap="none" spc="0" normalizeH="0" baseline="0" noProof="0" dirty="0">
                <a:ln>
                  <a:noFill/>
                </a:ln>
                <a:solidFill>
                  <a:srgbClr val="333399"/>
                </a:solidFill>
                <a:effectLst/>
                <a:uLnTx/>
                <a:uFillTx/>
                <a:latin typeface="system-ui"/>
                <a:ea typeface="+mn-ea"/>
                <a:cs typeface="+mn-cs"/>
              </a:rPr>
              <a:t>ESV)</a:t>
            </a:r>
          </a:p>
          <a:p>
            <a:pPr marL="0" indent="0" algn="just">
              <a:buNone/>
              <a:defRPr/>
            </a:pPr>
            <a:r>
              <a:rPr lang="en-US" b="1" i="0" baseline="30000" dirty="0">
                <a:solidFill>
                  <a:srgbClr val="000000"/>
                </a:solidFill>
                <a:effectLst/>
                <a:latin typeface="system-ui"/>
              </a:rPr>
              <a:t>17 </a:t>
            </a:r>
            <a:r>
              <a:rPr lang="en-US" b="0" i="0" dirty="0">
                <a:solidFill>
                  <a:srgbClr val="000000"/>
                </a:solidFill>
                <a:effectLst/>
                <a:latin typeface="system-ui"/>
              </a:rPr>
              <a:t>And Samuel said, “Though you are little in your own eyes, are you not the head of the tribes of Israel? The </a:t>
            </a:r>
            <a:r>
              <a:rPr lang="en-US" b="0" i="0" cap="small" dirty="0">
                <a:solidFill>
                  <a:srgbClr val="000000"/>
                </a:solidFill>
                <a:effectLst/>
                <a:latin typeface="system-ui"/>
              </a:rPr>
              <a:t>Lord</a:t>
            </a:r>
            <a:r>
              <a:rPr lang="en-US" b="0" i="0" dirty="0">
                <a:solidFill>
                  <a:srgbClr val="000000"/>
                </a:solidFill>
                <a:effectLst/>
                <a:latin typeface="system-ui"/>
              </a:rPr>
              <a:t> anointed you king over Israel. </a:t>
            </a:r>
            <a:r>
              <a:rPr lang="en-US" b="1" i="0" baseline="30000" dirty="0">
                <a:solidFill>
                  <a:srgbClr val="000000"/>
                </a:solidFill>
                <a:effectLst/>
                <a:latin typeface="system-ui"/>
              </a:rPr>
              <a:t>18 </a:t>
            </a:r>
            <a:r>
              <a:rPr lang="en-US" b="0" i="0" dirty="0">
                <a:solidFill>
                  <a:srgbClr val="000000"/>
                </a:solidFill>
                <a:effectLst/>
                <a:latin typeface="system-ui"/>
              </a:rPr>
              <a:t>And the </a:t>
            </a:r>
            <a:r>
              <a:rPr lang="en-US" b="0" i="0" cap="small" dirty="0">
                <a:solidFill>
                  <a:srgbClr val="000000"/>
                </a:solidFill>
                <a:effectLst/>
                <a:latin typeface="system-ui"/>
              </a:rPr>
              <a:t>Lord</a:t>
            </a:r>
            <a:r>
              <a:rPr lang="en-US" b="0" i="0" dirty="0">
                <a:solidFill>
                  <a:srgbClr val="000000"/>
                </a:solidFill>
                <a:effectLst/>
                <a:latin typeface="system-ui"/>
              </a:rPr>
              <a:t> sent you on a mission and said, ‘Go, devote to destruction the sinners, the Amalekites, and fight against them until they are consumed.’ </a:t>
            </a:r>
            <a:r>
              <a:rPr lang="en-US" b="1" i="0" baseline="30000" dirty="0">
                <a:solidFill>
                  <a:srgbClr val="000000"/>
                </a:solidFill>
                <a:effectLst/>
                <a:latin typeface="system-ui"/>
              </a:rPr>
              <a:t>19 </a:t>
            </a:r>
            <a:r>
              <a:rPr lang="en-US" b="0" i="0" dirty="0">
                <a:solidFill>
                  <a:srgbClr val="000000"/>
                </a:solidFill>
                <a:effectLst/>
                <a:latin typeface="system-ui"/>
              </a:rPr>
              <a:t>Why then did you not obey the voice of the </a:t>
            </a:r>
            <a:r>
              <a:rPr lang="en-US" b="0" i="0" cap="small" dirty="0">
                <a:solidFill>
                  <a:srgbClr val="000000"/>
                </a:solidFill>
                <a:effectLst/>
                <a:latin typeface="system-ui"/>
              </a:rPr>
              <a:t>Lord</a:t>
            </a:r>
            <a:r>
              <a:rPr lang="en-US" b="0" i="0" dirty="0">
                <a:solidFill>
                  <a:srgbClr val="000000"/>
                </a:solidFill>
                <a:effectLst/>
                <a:latin typeface="system-ui"/>
              </a:rPr>
              <a:t>? Why did you pounce on the spoil and do what was evil in the sight of the </a:t>
            </a:r>
            <a:r>
              <a:rPr lang="en-US" b="0" i="0" cap="small" dirty="0">
                <a:solidFill>
                  <a:srgbClr val="000000"/>
                </a:solidFill>
                <a:effectLst/>
                <a:latin typeface="system-ui"/>
              </a:rPr>
              <a:t>Lord</a:t>
            </a:r>
            <a:r>
              <a:rPr lang="en-US" b="0" i="0" dirty="0">
                <a:solidFill>
                  <a:srgbClr val="000000"/>
                </a:solidFill>
                <a:effectLst/>
                <a:latin typeface="system-ui"/>
              </a:rPr>
              <a:t>?...........</a:t>
            </a:r>
          </a:p>
          <a:p>
            <a:pPr marL="0" indent="0" algn="l">
              <a:buNone/>
            </a:pPr>
            <a:r>
              <a:rPr lang="en-US" b="1" i="0" baseline="30000" dirty="0">
                <a:solidFill>
                  <a:schemeClr val="tx2"/>
                </a:solidFill>
                <a:effectLst/>
                <a:latin typeface="system-ui"/>
              </a:rPr>
              <a:t>22 </a:t>
            </a:r>
            <a:r>
              <a:rPr lang="en-US" b="0" i="0" dirty="0">
                <a:solidFill>
                  <a:schemeClr val="tx2"/>
                </a:solidFill>
                <a:effectLst/>
                <a:latin typeface="system-ui"/>
              </a:rPr>
              <a:t>And Samuel said, “Has the </a:t>
            </a:r>
            <a:r>
              <a:rPr lang="en-US" b="0" i="0" cap="small" dirty="0">
                <a:solidFill>
                  <a:schemeClr val="tx2"/>
                </a:solidFill>
                <a:effectLst/>
                <a:latin typeface="system-ui"/>
              </a:rPr>
              <a:t>Lord</a:t>
            </a:r>
            <a:r>
              <a:rPr lang="en-US" b="0" i="0" dirty="0">
                <a:solidFill>
                  <a:schemeClr val="tx2"/>
                </a:solidFill>
                <a:effectLst/>
                <a:latin typeface="system-ui"/>
              </a:rPr>
              <a:t> as great delight in burnt offerings and sacrifices,</a:t>
            </a:r>
            <a:r>
              <a:rPr lang="en-US" dirty="0">
                <a:solidFill>
                  <a:schemeClr val="tx2"/>
                </a:solidFill>
                <a:latin typeface="system-ui"/>
              </a:rPr>
              <a:t> </a:t>
            </a:r>
            <a:r>
              <a:rPr lang="en-US" b="0" i="0" dirty="0">
                <a:solidFill>
                  <a:schemeClr val="tx2"/>
                </a:solidFill>
                <a:effectLst/>
                <a:latin typeface="system-ui"/>
              </a:rPr>
              <a:t>as in obeying the voice of the </a:t>
            </a:r>
            <a:r>
              <a:rPr lang="en-US" b="0" i="0" cap="small" dirty="0">
                <a:solidFill>
                  <a:schemeClr val="tx2"/>
                </a:solidFill>
                <a:effectLst/>
                <a:latin typeface="system-ui"/>
              </a:rPr>
              <a:t>Lord</a:t>
            </a:r>
            <a:r>
              <a:rPr lang="en-US" b="0" i="0" dirty="0">
                <a:solidFill>
                  <a:schemeClr val="tx2"/>
                </a:solidFill>
                <a:effectLst/>
                <a:latin typeface="system-ui"/>
              </a:rPr>
              <a:t>? </a:t>
            </a:r>
            <a:r>
              <a:rPr lang="en-US" b="0" i="0" dirty="0">
                <a:solidFill>
                  <a:srgbClr val="FF0000"/>
                </a:solidFill>
                <a:effectLst/>
                <a:latin typeface="system-ui"/>
              </a:rPr>
              <a:t>Behold, to obey is better than sacrifice,</a:t>
            </a:r>
            <a:r>
              <a:rPr lang="en-US" dirty="0">
                <a:solidFill>
                  <a:srgbClr val="FF0000"/>
                </a:solidFill>
                <a:latin typeface="system-ui"/>
              </a:rPr>
              <a:t> </a:t>
            </a:r>
            <a:r>
              <a:rPr lang="en-US" b="0" i="0" dirty="0">
                <a:solidFill>
                  <a:srgbClr val="FF0000"/>
                </a:solidFill>
                <a:effectLst/>
                <a:latin typeface="system-ui"/>
              </a:rPr>
              <a:t>and to listen than the fat of rams</a:t>
            </a:r>
            <a:r>
              <a:rPr lang="en-US" b="0" i="0" dirty="0">
                <a:solidFill>
                  <a:schemeClr val="tx2"/>
                </a:solidFill>
                <a:effectLst/>
                <a:latin typeface="system-ui"/>
              </a:rPr>
              <a:t>.</a:t>
            </a:r>
            <a:r>
              <a:rPr lang="en-US" b="1" i="0" baseline="30000" dirty="0">
                <a:solidFill>
                  <a:schemeClr val="tx2"/>
                </a:solidFill>
                <a:effectLst/>
                <a:latin typeface="system-ui"/>
              </a:rPr>
              <a:t>23 </a:t>
            </a:r>
            <a:r>
              <a:rPr lang="en-US" b="0" i="0" dirty="0">
                <a:solidFill>
                  <a:schemeClr val="tx2"/>
                </a:solidFill>
                <a:effectLst/>
                <a:latin typeface="system-ui"/>
              </a:rPr>
              <a:t>For rebellion is as the sin of divination,</a:t>
            </a:r>
            <a:r>
              <a:rPr lang="en-US" dirty="0">
                <a:solidFill>
                  <a:schemeClr val="tx2"/>
                </a:solidFill>
                <a:latin typeface="system-ui"/>
              </a:rPr>
              <a:t> </a:t>
            </a:r>
            <a:r>
              <a:rPr lang="en-US" b="0" i="0" dirty="0">
                <a:solidFill>
                  <a:schemeClr val="tx2"/>
                </a:solidFill>
                <a:effectLst/>
                <a:latin typeface="system-ui"/>
              </a:rPr>
              <a:t>and presumption is as iniquity and idolatry. Because you have rejected the word of the </a:t>
            </a:r>
            <a:r>
              <a:rPr lang="en-US" b="0" i="0" cap="small" dirty="0">
                <a:solidFill>
                  <a:schemeClr val="tx2"/>
                </a:solidFill>
                <a:effectLst/>
                <a:latin typeface="system-ui"/>
              </a:rPr>
              <a:t>Lord</a:t>
            </a:r>
            <a:r>
              <a:rPr lang="en-US" b="0" i="0" dirty="0">
                <a:solidFill>
                  <a:schemeClr val="tx2"/>
                </a:solidFill>
                <a:effectLst/>
                <a:latin typeface="system-ui"/>
              </a:rPr>
              <a:t>,</a:t>
            </a:r>
            <a:r>
              <a:rPr lang="en-US" dirty="0">
                <a:solidFill>
                  <a:schemeClr val="tx2"/>
                </a:solidFill>
                <a:latin typeface="system-ui"/>
              </a:rPr>
              <a:t> </a:t>
            </a:r>
            <a:r>
              <a:rPr lang="en-US" b="0" i="0" dirty="0">
                <a:solidFill>
                  <a:schemeClr val="tx2"/>
                </a:solidFill>
                <a:effectLst/>
                <a:latin typeface="system-ui"/>
              </a:rPr>
              <a:t>he has also rejected you from being king.”</a:t>
            </a:r>
          </a:p>
          <a:p>
            <a:pPr marL="0" indent="0" algn="just">
              <a:buNone/>
              <a:defRPr/>
            </a:pPr>
            <a:endParaRPr lang="en-US" altLang="en-US" sz="3200" dirty="0"/>
          </a:p>
        </p:txBody>
      </p:sp>
      <p:sp>
        <p:nvSpPr>
          <p:cNvPr id="13316" name="灯片编号占位符 3">
            <a:extLst>
              <a:ext uri="{FF2B5EF4-FFF2-40B4-BE49-F238E27FC236}">
                <a16:creationId xmlns:a16="http://schemas.microsoft.com/office/drawing/2014/main" id="{5BC96851-A2A8-4161-852E-2FF6AD2CB3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1768C46-8288-487B-B7F2-CE79B7974A08}" type="slidenum">
              <a:rPr lang="en-US" altLang="zh-CN" sz="1200">
                <a:latin typeface="Calibri" panose="020F0502020204030204" pitchFamily="34" charset="0"/>
              </a:rPr>
              <a:pPr>
                <a:spcBef>
                  <a:spcPct val="0"/>
                </a:spcBef>
                <a:buClrTx/>
                <a:buSzTx/>
                <a:buFontTx/>
                <a:buNone/>
              </a:pPr>
              <a:t>6</a:t>
            </a:fld>
            <a:endParaRPr lang="en-US" altLang="zh-CN" sz="1200">
              <a:latin typeface="Calibri" panose="020F0502020204030204" pitchFamily="34" charset="0"/>
            </a:endParaRPr>
          </a:p>
        </p:txBody>
      </p:sp>
    </p:spTree>
    <p:extLst>
      <p:ext uri="{BB962C8B-B14F-4D97-AF65-F5344CB8AC3E}">
        <p14:creationId xmlns:p14="http://schemas.microsoft.com/office/powerpoint/2010/main" val="1765510427"/>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a:extLst>
              <a:ext uri="{FF2B5EF4-FFF2-40B4-BE49-F238E27FC236}">
                <a16:creationId xmlns:a16="http://schemas.microsoft.com/office/drawing/2014/main" id="{363625B5-60F4-4658-A949-D241FB74933D}"/>
              </a:ext>
            </a:extLst>
          </p:cNvPr>
          <p:cNvSpPr>
            <a:spLocks noGrp="1" noChangeArrowheads="1"/>
          </p:cNvSpPr>
          <p:nvPr>
            <p:ph type="title"/>
          </p:nvPr>
        </p:nvSpPr>
        <p:spPr>
          <a:xfrm>
            <a:off x="1676400" y="152400"/>
            <a:ext cx="8991600" cy="1066800"/>
          </a:xfrm>
        </p:spPr>
        <p:txBody>
          <a:bodyPr/>
          <a:lstStyle/>
          <a:p>
            <a:br>
              <a:rPr lang="en-US" altLang="zh-CN" dirty="0">
                <a:ea typeface="SimSun" panose="02010600030101010101" pitchFamily="2" charset="-122"/>
              </a:rPr>
            </a:br>
            <a:br>
              <a:rPr lang="en-US" altLang="zh-CN" dirty="0">
                <a:ea typeface="SimSun" panose="02010600030101010101" pitchFamily="2" charset="-122"/>
              </a:rPr>
            </a:br>
            <a:r>
              <a:rPr lang="en-US" altLang="zh-CN" dirty="0">
                <a:ea typeface="SimSun" panose="02010600030101010101" pitchFamily="2" charset="-122"/>
              </a:rPr>
              <a:t>Main Text (Saul’s unlawful sacrifice)</a:t>
            </a:r>
            <a:endParaRPr lang="zh-CN" altLang="en-US" dirty="0">
              <a:ea typeface="SimSun" panose="02010600030101010101" pitchFamily="2" charset="-122"/>
            </a:endParaRPr>
          </a:p>
        </p:txBody>
      </p:sp>
      <p:sp>
        <p:nvSpPr>
          <p:cNvPr id="10243" name="内容占位符 2">
            <a:extLst>
              <a:ext uri="{FF2B5EF4-FFF2-40B4-BE49-F238E27FC236}">
                <a16:creationId xmlns:a16="http://schemas.microsoft.com/office/drawing/2014/main" id="{11422128-278C-41FB-88D2-7170D185FA82}"/>
              </a:ext>
            </a:extLst>
          </p:cNvPr>
          <p:cNvSpPr>
            <a:spLocks noGrp="1" noChangeArrowheads="1"/>
          </p:cNvSpPr>
          <p:nvPr>
            <p:ph idx="1"/>
          </p:nvPr>
        </p:nvSpPr>
        <p:spPr>
          <a:xfrm>
            <a:off x="0" y="1219200"/>
            <a:ext cx="12192000" cy="5638800"/>
          </a:xfrm>
        </p:spPr>
        <p:txBody>
          <a:bodyPr/>
          <a:lstStyle/>
          <a:p>
            <a:pPr marL="0" indent="0" algn="just">
              <a:buNone/>
            </a:pPr>
            <a:r>
              <a:rPr lang="en-US" altLang="zh-CN" b="1" dirty="0">
                <a:solidFill>
                  <a:schemeClr val="tx2"/>
                </a:solidFill>
                <a:ea typeface="SimSun" panose="02010600030101010101" pitchFamily="2" charset="-122"/>
              </a:rPr>
              <a:t>1 Samuel 15:1-23 (ESV)</a:t>
            </a:r>
          </a:p>
          <a:p>
            <a:pPr marL="0" indent="0" algn="just">
              <a:buNone/>
            </a:pPr>
            <a:r>
              <a:rPr lang="en-US" altLang="zh-CN" b="1" dirty="0">
                <a:solidFill>
                  <a:schemeClr val="tx2"/>
                </a:solidFill>
                <a:ea typeface="SimSun" panose="02010600030101010101" pitchFamily="2" charset="-122"/>
              </a:rPr>
              <a:t>What we learn?</a:t>
            </a:r>
          </a:p>
          <a:p>
            <a:pPr marL="0" indent="0" algn="just">
              <a:buNone/>
            </a:pPr>
            <a:r>
              <a:rPr lang="en-US" altLang="zh-CN" sz="3600" b="1" dirty="0">
                <a:solidFill>
                  <a:srgbClr val="FF0000"/>
                </a:solidFill>
                <a:ea typeface="SimSun" panose="02010600030101010101" pitchFamily="2" charset="-122"/>
              </a:rPr>
              <a:t>When God’s commands seem insufficient or deficient to us!</a:t>
            </a:r>
          </a:p>
          <a:p>
            <a:pPr marL="0" indent="0" algn="just">
              <a:buNone/>
            </a:pPr>
            <a:r>
              <a:rPr lang="en-US" altLang="zh-CN" b="1" dirty="0">
                <a:ea typeface="SimSun" panose="02010600030101010101" pitchFamily="2" charset="-122"/>
              </a:rPr>
              <a:t>1. We choose to obey whom we fear</a:t>
            </a:r>
          </a:p>
          <a:p>
            <a:pPr marL="0" indent="0" algn="just">
              <a:buNone/>
            </a:pPr>
            <a:endParaRPr lang="en-US" altLang="zh-CN" b="1" dirty="0">
              <a:ea typeface="SimSun" panose="02010600030101010101" pitchFamily="2" charset="-122"/>
            </a:endParaRPr>
          </a:p>
          <a:p>
            <a:pPr marL="0" indent="0" algn="just">
              <a:buNone/>
            </a:pPr>
            <a:r>
              <a:rPr lang="en-US" altLang="zh-CN" b="1" dirty="0">
                <a:ea typeface="SimSun" panose="02010600030101010101" pitchFamily="2" charset="-122"/>
              </a:rPr>
              <a:t>2. Deflecting blame only leads to remorsefulness not repentance</a:t>
            </a:r>
          </a:p>
          <a:p>
            <a:pPr marL="0" marR="0" lvl="0" indent="0" algn="just" defTabSz="914400" rtl="0" eaLnBrk="0" fontAlgn="base" latinLnBrk="0" hangingPunct="0">
              <a:lnSpc>
                <a:spcPct val="100000"/>
              </a:lnSpc>
              <a:spcBef>
                <a:spcPct val="20000"/>
              </a:spcBef>
              <a:spcAft>
                <a:spcPct val="0"/>
              </a:spcAft>
              <a:buClr>
                <a:srgbClr val="3333CC"/>
              </a:buClr>
              <a:buSzPct val="60000"/>
              <a:buNone/>
              <a:tabLst/>
              <a:defRPr/>
            </a:pPr>
            <a:endParaRPr lang="en-US" b="1" dirty="0">
              <a:solidFill>
                <a:srgbClr val="000000"/>
              </a:solidFill>
              <a:latin typeface="system-ui"/>
            </a:endParaRPr>
          </a:p>
          <a:p>
            <a:pPr marL="0" marR="0" lvl="0" indent="0" algn="just" defTabSz="914400" rtl="0" eaLnBrk="0" fontAlgn="base" latinLnBrk="0" hangingPunct="0">
              <a:lnSpc>
                <a:spcPct val="100000"/>
              </a:lnSpc>
              <a:spcBef>
                <a:spcPct val="20000"/>
              </a:spcBef>
              <a:spcAft>
                <a:spcPct val="0"/>
              </a:spcAft>
              <a:buClr>
                <a:srgbClr val="3333CC"/>
              </a:buClr>
              <a:buSzPct val="60000"/>
              <a:buNone/>
              <a:tabLst/>
              <a:defRPr/>
            </a:pPr>
            <a:r>
              <a:rPr lang="en-US" b="1" dirty="0">
                <a:solidFill>
                  <a:srgbClr val="000000"/>
                </a:solidFill>
                <a:latin typeface="system-ui"/>
              </a:rPr>
              <a:t>3. Not ALL good is RIGHT (Proverbs 14:12)</a:t>
            </a:r>
          </a:p>
          <a:p>
            <a:pPr marL="0" marR="0" lvl="0" indent="0" algn="just" defTabSz="914400" rtl="0" eaLnBrk="0" fontAlgn="base" latinLnBrk="0" hangingPunct="0">
              <a:lnSpc>
                <a:spcPct val="100000"/>
              </a:lnSpc>
              <a:spcBef>
                <a:spcPct val="20000"/>
              </a:spcBef>
              <a:spcAft>
                <a:spcPct val="0"/>
              </a:spcAft>
              <a:buClr>
                <a:srgbClr val="3333CC"/>
              </a:buClr>
              <a:buSzPct val="60000"/>
              <a:buNone/>
              <a:tabLst/>
              <a:defRPr/>
            </a:pPr>
            <a:endParaRPr lang="en-US" b="1" dirty="0">
              <a:solidFill>
                <a:srgbClr val="000000"/>
              </a:solidFill>
              <a:latin typeface="system-ui"/>
            </a:endParaRPr>
          </a:p>
          <a:p>
            <a:pPr marL="0" indent="0" algn="just">
              <a:buClr>
                <a:srgbClr val="3333CC"/>
              </a:buClr>
              <a:buNone/>
              <a:defRPr/>
            </a:pPr>
            <a:r>
              <a:rPr lang="en-US" b="1" dirty="0">
                <a:solidFill>
                  <a:srgbClr val="000000"/>
                </a:solidFill>
                <a:latin typeface="system-ui"/>
              </a:rPr>
              <a:t>4. God is only satisfied and honored with works produced out of OBEDIENCE</a:t>
            </a:r>
          </a:p>
        </p:txBody>
      </p:sp>
      <p:sp>
        <p:nvSpPr>
          <p:cNvPr id="10244" name="灯片编号占位符 3">
            <a:extLst>
              <a:ext uri="{FF2B5EF4-FFF2-40B4-BE49-F238E27FC236}">
                <a16:creationId xmlns:a16="http://schemas.microsoft.com/office/drawing/2014/main" id="{402C8E9C-1FBD-45C5-B385-D379374357A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3F82063-D21D-43F3-93E7-4756E60931FB}" type="slidenum">
              <a:rPr lang="en-US" altLang="zh-CN" sz="1200">
                <a:latin typeface="Calibri" panose="020F0502020204030204" pitchFamily="34" charset="0"/>
              </a:rPr>
              <a:pPr>
                <a:spcBef>
                  <a:spcPct val="0"/>
                </a:spcBef>
                <a:buClrTx/>
                <a:buSzTx/>
                <a:buFontTx/>
                <a:buNone/>
              </a:pPr>
              <a:t>7</a:t>
            </a:fld>
            <a:endParaRPr lang="en-US" altLang="zh-CN" sz="1200" dirty="0">
              <a:latin typeface="Calibri" panose="020F0502020204030204" pitchFamily="34" charset="0"/>
            </a:endParaRPr>
          </a:p>
        </p:txBody>
      </p:sp>
    </p:spTree>
    <p:extLst>
      <p:ext uri="{BB962C8B-B14F-4D97-AF65-F5344CB8AC3E}">
        <p14:creationId xmlns:p14="http://schemas.microsoft.com/office/powerpoint/2010/main" val="2123844813"/>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1A5BB004-6998-447A-B68C-DFFEE2F22E2B}"/>
              </a:ext>
            </a:extLst>
          </p:cNvPr>
          <p:cNvSpPr>
            <a:spLocks noGrp="1" noChangeArrowheads="1"/>
          </p:cNvSpPr>
          <p:nvPr>
            <p:ph type="title"/>
          </p:nvPr>
        </p:nvSpPr>
        <p:spPr>
          <a:xfrm>
            <a:off x="35859" y="228600"/>
            <a:ext cx="11698942" cy="609600"/>
          </a:xfrm>
        </p:spPr>
        <p:txBody>
          <a:bodyPr/>
          <a:lstStyle/>
          <a:p>
            <a:pPr>
              <a:lnSpc>
                <a:spcPct val="150000"/>
              </a:lnSpc>
            </a:pPr>
            <a:br>
              <a:rPr lang="en-US" altLang="zh-CN" sz="3200" dirty="0">
                <a:ea typeface="SimSun" panose="02010600030101010101" pitchFamily="2" charset="-122"/>
              </a:rPr>
            </a:br>
            <a:br>
              <a:rPr lang="en-US" altLang="zh-CN" sz="3200" dirty="0">
                <a:ea typeface="SimSun" panose="02010600030101010101" pitchFamily="2" charset="-122"/>
              </a:rPr>
            </a:br>
            <a:r>
              <a:rPr lang="en-US" altLang="zh-CN" sz="3200" dirty="0">
                <a:ea typeface="SimSun" panose="02010600030101010101" pitchFamily="2" charset="-122"/>
              </a:rPr>
              <a:t>7 questions to consider in making Christ-glorifying decisions</a:t>
            </a:r>
          </a:p>
        </p:txBody>
      </p:sp>
      <p:sp>
        <p:nvSpPr>
          <p:cNvPr id="12291" name="内容占位符 2">
            <a:extLst>
              <a:ext uri="{FF2B5EF4-FFF2-40B4-BE49-F238E27FC236}">
                <a16:creationId xmlns:a16="http://schemas.microsoft.com/office/drawing/2014/main" id="{E33E6887-8F9A-4772-AD34-F32BDD53F2BD}"/>
              </a:ext>
            </a:extLst>
          </p:cNvPr>
          <p:cNvSpPr>
            <a:spLocks noGrp="1" noChangeArrowheads="1"/>
          </p:cNvSpPr>
          <p:nvPr>
            <p:ph idx="1"/>
          </p:nvPr>
        </p:nvSpPr>
        <p:spPr>
          <a:xfrm>
            <a:off x="152400" y="1281953"/>
            <a:ext cx="11887200" cy="5334000"/>
          </a:xfrm>
        </p:spPr>
        <p:txBody>
          <a:bodyPr/>
          <a:lstStyle/>
          <a:p>
            <a:pPr marL="0" indent="0">
              <a:buNone/>
            </a:pPr>
            <a:r>
              <a:rPr lang="en-US" sz="4000" b="1" i="0" u="none" strike="noStrike" baseline="0" dirty="0">
                <a:latin typeface="Times New Roman" panose="02020603050405020304" pitchFamily="18" charset="0"/>
              </a:rPr>
              <a:t>Q1. Is my decision contrary to any teachings of Jesus, that of the Apostles or any of the teachings of the bible especially the New Testament?</a:t>
            </a:r>
          </a:p>
          <a:p>
            <a:pPr algn="l"/>
            <a:endParaRPr lang="en-GB" sz="1800" b="0" i="0" u="none" strike="noStrike" baseline="0" dirty="0">
              <a:solidFill>
                <a:srgbClr val="000000"/>
              </a:solidFill>
              <a:latin typeface="Times New Roman" panose="02020603050405020304" pitchFamily="18" charset="0"/>
            </a:endParaRPr>
          </a:p>
          <a:p>
            <a:pPr marL="0" indent="0">
              <a:buNone/>
            </a:pPr>
            <a:r>
              <a:rPr lang="en-GB" sz="3200" b="1" i="0" u="none" strike="noStrike" baseline="0" dirty="0">
                <a:solidFill>
                  <a:schemeClr val="tx2"/>
                </a:solidFill>
                <a:latin typeface="Times New Roman" panose="02020603050405020304" pitchFamily="18" charset="0"/>
              </a:rPr>
              <a:t>2 Timothy 3:16-17 (ESV)</a:t>
            </a:r>
            <a:endParaRPr lang="en-GB" sz="3200" b="0" i="0" u="none" strike="noStrike" baseline="0" dirty="0">
              <a:solidFill>
                <a:schemeClr val="tx2"/>
              </a:solidFill>
              <a:latin typeface="Times New Roman" panose="02020603050405020304" pitchFamily="18" charset="0"/>
            </a:endParaRPr>
          </a:p>
          <a:p>
            <a:pPr marL="0" indent="0">
              <a:buNone/>
            </a:pPr>
            <a:r>
              <a:rPr lang="en-US" sz="3200" b="0" i="0" u="none" strike="noStrike" baseline="0" dirty="0">
                <a:solidFill>
                  <a:schemeClr val="tx2"/>
                </a:solidFill>
                <a:latin typeface="Times New Roman" panose="02020603050405020304" pitchFamily="18" charset="0"/>
              </a:rPr>
              <a:t>16 All Scripture is breathed out by God and profitable for teaching, for reproof, for correction, and for training in righteousness, 17 that the man of God may be complete, equipped for every good work</a:t>
            </a:r>
            <a:endParaRPr lang="en-US" altLang="en-US" sz="3200" dirty="0">
              <a:solidFill>
                <a:schemeClr val="tx2"/>
              </a:solidFill>
            </a:endParaRPr>
          </a:p>
        </p:txBody>
      </p:sp>
      <p:sp>
        <p:nvSpPr>
          <p:cNvPr id="13316" name="灯片编号占位符 3">
            <a:extLst>
              <a:ext uri="{FF2B5EF4-FFF2-40B4-BE49-F238E27FC236}">
                <a16:creationId xmlns:a16="http://schemas.microsoft.com/office/drawing/2014/main" id="{5BC96851-A2A8-4161-852E-2FF6AD2CB3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1768C46-8288-487B-B7F2-CE79B7974A08}" type="slidenum">
              <a:rPr lang="en-US" altLang="zh-CN" sz="1200">
                <a:latin typeface="Calibri" panose="020F0502020204030204" pitchFamily="34" charset="0"/>
              </a:rPr>
              <a:pPr>
                <a:spcBef>
                  <a:spcPct val="0"/>
                </a:spcBef>
                <a:buClrTx/>
                <a:buSzTx/>
                <a:buFontTx/>
                <a:buNone/>
              </a:pPr>
              <a:t>8</a:t>
            </a:fld>
            <a:endParaRPr lang="en-US" altLang="zh-CN" sz="1200">
              <a:latin typeface="Calibri" panose="020F0502020204030204" pitchFamily="34" charset="0"/>
            </a:endParaRPr>
          </a:p>
        </p:txBody>
      </p:sp>
    </p:spTree>
    <p:extLst>
      <p:ext uri="{BB962C8B-B14F-4D97-AF65-F5344CB8AC3E}">
        <p14:creationId xmlns:p14="http://schemas.microsoft.com/office/powerpoint/2010/main" val="214391128"/>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1A5BB004-6998-447A-B68C-DFFEE2F22E2B}"/>
              </a:ext>
            </a:extLst>
          </p:cNvPr>
          <p:cNvSpPr>
            <a:spLocks noGrp="1" noChangeArrowheads="1"/>
          </p:cNvSpPr>
          <p:nvPr>
            <p:ph type="title"/>
          </p:nvPr>
        </p:nvSpPr>
        <p:spPr>
          <a:xfrm>
            <a:off x="35859" y="228600"/>
            <a:ext cx="11734800" cy="609600"/>
          </a:xfrm>
        </p:spPr>
        <p:txBody>
          <a:bodyPr/>
          <a:lstStyle/>
          <a:p>
            <a:pPr>
              <a:lnSpc>
                <a:spcPct val="150000"/>
              </a:lnSpc>
            </a:pPr>
            <a:br>
              <a:rPr lang="en-US" altLang="zh-CN" sz="3200" dirty="0">
                <a:ea typeface="SimSun" panose="02010600030101010101" pitchFamily="2" charset="-122"/>
              </a:rPr>
            </a:br>
            <a:br>
              <a:rPr lang="en-US" altLang="zh-CN" sz="3200" dirty="0">
                <a:ea typeface="SimSun" panose="02010600030101010101" pitchFamily="2" charset="-122"/>
              </a:rPr>
            </a:br>
            <a:r>
              <a:rPr lang="en-US" altLang="zh-CN" sz="3200" dirty="0">
                <a:ea typeface="SimSun" panose="02010600030101010101" pitchFamily="2" charset="-122"/>
              </a:rPr>
              <a:t>7 questions to consider in making Christ-glorifying decisions</a:t>
            </a:r>
          </a:p>
        </p:txBody>
      </p:sp>
      <p:sp>
        <p:nvSpPr>
          <p:cNvPr id="12291" name="内容占位符 2">
            <a:extLst>
              <a:ext uri="{FF2B5EF4-FFF2-40B4-BE49-F238E27FC236}">
                <a16:creationId xmlns:a16="http://schemas.microsoft.com/office/drawing/2014/main" id="{E33E6887-8F9A-4772-AD34-F32BDD53F2BD}"/>
              </a:ext>
            </a:extLst>
          </p:cNvPr>
          <p:cNvSpPr>
            <a:spLocks noGrp="1" noChangeArrowheads="1"/>
          </p:cNvSpPr>
          <p:nvPr>
            <p:ph idx="1"/>
          </p:nvPr>
        </p:nvSpPr>
        <p:spPr>
          <a:xfrm>
            <a:off x="152400" y="1281952"/>
            <a:ext cx="11887200" cy="5423648"/>
          </a:xfrm>
        </p:spPr>
        <p:txBody>
          <a:bodyPr/>
          <a:lstStyle/>
          <a:p>
            <a:pPr algn="l"/>
            <a:endParaRPr lang="en-GB" sz="1400" b="0" i="0" u="none" strike="noStrike" baseline="0" dirty="0">
              <a:solidFill>
                <a:srgbClr val="000000"/>
              </a:solidFill>
              <a:latin typeface="Times New Roman" panose="02020603050405020304" pitchFamily="18" charset="0"/>
            </a:endParaRPr>
          </a:p>
          <a:p>
            <a:pPr marL="0" indent="0">
              <a:buNone/>
            </a:pPr>
            <a:r>
              <a:rPr lang="en-US" sz="4000" b="1" i="0" u="none" strike="noStrike" baseline="0" dirty="0">
                <a:latin typeface="Times New Roman" panose="02020603050405020304" pitchFamily="18" charset="0"/>
              </a:rPr>
              <a:t>Q2. Is this decision or pursuit, something I can do with a clear conscience?</a:t>
            </a:r>
          </a:p>
          <a:p>
            <a:pPr marL="0" indent="0">
              <a:buNone/>
            </a:pPr>
            <a:endParaRPr lang="en-US" sz="4000" b="0" i="0" u="none" strike="noStrike" baseline="0" dirty="0">
              <a:latin typeface="Times New Roman" panose="02020603050405020304" pitchFamily="18" charset="0"/>
            </a:endParaRPr>
          </a:p>
          <a:p>
            <a:pPr marL="0" indent="0">
              <a:buNone/>
            </a:pPr>
            <a:r>
              <a:rPr lang="en-GB" sz="4000" b="1" i="0" u="none" strike="noStrike" baseline="0" dirty="0">
                <a:solidFill>
                  <a:schemeClr val="tx2"/>
                </a:solidFill>
                <a:latin typeface="Times New Roman" panose="02020603050405020304" pitchFamily="18" charset="0"/>
              </a:rPr>
              <a:t>John 3:21 (ESV)</a:t>
            </a:r>
            <a:endParaRPr lang="en-GB" sz="4000" b="0" i="0" u="none" strike="noStrike" baseline="0" dirty="0">
              <a:solidFill>
                <a:schemeClr val="tx2"/>
              </a:solidFill>
              <a:latin typeface="Times New Roman" panose="02020603050405020304" pitchFamily="18" charset="0"/>
            </a:endParaRPr>
          </a:p>
          <a:p>
            <a:pPr marL="0" indent="0">
              <a:buNone/>
            </a:pPr>
            <a:r>
              <a:rPr lang="en-US" sz="4000" b="0" i="0" u="none" strike="noStrike" baseline="0" dirty="0">
                <a:solidFill>
                  <a:schemeClr val="tx2"/>
                </a:solidFill>
                <a:latin typeface="Times New Roman" panose="02020603050405020304" pitchFamily="18" charset="0"/>
              </a:rPr>
              <a:t>21 Beloved, if our heart does not condemn us, we have confidence before God;</a:t>
            </a:r>
            <a:endParaRPr lang="en-US" altLang="en-US" sz="3200" dirty="0">
              <a:solidFill>
                <a:schemeClr val="tx2"/>
              </a:solidFill>
            </a:endParaRPr>
          </a:p>
        </p:txBody>
      </p:sp>
      <p:sp>
        <p:nvSpPr>
          <p:cNvPr id="13316" name="灯片编号占位符 3">
            <a:extLst>
              <a:ext uri="{FF2B5EF4-FFF2-40B4-BE49-F238E27FC236}">
                <a16:creationId xmlns:a16="http://schemas.microsoft.com/office/drawing/2014/main" id="{5BC96851-A2A8-4161-852E-2FF6AD2CB3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28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1768C46-8288-487B-B7F2-CE79B7974A08}" type="slidenum">
              <a:rPr lang="en-US" altLang="zh-CN" sz="1200">
                <a:latin typeface="Calibri" panose="020F0502020204030204" pitchFamily="34" charset="0"/>
              </a:rPr>
              <a:pPr>
                <a:spcBef>
                  <a:spcPct val="0"/>
                </a:spcBef>
                <a:buClrTx/>
                <a:buSzTx/>
                <a:buFontTx/>
                <a:buNone/>
              </a:pPr>
              <a:t>9</a:t>
            </a:fld>
            <a:endParaRPr lang="en-US" altLang="zh-CN" sz="1200">
              <a:latin typeface="Calibri" panose="020F0502020204030204" pitchFamily="34" charset="0"/>
            </a:endParaRPr>
          </a:p>
        </p:txBody>
      </p:sp>
    </p:spTree>
    <p:extLst>
      <p:ext uri="{BB962C8B-B14F-4D97-AF65-F5344CB8AC3E}">
        <p14:creationId xmlns:p14="http://schemas.microsoft.com/office/powerpoint/2010/main" val="1177423045"/>
      </p:ext>
    </p:extLst>
  </p:cSld>
  <p:clrMapOvr>
    <a:masterClrMapping/>
  </p:clrMapOvr>
  <p:transition>
    <p:zoom/>
  </p:transition>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Berlin Sans FB Demi"/>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27870</TotalTime>
  <Words>1438</Words>
  <Application>Microsoft Office PowerPoint</Application>
  <PresentationFormat>Widescreen</PresentationFormat>
  <Paragraphs>112</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Berlin Sans FB Demi</vt:lpstr>
      <vt:lpstr>Calibri</vt:lpstr>
      <vt:lpstr>system-ui</vt:lpstr>
      <vt:lpstr>Tahoma</vt:lpstr>
      <vt:lpstr>Times New Roman</vt:lpstr>
      <vt:lpstr>Wingdings</vt:lpstr>
      <vt:lpstr>Blends</vt:lpstr>
      <vt:lpstr>PowerPoint Presentation</vt:lpstr>
      <vt:lpstr>  Main Text (Saul’s unlawful sacrifice)</vt:lpstr>
      <vt:lpstr>  Main Text (Saul’s unlawful sacrifice )</vt:lpstr>
      <vt:lpstr>  Main Text (Saul’s unlawful sacrifice)</vt:lpstr>
      <vt:lpstr>MAIN TEXT(Saul gets rejected as king)</vt:lpstr>
      <vt:lpstr>MAIN TEXT(Saul gets rejected as king)</vt:lpstr>
      <vt:lpstr>  Main Text (Saul’s unlawful sacrifice)</vt:lpstr>
      <vt:lpstr>  7 questions to consider in making Christ-glorifying decisions</vt:lpstr>
      <vt:lpstr>  7 questions to consider in making Christ-glorifying decisions</vt:lpstr>
      <vt:lpstr>  7 questions to consider in making Christ-glorifying decisions</vt:lpstr>
      <vt:lpstr>  7 questions to consider in making Christ-glorifying decisions</vt:lpstr>
      <vt:lpstr>  7 questions to consider in making Christ-glorifying decisions</vt:lpstr>
      <vt:lpstr>  7 questions to consider in making Christ-glorifying decisions</vt:lpstr>
      <vt:lpstr>  7 questions to consider in making Christ-glorifying decisions</vt:lpstr>
      <vt:lpstr>  Concluding Remark</vt:lpstr>
    </vt:vector>
  </TitlesOfParts>
  <Company>S.F.U.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Jiawei Han</dc:creator>
  <cp:lastModifiedBy>stephen Duah</cp:lastModifiedBy>
  <cp:revision>1444</cp:revision>
  <cp:lastPrinted>2013-09-03T18:19:54Z</cp:lastPrinted>
  <dcterms:created xsi:type="dcterms:W3CDTF">1998-06-19T04:38:52Z</dcterms:created>
  <dcterms:modified xsi:type="dcterms:W3CDTF">2023-05-07T00:14:19Z</dcterms:modified>
</cp:coreProperties>
</file>