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2" r:id="rId4"/>
  </p:sldMasterIdLst>
  <p:notesMasterIdLst>
    <p:notesMasterId r:id="rId29"/>
  </p:notesMasterIdLst>
  <p:sldIdLst>
    <p:sldId id="306" r:id="rId5"/>
    <p:sldId id="307" r:id="rId6"/>
    <p:sldId id="310" r:id="rId7"/>
    <p:sldId id="311" r:id="rId8"/>
    <p:sldId id="308" r:id="rId9"/>
    <p:sldId id="309" r:id="rId10"/>
    <p:sldId id="313" r:id="rId11"/>
    <p:sldId id="312" r:id="rId12"/>
    <p:sldId id="314" r:id="rId13"/>
    <p:sldId id="315" r:id="rId14"/>
    <p:sldId id="316" r:id="rId15"/>
    <p:sldId id="317" r:id="rId16"/>
    <p:sldId id="318" r:id="rId17"/>
    <p:sldId id="319" r:id="rId18"/>
    <p:sldId id="321" r:id="rId19"/>
    <p:sldId id="323" r:id="rId20"/>
    <p:sldId id="322" r:id="rId21"/>
    <p:sldId id="326" r:id="rId22"/>
    <p:sldId id="325" r:id="rId23"/>
    <p:sldId id="327" r:id="rId24"/>
    <p:sldId id="328" r:id="rId25"/>
    <p:sldId id="329" r:id="rId26"/>
    <p:sldId id="324" r:id="rId27"/>
    <p:sldId id="330"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92" userDrawn="1">
          <p15:clr>
            <a:srgbClr val="A4A3A4"/>
          </p15:clr>
        </p15:guide>
        <p15:guide id="2" pos="7056" userDrawn="1">
          <p15:clr>
            <a:srgbClr val="A4A3A4"/>
          </p15:clr>
        </p15:guide>
        <p15:guide id="3" orient="horz" pos="3168"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3" autoAdjust="0"/>
    <p:restoredTop sz="84967" autoAdjust="0"/>
  </p:normalViewPr>
  <p:slideViewPr>
    <p:cSldViewPr snapToGrid="0">
      <p:cViewPr varScale="1">
        <p:scale>
          <a:sx n="74" d="100"/>
          <a:sy n="74" d="100"/>
        </p:scale>
        <p:origin x="957" y="55"/>
      </p:cViewPr>
      <p:guideLst>
        <p:guide orient="horz" pos="1392"/>
        <p:guide pos="7056"/>
        <p:guide orient="horz" pos="316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A28068-AFBD-4979-B752-9EB6F90B1386}" type="datetimeFigureOut">
              <a:rPr lang="en-US" smtClean="0"/>
              <a:t>5/20/2023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939589-3E79-4C82-AA4A-FE78234FAA59}" type="slidenum">
              <a:rPr lang="en-US" smtClean="0"/>
              <a:t>‹#›</a:t>
            </a:fld>
            <a:endParaRPr lang="en-US" dirty="0"/>
          </a:p>
        </p:txBody>
      </p:sp>
    </p:spTree>
    <p:extLst>
      <p:ext uri="{BB962C8B-B14F-4D97-AF65-F5344CB8AC3E}">
        <p14:creationId xmlns:p14="http://schemas.microsoft.com/office/powerpoint/2010/main" val="2194968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5315209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9/3/20XX</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D8DA9DAA-006C-4F4B-980E-E3DF019B24E2}" type="slidenum">
              <a:rPr lang="en-US" smtClean="0"/>
              <a:t>‹#›</a:t>
            </a:fld>
            <a:endParaRPr lang="en-US" dirty="0"/>
          </a:p>
        </p:txBody>
      </p:sp>
    </p:spTree>
    <p:extLst>
      <p:ext uri="{BB962C8B-B14F-4D97-AF65-F5344CB8AC3E}">
        <p14:creationId xmlns:p14="http://schemas.microsoft.com/office/powerpoint/2010/main" val="2504127838"/>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9/3/20XX</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D8DA9DAA-006C-4F4B-980E-E3DF019B24E2}" type="slidenum">
              <a:rPr lang="en-US" smtClean="0"/>
              <a:t>‹#›</a:t>
            </a:fld>
            <a:endParaRPr lang="en-US" dirty="0"/>
          </a:p>
        </p:txBody>
      </p:sp>
    </p:spTree>
    <p:extLst>
      <p:ext uri="{BB962C8B-B14F-4D97-AF65-F5344CB8AC3E}">
        <p14:creationId xmlns:p14="http://schemas.microsoft.com/office/powerpoint/2010/main" val="2866006867"/>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8DA9DAA-006C-4F4B-980E-E3DF019B24E2}" type="slidenum">
              <a:rPr lang="en-US" smtClean="0"/>
              <a:t>‹#›</a:t>
            </a:fld>
            <a:endParaRPr lang="en-US" dirty="0"/>
          </a:p>
        </p:txBody>
      </p:sp>
    </p:spTree>
    <p:extLst>
      <p:ext uri="{BB962C8B-B14F-4D97-AF65-F5344CB8AC3E}">
        <p14:creationId xmlns:p14="http://schemas.microsoft.com/office/powerpoint/2010/main" val="3536650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B61BEF0D-F0BB-DE4B-95CE-6DB70DBA9567}" type="datetimeFigureOut">
              <a:rPr lang="en-US" smtClean="0"/>
              <a:pPr/>
              <a:t>5/20/2023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
        <p:nvSpPr>
          <p:cNvPr id="4" name="Graphic 12">
            <a:extLst>
              <a:ext uri="{FF2B5EF4-FFF2-40B4-BE49-F238E27FC236}">
                <a16:creationId xmlns:a16="http://schemas.microsoft.com/office/drawing/2014/main" id="{2B4F3E5E-527C-7A30-F9E6-333B5CB564E6}"/>
              </a:ext>
            </a:extLst>
          </p:cNvPr>
          <p:cNvSpPr/>
          <p:nvPr userDrawn="1"/>
        </p:nvSpPr>
        <p:spPr>
          <a:xfrm>
            <a:off x="10772266" y="3054359"/>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dirty="0"/>
          </a:p>
        </p:txBody>
      </p:sp>
      <p:sp>
        <p:nvSpPr>
          <p:cNvPr id="5" name="Graphic 13">
            <a:extLst>
              <a:ext uri="{FF2B5EF4-FFF2-40B4-BE49-F238E27FC236}">
                <a16:creationId xmlns:a16="http://schemas.microsoft.com/office/drawing/2014/main" id="{3B7C1A66-CA8B-6BB1-51EB-FE2D4D992BB5}"/>
              </a:ext>
            </a:extLst>
          </p:cNvPr>
          <p:cNvSpPr/>
          <p:nvPr userDrawn="1"/>
        </p:nvSpPr>
        <p:spPr>
          <a:xfrm>
            <a:off x="10724364" y="2515838"/>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dirty="0"/>
          </a:p>
        </p:txBody>
      </p:sp>
      <p:sp>
        <p:nvSpPr>
          <p:cNvPr id="6" name="Graphic 15">
            <a:extLst>
              <a:ext uri="{FF2B5EF4-FFF2-40B4-BE49-F238E27FC236}">
                <a16:creationId xmlns:a16="http://schemas.microsoft.com/office/drawing/2014/main" id="{6CA6010F-8E68-298F-8F38-D5BFC7B2BE6F}"/>
              </a:ext>
            </a:extLst>
          </p:cNvPr>
          <p:cNvSpPr/>
          <p:nvPr userDrawn="1"/>
        </p:nvSpPr>
        <p:spPr>
          <a:xfrm>
            <a:off x="11024834" y="2787572"/>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dirty="0"/>
          </a:p>
        </p:txBody>
      </p:sp>
      <p:sp>
        <p:nvSpPr>
          <p:cNvPr id="10" name="Graphic 22">
            <a:extLst>
              <a:ext uri="{FF2B5EF4-FFF2-40B4-BE49-F238E27FC236}">
                <a16:creationId xmlns:a16="http://schemas.microsoft.com/office/drawing/2014/main" id="{6066FF5B-29E9-A316-36F1-4EB1F456E9CD}"/>
              </a:ext>
            </a:extLst>
          </p:cNvPr>
          <p:cNvSpPr/>
          <p:nvPr userDrawn="1"/>
        </p:nvSpPr>
        <p:spPr>
          <a:xfrm>
            <a:off x="1261869" y="2633448"/>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chemeClr val="bg1"/>
          </a:solidFill>
          <a:ln w="646" cap="flat">
            <a:noFill/>
            <a:prstDash val="solid"/>
            <a:miter/>
          </a:ln>
        </p:spPr>
        <p:txBody>
          <a:bodyPr rtlCol="0" anchor="ctr"/>
          <a:lstStyle/>
          <a:p>
            <a:endParaRPr lang="en-US" dirty="0"/>
          </a:p>
        </p:txBody>
      </p:sp>
      <p:sp>
        <p:nvSpPr>
          <p:cNvPr id="11" name="Graphic 21">
            <a:extLst>
              <a:ext uri="{FF2B5EF4-FFF2-40B4-BE49-F238E27FC236}">
                <a16:creationId xmlns:a16="http://schemas.microsoft.com/office/drawing/2014/main" id="{B978604F-51A4-CD58-1667-5625793611ED}"/>
              </a:ext>
            </a:extLst>
          </p:cNvPr>
          <p:cNvSpPr/>
          <p:nvPr userDrawn="1"/>
        </p:nvSpPr>
        <p:spPr>
          <a:xfrm>
            <a:off x="1064053" y="3083338"/>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chemeClr val="bg1"/>
          </a:solidFill>
          <a:ln w="469" cap="flat">
            <a:noFill/>
            <a:prstDash val="solid"/>
            <a:miter/>
          </a:ln>
        </p:spPr>
        <p:txBody>
          <a:bodyPr rtlCol="0" anchor="ctr"/>
          <a:lstStyle/>
          <a:p>
            <a:endParaRPr lang="en-US" dirty="0"/>
          </a:p>
        </p:txBody>
      </p:sp>
      <p:sp>
        <p:nvSpPr>
          <p:cNvPr id="12" name="Graphic 23">
            <a:extLst>
              <a:ext uri="{FF2B5EF4-FFF2-40B4-BE49-F238E27FC236}">
                <a16:creationId xmlns:a16="http://schemas.microsoft.com/office/drawing/2014/main" id="{D3C61018-A58D-3047-847D-5A6D981871F5}"/>
              </a:ext>
            </a:extLst>
          </p:cNvPr>
          <p:cNvSpPr/>
          <p:nvPr userDrawn="1"/>
        </p:nvSpPr>
        <p:spPr>
          <a:xfrm>
            <a:off x="1413405" y="3492870"/>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chemeClr val="bg1"/>
          </a:solidFill>
          <a:ln w="516" cap="flat">
            <a:noFill/>
            <a:prstDash val="solid"/>
            <a:miter/>
          </a:ln>
        </p:spPr>
        <p:txBody>
          <a:bodyPr rtlCol="0" anchor="ctr"/>
          <a:lstStyle/>
          <a:p>
            <a:endParaRPr lang="en-US" dirty="0"/>
          </a:p>
        </p:txBody>
      </p:sp>
    </p:spTree>
    <p:extLst>
      <p:ext uri="{BB962C8B-B14F-4D97-AF65-F5344CB8AC3E}">
        <p14:creationId xmlns:p14="http://schemas.microsoft.com/office/powerpoint/2010/main" val="59753035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B61BEF0D-F0BB-DE4B-95CE-6DB70DBA9567}" type="datetimeFigureOut">
              <a:rPr lang="en-US" smtClean="0"/>
              <a:pPr/>
              <a:t>5/20/2023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Graphic 15">
            <a:extLst>
              <a:ext uri="{FF2B5EF4-FFF2-40B4-BE49-F238E27FC236}">
                <a16:creationId xmlns:a16="http://schemas.microsoft.com/office/drawing/2014/main" id="{862F0969-A135-2CE6-353B-E5F36D618ADA}"/>
              </a:ext>
            </a:extLst>
          </p:cNvPr>
          <p:cNvSpPr/>
          <p:nvPr userDrawn="1"/>
        </p:nvSpPr>
        <p:spPr>
          <a:xfrm>
            <a:off x="10508317" y="492206"/>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dirty="0"/>
          </a:p>
        </p:txBody>
      </p:sp>
      <p:sp>
        <p:nvSpPr>
          <p:cNvPr id="6" name="Graphic 16">
            <a:extLst>
              <a:ext uri="{FF2B5EF4-FFF2-40B4-BE49-F238E27FC236}">
                <a16:creationId xmlns:a16="http://schemas.microsoft.com/office/drawing/2014/main" id="{06363275-0D63-53F1-8B5B-70CAB0B92105}"/>
              </a:ext>
            </a:extLst>
          </p:cNvPr>
          <p:cNvSpPr/>
          <p:nvPr userDrawn="1"/>
        </p:nvSpPr>
        <p:spPr>
          <a:xfrm>
            <a:off x="11477944" y="105558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dirty="0"/>
          </a:p>
        </p:txBody>
      </p:sp>
      <p:sp>
        <p:nvSpPr>
          <p:cNvPr id="7" name="Graphic 14">
            <a:extLst>
              <a:ext uri="{FF2B5EF4-FFF2-40B4-BE49-F238E27FC236}">
                <a16:creationId xmlns:a16="http://schemas.microsoft.com/office/drawing/2014/main" id="{C5EB57B5-9205-1572-1377-1C72223D25B0}"/>
              </a:ext>
            </a:extLst>
          </p:cNvPr>
          <p:cNvSpPr/>
          <p:nvPr userDrawn="1"/>
        </p:nvSpPr>
        <p:spPr>
          <a:xfrm>
            <a:off x="11241555" y="44663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dirty="0"/>
          </a:p>
        </p:txBody>
      </p:sp>
    </p:spTree>
    <p:extLst>
      <p:ext uri="{BB962C8B-B14F-4D97-AF65-F5344CB8AC3E}">
        <p14:creationId xmlns:p14="http://schemas.microsoft.com/office/powerpoint/2010/main" val="1422002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r>
              <a:rPr lang="en-US"/>
              <a:t>9/3/20XX</a:t>
            </a:r>
            <a:endParaRPr lang="en-US" dirty="0"/>
          </a:p>
        </p:txBody>
      </p:sp>
      <p:sp>
        <p:nvSpPr>
          <p:cNvPr id="8" name="Footer Placeholder 7"/>
          <p:cNvSpPr>
            <a:spLocks noGrp="1"/>
          </p:cNvSpPr>
          <p:nvPr>
            <p:ph type="ftr" sz="quarter" idx="11"/>
          </p:nvPr>
        </p:nvSpPr>
        <p:spPr/>
        <p:txBody>
          <a:bodyPr/>
          <a:lstStyle/>
          <a:p>
            <a:r>
              <a:rPr lang="en-US"/>
              <a:t>Presentation Title</a:t>
            </a:r>
            <a:endParaRPr lang="en-US" dirty="0"/>
          </a:p>
        </p:txBody>
      </p:sp>
      <p:sp>
        <p:nvSpPr>
          <p:cNvPr id="9" name="Slide Number Placeholder 8"/>
          <p:cNvSpPr>
            <a:spLocks noGrp="1"/>
          </p:cNvSpPr>
          <p:nvPr>
            <p:ph type="sldNum" sz="quarter" idx="12"/>
          </p:nvPr>
        </p:nvSpPr>
        <p:spPr/>
        <p:txBody>
          <a:bodyPr/>
          <a:lstStyle/>
          <a:p>
            <a:fld id="{D8DA9DAA-006C-4F4B-980E-E3DF019B24E2}"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197393518"/>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9/3/20XX</a:t>
            </a:r>
            <a:endParaRPr lang="en-US" dirty="0"/>
          </a:p>
        </p:txBody>
      </p:sp>
      <p:sp>
        <p:nvSpPr>
          <p:cNvPr id="4" name="Footer Placeholder 3"/>
          <p:cNvSpPr>
            <a:spLocks noGrp="1"/>
          </p:cNvSpPr>
          <p:nvPr>
            <p:ph type="ftr" sz="quarter" idx="11"/>
          </p:nvPr>
        </p:nvSpPr>
        <p:spPr/>
        <p:txBody>
          <a:bodyPr/>
          <a:lstStyle/>
          <a:p>
            <a:r>
              <a:rPr lang="en-US"/>
              <a:t>Presentation Title</a:t>
            </a:r>
            <a:endParaRPr lang="en-US" dirty="0"/>
          </a:p>
        </p:txBody>
      </p:sp>
      <p:sp>
        <p:nvSpPr>
          <p:cNvPr id="5" name="Slide Number Placeholder 4"/>
          <p:cNvSpPr>
            <a:spLocks noGrp="1"/>
          </p:cNvSpPr>
          <p:nvPr>
            <p:ph type="sldNum" sz="quarter" idx="12"/>
          </p:nvPr>
        </p:nvSpPr>
        <p:spPr/>
        <p:txBody>
          <a:bodyPr/>
          <a:lstStyle/>
          <a:p>
            <a:fld id="{D8DA9DAA-006C-4F4B-980E-E3DF019B24E2}" type="slidenum">
              <a:rPr lang="en-US" smtClean="0"/>
              <a:t>‹#›</a:t>
            </a:fld>
            <a:endParaRPr lang="en-US" dirty="0"/>
          </a:p>
        </p:txBody>
      </p:sp>
    </p:spTree>
    <p:extLst>
      <p:ext uri="{BB962C8B-B14F-4D97-AF65-F5344CB8AC3E}">
        <p14:creationId xmlns:p14="http://schemas.microsoft.com/office/powerpoint/2010/main" val="456677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9/3/20XX</a:t>
            </a:r>
            <a:endParaRPr lang="en-US" dirty="0"/>
          </a:p>
        </p:txBody>
      </p:sp>
      <p:sp>
        <p:nvSpPr>
          <p:cNvPr id="3" name="Footer Placeholder 2"/>
          <p:cNvSpPr>
            <a:spLocks noGrp="1"/>
          </p:cNvSpPr>
          <p:nvPr>
            <p:ph type="ftr" sz="quarter" idx="11"/>
          </p:nvPr>
        </p:nvSpPr>
        <p:spPr/>
        <p:txBody>
          <a:bodyPr/>
          <a:lstStyle/>
          <a:p>
            <a:r>
              <a:rPr lang="en-US"/>
              <a:t>Presentation Title</a:t>
            </a:r>
            <a:endParaRPr lang="en-US" dirty="0"/>
          </a:p>
        </p:txBody>
      </p:sp>
      <p:sp>
        <p:nvSpPr>
          <p:cNvPr id="4" name="Slide Number Placeholder 3"/>
          <p:cNvSpPr>
            <a:spLocks noGrp="1"/>
          </p:cNvSpPr>
          <p:nvPr>
            <p:ph type="sldNum" sz="quarter" idx="12"/>
          </p:nvPr>
        </p:nvSpPr>
        <p:spPr/>
        <p:txBody>
          <a:bodyPr/>
          <a:lstStyle/>
          <a:p>
            <a:fld id="{D8DA9DAA-006C-4F4B-980E-E3DF019B24E2}" type="slidenum">
              <a:rPr lang="en-US" smtClean="0"/>
              <a:t>‹#›</a:t>
            </a:fld>
            <a:endParaRPr lang="en-US" dirty="0"/>
          </a:p>
        </p:txBody>
      </p:sp>
    </p:spTree>
    <p:extLst>
      <p:ext uri="{BB962C8B-B14F-4D97-AF65-F5344CB8AC3E}">
        <p14:creationId xmlns:p14="http://schemas.microsoft.com/office/powerpoint/2010/main" val="2922356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9/3/20XX</a:t>
            </a:r>
            <a:endParaRPr lang="en-US" dirty="0"/>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D8DA9DAA-006C-4F4B-980E-E3DF019B24E2}" type="slidenum">
              <a:rPr lang="en-US" smtClean="0"/>
              <a:t>‹#›</a:t>
            </a:fld>
            <a:endParaRPr lang="en-US" dirty="0"/>
          </a:p>
        </p:txBody>
      </p:sp>
    </p:spTree>
    <p:extLst>
      <p:ext uri="{BB962C8B-B14F-4D97-AF65-F5344CB8AC3E}">
        <p14:creationId xmlns:p14="http://schemas.microsoft.com/office/powerpoint/2010/main" val="3958021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r>
              <a:rPr lang="en-US"/>
              <a:t>9/3/20XX</a:t>
            </a:r>
            <a:endParaRPr lang="en-US" dirty="0"/>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D8DA9DAA-006C-4F4B-980E-E3DF019B24E2}" type="slidenum">
              <a:rPr lang="en-US" smtClean="0"/>
              <a:t>‹#›</a:t>
            </a:fld>
            <a:endParaRPr lang="en-US" dirty="0"/>
          </a:p>
        </p:txBody>
      </p:sp>
    </p:spTree>
    <p:extLst>
      <p:ext uri="{BB962C8B-B14F-4D97-AF65-F5344CB8AC3E}">
        <p14:creationId xmlns:p14="http://schemas.microsoft.com/office/powerpoint/2010/main" val="820653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r>
              <a:rPr lang="en-US"/>
              <a:t>9/3/20XX</a:t>
            </a:r>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r>
              <a:rPr lang="en-US"/>
              <a:t>Presentation Title</a:t>
            </a:r>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D8DA9DAA-006C-4F4B-980E-E3DF019B24E2}" type="slidenum">
              <a:rPr lang="en-US" smtClean="0"/>
              <a:t>‹#›</a:t>
            </a:fld>
            <a:endParaRPr lang="en-US" dirty="0"/>
          </a:p>
        </p:txBody>
      </p:sp>
    </p:spTree>
    <p:extLst>
      <p:ext uri="{BB962C8B-B14F-4D97-AF65-F5344CB8AC3E}">
        <p14:creationId xmlns:p14="http://schemas.microsoft.com/office/powerpoint/2010/main" val="675086357"/>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hf hdr="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9968B-2619-4F71-AB00-4C493E120805}"/>
              </a:ext>
            </a:extLst>
          </p:cNvPr>
          <p:cNvSpPr>
            <a:spLocks noGrp="1"/>
          </p:cNvSpPr>
          <p:nvPr>
            <p:ph type="ctrTitle"/>
          </p:nvPr>
        </p:nvSpPr>
        <p:spPr/>
        <p:txBody>
          <a:bodyPr>
            <a:normAutofit fontScale="90000"/>
          </a:bodyPr>
          <a:lstStyle/>
          <a:p>
            <a:r>
              <a:rPr lang="en-US" sz="5400" spc="400" dirty="0">
                <a:solidFill>
                  <a:schemeClr val="bg1"/>
                </a:solidFill>
              </a:rPr>
              <a:t>Peace with God through Jesus</a:t>
            </a:r>
            <a:endParaRPr lang="en-US" dirty="0"/>
          </a:p>
        </p:txBody>
      </p:sp>
      <p:sp>
        <p:nvSpPr>
          <p:cNvPr id="3" name="Subtitle 2">
            <a:extLst>
              <a:ext uri="{FF2B5EF4-FFF2-40B4-BE49-F238E27FC236}">
                <a16:creationId xmlns:a16="http://schemas.microsoft.com/office/drawing/2014/main" id="{A5F14073-9F68-4B7E-A576-26899D58C7A9}"/>
              </a:ext>
            </a:extLst>
          </p:cNvPr>
          <p:cNvSpPr>
            <a:spLocks noGrp="1"/>
          </p:cNvSpPr>
          <p:nvPr>
            <p:ph type="subTitle" idx="1"/>
          </p:nvPr>
        </p:nvSpPr>
        <p:spPr/>
        <p:txBody>
          <a:bodyPr/>
          <a:lstStyle/>
          <a:p>
            <a:r>
              <a:rPr lang="en-US" sz="2000" dirty="0">
                <a:solidFill>
                  <a:schemeClr val="bg1"/>
                </a:solidFill>
              </a:rPr>
              <a:t>May 21, 2023</a:t>
            </a:r>
          </a:p>
        </p:txBody>
      </p:sp>
    </p:spTree>
    <p:extLst>
      <p:ext uri="{BB962C8B-B14F-4D97-AF65-F5344CB8AC3E}">
        <p14:creationId xmlns:p14="http://schemas.microsoft.com/office/powerpoint/2010/main" val="11476986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0B2BAF5-7BE7-79A5-26C0-A9E0E5DA65FD}"/>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dirty="0">
                <a:solidFill>
                  <a:srgbClr val="FFFFFF"/>
                </a:solidFill>
              </a:rPr>
              <a:t>Finding Peace</a:t>
            </a:r>
            <a:br>
              <a:rPr lang="en-US" sz="3000" dirty="0">
                <a:solidFill>
                  <a:srgbClr val="FFFFFF"/>
                </a:solidFill>
              </a:rPr>
            </a:br>
            <a:r>
              <a:rPr lang="en-US" sz="3000" dirty="0">
                <a:solidFill>
                  <a:srgbClr val="FFFFFF"/>
                </a:solidFill>
              </a:rPr>
              <a:t>Matthew 10:28-39</a:t>
            </a:r>
          </a:p>
        </p:txBody>
      </p:sp>
      <p:sp>
        <p:nvSpPr>
          <p:cNvPr id="3" name="Content Placeholder 2">
            <a:extLst>
              <a:ext uri="{FF2B5EF4-FFF2-40B4-BE49-F238E27FC236}">
                <a16:creationId xmlns:a16="http://schemas.microsoft.com/office/drawing/2014/main" id="{0373134C-1394-990B-B26A-8CB3FA463EF6}"/>
              </a:ext>
            </a:extLst>
          </p:cNvPr>
          <p:cNvSpPr>
            <a:spLocks noGrp="1"/>
          </p:cNvSpPr>
          <p:nvPr>
            <p:ph idx="1"/>
          </p:nvPr>
        </p:nvSpPr>
        <p:spPr>
          <a:xfrm>
            <a:off x="5591695" y="1402080"/>
            <a:ext cx="5320696" cy="4053840"/>
          </a:xfrm>
        </p:spPr>
        <p:txBody>
          <a:bodyPr anchor="ctr">
            <a:normAutofit/>
          </a:bodyPr>
          <a:lstStyle/>
          <a:p>
            <a:pPr marL="514350" indent="-514350">
              <a:buFont typeface="+mj-lt"/>
              <a:buAutoNum type="arabicPeriod"/>
            </a:pPr>
            <a:r>
              <a:rPr lang="en-US" sz="2800" dirty="0"/>
              <a:t>All people desire peace, they just don’t know how to get it.</a:t>
            </a:r>
          </a:p>
          <a:p>
            <a:pPr marL="514350" indent="-514350">
              <a:buFont typeface="+mj-lt"/>
              <a:buAutoNum type="arabicPeriod"/>
            </a:pPr>
            <a:r>
              <a:rPr lang="en-US" sz="2800" dirty="0"/>
              <a:t>Jesus did not come to bring peace among people.</a:t>
            </a:r>
          </a:p>
          <a:p>
            <a:pPr marL="514350" indent="-514350">
              <a:buFont typeface="+mj-lt"/>
              <a:buAutoNum type="arabicPeriod"/>
            </a:pPr>
            <a:r>
              <a:rPr lang="en-US" sz="2800" dirty="0"/>
              <a:t>Jesus give us true peace.</a:t>
            </a:r>
          </a:p>
        </p:txBody>
      </p:sp>
      <p:sp>
        <p:nvSpPr>
          <p:cNvPr id="4" name="Date Placeholder 3">
            <a:extLst>
              <a:ext uri="{FF2B5EF4-FFF2-40B4-BE49-F238E27FC236}">
                <a16:creationId xmlns:a16="http://schemas.microsoft.com/office/drawing/2014/main" id="{122A238F-60C7-7F13-ADD6-F546BE154D50}"/>
              </a:ext>
            </a:extLst>
          </p:cNvPr>
          <p:cNvSpPr>
            <a:spLocks noGrp="1"/>
          </p:cNvSpPr>
          <p:nvPr>
            <p:ph type="dt" sz="half" idx="10"/>
          </p:nvPr>
        </p:nvSpPr>
        <p:spPr>
          <a:xfrm>
            <a:off x="470275" y="6236208"/>
            <a:ext cx="2286000" cy="323968"/>
          </a:xfrm>
        </p:spPr>
        <p:txBody>
          <a:bodyPr>
            <a:normAutofit/>
          </a:bodyPr>
          <a:lstStyle/>
          <a:p>
            <a:pPr>
              <a:spcAft>
                <a:spcPts val="600"/>
              </a:spcAft>
            </a:pPr>
            <a:fld id="{7BDCDD0E-C1B5-405E-9FF8-AD11E2133084}" type="datetime1">
              <a:rPr lang="en-US">
                <a:solidFill>
                  <a:schemeClr val="bg1">
                    <a:alpha val="70000"/>
                  </a:schemeClr>
                </a:solidFill>
              </a:rPr>
              <a:pPr>
                <a:spcAft>
                  <a:spcPts val="600"/>
                </a:spcAft>
              </a:pPr>
              <a:t>5/20/2023</a:t>
            </a:fld>
            <a:endParaRPr lang="en-US">
              <a:solidFill>
                <a:schemeClr val="bg1">
                  <a:alpha val="70000"/>
                </a:schemeClr>
              </a:solidFill>
            </a:endParaRPr>
          </a:p>
        </p:txBody>
      </p:sp>
      <p:sp>
        <p:nvSpPr>
          <p:cNvPr id="5" name="Footer Placeholder 4">
            <a:extLst>
              <a:ext uri="{FF2B5EF4-FFF2-40B4-BE49-F238E27FC236}">
                <a16:creationId xmlns:a16="http://schemas.microsoft.com/office/drawing/2014/main" id="{860AFB65-83A3-4642-CEB1-4D3E921E9E16}"/>
              </a:ext>
            </a:extLst>
          </p:cNvPr>
          <p:cNvSpPr>
            <a:spLocks noGrp="1"/>
          </p:cNvSpPr>
          <p:nvPr>
            <p:ph type="ftr" sz="quarter" idx="11"/>
          </p:nvPr>
        </p:nvSpPr>
        <p:spPr>
          <a:xfrm>
            <a:off x="5591694" y="6236208"/>
            <a:ext cx="4853331" cy="320040"/>
          </a:xfrm>
        </p:spPr>
        <p:txBody>
          <a:bodyPr>
            <a:normAutofit/>
          </a:bodyPr>
          <a:lstStyle/>
          <a:p>
            <a:endParaRPr lang="en-US">
              <a:solidFill>
                <a:schemeClr val="tx2">
                  <a:alpha val="70000"/>
                </a:schemeClr>
              </a:solidFill>
            </a:endParaRPr>
          </a:p>
        </p:txBody>
      </p:sp>
      <p:sp>
        <p:nvSpPr>
          <p:cNvPr id="6" name="Slide Number Placeholder 5">
            <a:extLst>
              <a:ext uri="{FF2B5EF4-FFF2-40B4-BE49-F238E27FC236}">
                <a16:creationId xmlns:a16="http://schemas.microsoft.com/office/drawing/2014/main" id="{72CB450E-0A44-58EA-32B9-F96970918764}"/>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D8DA9DAA-006C-4F4B-980E-E3DF019B24E2}" type="slidenum">
              <a:rPr lang="en-US" smtClean="0"/>
              <a:pPr>
                <a:lnSpc>
                  <a:spcPct val="90000"/>
                </a:lnSpc>
                <a:spcAft>
                  <a:spcPts val="600"/>
                </a:spcAft>
              </a:pPr>
              <a:t>10</a:t>
            </a:fld>
            <a:endParaRPr lang="en-US"/>
          </a:p>
        </p:txBody>
      </p:sp>
    </p:spTree>
    <p:extLst>
      <p:ext uri="{BB962C8B-B14F-4D97-AF65-F5344CB8AC3E}">
        <p14:creationId xmlns:p14="http://schemas.microsoft.com/office/powerpoint/2010/main" val="846313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0">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2">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4">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4B7108-6DBA-E571-5DD5-E5493237CEF0}"/>
              </a:ext>
            </a:extLst>
          </p:cNvPr>
          <p:cNvSpPr>
            <a:spLocks noGrp="1"/>
          </p:cNvSpPr>
          <p:nvPr>
            <p:ph type="title"/>
          </p:nvPr>
        </p:nvSpPr>
        <p:spPr>
          <a:xfrm>
            <a:off x="2231136" y="467418"/>
            <a:ext cx="7729728" cy="1188720"/>
          </a:xfrm>
          <a:solidFill>
            <a:schemeClr val="bg1"/>
          </a:solidFill>
        </p:spPr>
        <p:txBody>
          <a:bodyPr>
            <a:normAutofit/>
          </a:bodyPr>
          <a:lstStyle/>
          <a:p>
            <a:r>
              <a:rPr lang="en-US" dirty="0"/>
              <a:t>Matthew 10:28-31</a:t>
            </a:r>
          </a:p>
        </p:txBody>
      </p:sp>
      <p:sp>
        <p:nvSpPr>
          <p:cNvPr id="3" name="Content Placeholder 2">
            <a:extLst>
              <a:ext uri="{FF2B5EF4-FFF2-40B4-BE49-F238E27FC236}">
                <a16:creationId xmlns:a16="http://schemas.microsoft.com/office/drawing/2014/main" id="{069C7BDD-E742-CC8A-DEC2-CE09C4419405}"/>
              </a:ext>
            </a:extLst>
          </p:cNvPr>
          <p:cNvSpPr>
            <a:spLocks noGrp="1"/>
          </p:cNvSpPr>
          <p:nvPr>
            <p:ph idx="1"/>
          </p:nvPr>
        </p:nvSpPr>
        <p:spPr>
          <a:xfrm>
            <a:off x="1706062" y="2291262"/>
            <a:ext cx="8779512" cy="2879256"/>
          </a:xfrm>
        </p:spPr>
        <p:txBody>
          <a:bodyPr>
            <a:normAutofit/>
          </a:bodyPr>
          <a:lstStyle/>
          <a:p>
            <a:r>
              <a:rPr lang="en-US" sz="2400" dirty="0">
                <a:solidFill>
                  <a:srgbClr val="404040"/>
                </a:solidFill>
              </a:rPr>
              <a:t>We are valuable to God.</a:t>
            </a:r>
          </a:p>
          <a:p>
            <a:r>
              <a:rPr lang="en-US" sz="2400" dirty="0">
                <a:solidFill>
                  <a:srgbClr val="404040"/>
                </a:solidFill>
              </a:rPr>
              <a:t>Do not fear those who kill the body but are unable to kill the soul; but rather fear Him who is able to destroy both soul and body in hell. [29] Are not two sparrows sold for a cent? And yet not one of them will fall to the ground apart from your Father. [30] But the very hairs of your head are all numbered. [31] So do not fear; you are more valuable than many sparrows.</a:t>
            </a:r>
          </a:p>
        </p:txBody>
      </p:sp>
      <p:sp>
        <p:nvSpPr>
          <p:cNvPr id="5" name="Footer Placeholder 4">
            <a:extLst>
              <a:ext uri="{FF2B5EF4-FFF2-40B4-BE49-F238E27FC236}">
                <a16:creationId xmlns:a16="http://schemas.microsoft.com/office/drawing/2014/main" id="{007F7BE7-A00E-8F41-FF61-1DB81F3C080C}"/>
              </a:ext>
            </a:extLst>
          </p:cNvPr>
          <p:cNvSpPr>
            <a:spLocks noGrp="1"/>
          </p:cNvSpPr>
          <p:nvPr>
            <p:ph type="ftr" sz="quarter" idx="11"/>
          </p:nvPr>
        </p:nvSpPr>
        <p:spPr>
          <a:xfrm>
            <a:off x="1600200" y="6236208"/>
            <a:ext cx="5901189" cy="320040"/>
          </a:xfrm>
        </p:spPr>
        <p:txBody>
          <a:bodyPr>
            <a:normAutofit/>
          </a:bodyPr>
          <a:lstStyle/>
          <a:p>
            <a:endParaRPr lang="en-US">
              <a:solidFill>
                <a:srgbClr val="262626"/>
              </a:solidFill>
            </a:endParaRPr>
          </a:p>
        </p:txBody>
      </p:sp>
      <p:sp>
        <p:nvSpPr>
          <p:cNvPr id="4" name="Date Placeholder 3">
            <a:extLst>
              <a:ext uri="{FF2B5EF4-FFF2-40B4-BE49-F238E27FC236}">
                <a16:creationId xmlns:a16="http://schemas.microsoft.com/office/drawing/2014/main" id="{1244306E-900F-FA8F-7B93-AA6E160B2617}"/>
              </a:ext>
            </a:extLst>
          </p:cNvPr>
          <p:cNvSpPr>
            <a:spLocks noGrp="1"/>
          </p:cNvSpPr>
          <p:nvPr>
            <p:ph type="dt" sz="half" idx="10"/>
          </p:nvPr>
        </p:nvSpPr>
        <p:spPr>
          <a:xfrm>
            <a:off x="7821429" y="6238816"/>
            <a:ext cx="2753746" cy="323968"/>
          </a:xfrm>
        </p:spPr>
        <p:txBody>
          <a:bodyPr>
            <a:normAutofit/>
          </a:bodyPr>
          <a:lstStyle/>
          <a:p>
            <a:pPr>
              <a:spcAft>
                <a:spcPts val="600"/>
              </a:spcAft>
            </a:pPr>
            <a:fld id="{5C11D6E0-331D-49BC-AE90-43505C49AA41}" type="datetime1">
              <a:rPr lang="en-US">
                <a:solidFill>
                  <a:srgbClr val="262626"/>
                </a:solidFill>
              </a:rPr>
              <a:pPr>
                <a:spcAft>
                  <a:spcPts val="600"/>
                </a:spcAft>
              </a:pPr>
              <a:t>5/20/2023</a:t>
            </a:fld>
            <a:endParaRPr lang="en-US">
              <a:solidFill>
                <a:srgbClr val="262626"/>
              </a:solidFill>
            </a:endParaRPr>
          </a:p>
        </p:txBody>
      </p:sp>
      <p:sp>
        <p:nvSpPr>
          <p:cNvPr id="6" name="Slide Number Placeholder 5">
            <a:extLst>
              <a:ext uri="{FF2B5EF4-FFF2-40B4-BE49-F238E27FC236}">
                <a16:creationId xmlns:a16="http://schemas.microsoft.com/office/drawing/2014/main" id="{25E9A768-AF08-0694-4F73-0924CD5B4597}"/>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D8DA9DAA-006C-4F4B-980E-E3DF019B24E2}" type="slidenum">
              <a:rPr lang="en-US" smtClean="0"/>
              <a:pPr>
                <a:lnSpc>
                  <a:spcPct val="90000"/>
                </a:lnSpc>
                <a:spcAft>
                  <a:spcPts val="600"/>
                </a:spcAft>
              </a:pPr>
              <a:t>11</a:t>
            </a:fld>
            <a:endParaRPr lang="en-US"/>
          </a:p>
        </p:txBody>
      </p:sp>
    </p:spTree>
    <p:extLst>
      <p:ext uri="{BB962C8B-B14F-4D97-AF65-F5344CB8AC3E}">
        <p14:creationId xmlns:p14="http://schemas.microsoft.com/office/powerpoint/2010/main" val="2016983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0">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2">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4">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4B7108-6DBA-E571-5DD5-E5493237CEF0}"/>
              </a:ext>
            </a:extLst>
          </p:cNvPr>
          <p:cNvSpPr>
            <a:spLocks noGrp="1"/>
          </p:cNvSpPr>
          <p:nvPr>
            <p:ph type="title"/>
          </p:nvPr>
        </p:nvSpPr>
        <p:spPr>
          <a:xfrm>
            <a:off x="2231136" y="467418"/>
            <a:ext cx="7729728" cy="1188720"/>
          </a:xfrm>
          <a:solidFill>
            <a:schemeClr val="bg1"/>
          </a:solidFill>
        </p:spPr>
        <p:txBody>
          <a:bodyPr>
            <a:normAutofit/>
          </a:bodyPr>
          <a:lstStyle/>
          <a:p>
            <a:r>
              <a:rPr lang="en-US" dirty="0"/>
              <a:t>Matthew 10:32-33</a:t>
            </a:r>
          </a:p>
        </p:txBody>
      </p:sp>
      <p:sp>
        <p:nvSpPr>
          <p:cNvPr id="3" name="Content Placeholder 2">
            <a:extLst>
              <a:ext uri="{FF2B5EF4-FFF2-40B4-BE49-F238E27FC236}">
                <a16:creationId xmlns:a16="http://schemas.microsoft.com/office/drawing/2014/main" id="{069C7BDD-E742-CC8A-DEC2-CE09C4419405}"/>
              </a:ext>
            </a:extLst>
          </p:cNvPr>
          <p:cNvSpPr>
            <a:spLocks noGrp="1"/>
          </p:cNvSpPr>
          <p:nvPr>
            <p:ph idx="1"/>
          </p:nvPr>
        </p:nvSpPr>
        <p:spPr>
          <a:xfrm>
            <a:off x="1706062" y="2291262"/>
            <a:ext cx="8779512" cy="2879256"/>
          </a:xfrm>
        </p:spPr>
        <p:txBody>
          <a:bodyPr>
            <a:normAutofit/>
          </a:bodyPr>
          <a:lstStyle/>
          <a:p>
            <a:r>
              <a:rPr lang="en-US" sz="2400" dirty="0">
                <a:solidFill>
                  <a:srgbClr val="404040"/>
                </a:solidFill>
              </a:rPr>
              <a:t>We must confess Jesus as Lord.</a:t>
            </a:r>
          </a:p>
          <a:p>
            <a:r>
              <a:rPr lang="en-US" sz="2400" dirty="0">
                <a:solidFill>
                  <a:srgbClr val="404040"/>
                </a:solidFill>
              </a:rPr>
              <a:t>Therefore everyone who confesses Me before men, I will also confess him before My Father who is in heaven. [33] But whoever denies Me before men, I will also deny him before My Father who is in heaven.</a:t>
            </a:r>
          </a:p>
        </p:txBody>
      </p:sp>
      <p:sp>
        <p:nvSpPr>
          <p:cNvPr id="5" name="Footer Placeholder 4">
            <a:extLst>
              <a:ext uri="{FF2B5EF4-FFF2-40B4-BE49-F238E27FC236}">
                <a16:creationId xmlns:a16="http://schemas.microsoft.com/office/drawing/2014/main" id="{007F7BE7-A00E-8F41-FF61-1DB81F3C080C}"/>
              </a:ext>
            </a:extLst>
          </p:cNvPr>
          <p:cNvSpPr>
            <a:spLocks noGrp="1"/>
          </p:cNvSpPr>
          <p:nvPr>
            <p:ph type="ftr" sz="quarter" idx="11"/>
          </p:nvPr>
        </p:nvSpPr>
        <p:spPr>
          <a:xfrm>
            <a:off x="1600200" y="6236208"/>
            <a:ext cx="5901189" cy="320040"/>
          </a:xfrm>
        </p:spPr>
        <p:txBody>
          <a:bodyPr>
            <a:normAutofit/>
          </a:bodyPr>
          <a:lstStyle/>
          <a:p>
            <a:endParaRPr lang="en-US">
              <a:solidFill>
                <a:srgbClr val="262626"/>
              </a:solidFill>
            </a:endParaRPr>
          </a:p>
        </p:txBody>
      </p:sp>
      <p:sp>
        <p:nvSpPr>
          <p:cNvPr id="4" name="Date Placeholder 3">
            <a:extLst>
              <a:ext uri="{FF2B5EF4-FFF2-40B4-BE49-F238E27FC236}">
                <a16:creationId xmlns:a16="http://schemas.microsoft.com/office/drawing/2014/main" id="{1244306E-900F-FA8F-7B93-AA6E160B2617}"/>
              </a:ext>
            </a:extLst>
          </p:cNvPr>
          <p:cNvSpPr>
            <a:spLocks noGrp="1"/>
          </p:cNvSpPr>
          <p:nvPr>
            <p:ph type="dt" sz="half" idx="10"/>
          </p:nvPr>
        </p:nvSpPr>
        <p:spPr>
          <a:xfrm>
            <a:off x="7821429" y="6238816"/>
            <a:ext cx="2753746" cy="323968"/>
          </a:xfrm>
        </p:spPr>
        <p:txBody>
          <a:bodyPr>
            <a:normAutofit/>
          </a:bodyPr>
          <a:lstStyle/>
          <a:p>
            <a:pPr>
              <a:spcAft>
                <a:spcPts val="600"/>
              </a:spcAft>
            </a:pPr>
            <a:fld id="{5C11D6E0-331D-49BC-AE90-43505C49AA41}" type="datetime1">
              <a:rPr lang="en-US">
                <a:solidFill>
                  <a:srgbClr val="262626"/>
                </a:solidFill>
              </a:rPr>
              <a:pPr>
                <a:spcAft>
                  <a:spcPts val="600"/>
                </a:spcAft>
              </a:pPr>
              <a:t>5/20/2023</a:t>
            </a:fld>
            <a:endParaRPr lang="en-US">
              <a:solidFill>
                <a:srgbClr val="262626"/>
              </a:solidFill>
            </a:endParaRPr>
          </a:p>
        </p:txBody>
      </p:sp>
      <p:sp>
        <p:nvSpPr>
          <p:cNvPr id="6" name="Slide Number Placeholder 5">
            <a:extLst>
              <a:ext uri="{FF2B5EF4-FFF2-40B4-BE49-F238E27FC236}">
                <a16:creationId xmlns:a16="http://schemas.microsoft.com/office/drawing/2014/main" id="{25E9A768-AF08-0694-4F73-0924CD5B4597}"/>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D8DA9DAA-006C-4F4B-980E-E3DF019B24E2}" type="slidenum">
              <a:rPr lang="en-US" smtClean="0"/>
              <a:pPr>
                <a:lnSpc>
                  <a:spcPct val="90000"/>
                </a:lnSpc>
                <a:spcAft>
                  <a:spcPts val="600"/>
                </a:spcAft>
              </a:pPr>
              <a:t>12</a:t>
            </a:fld>
            <a:endParaRPr lang="en-US"/>
          </a:p>
        </p:txBody>
      </p:sp>
    </p:spTree>
    <p:extLst>
      <p:ext uri="{BB962C8B-B14F-4D97-AF65-F5344CB8AC3E}">
        <p14:creationId xmlns:p14="http://schemas.microsoft.com/office/powerpoint/2010/main" val="2672597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charRg st="31" end="233"/>
                                            </p:txEl>
                                          </p:spTgt>
                                        </p:tgtEl>
                                        <p:attrNameLst>
                                          <p:attrName>style.visibility</p:attrName>
                                        </p:attrNameLst>
                                      </p:cBhvr>
                                      <p:to>
                                        <p:strVal val="visible"/>
                                      </p:to>
                                    </p:set>
                                    <p:animEffect transition="in" filter="fade">
                                      <p:cBhvr>
                                        <p:cTn id="12" dur="500"/>
                                        <p:tgtEl>
                                          <p:spTgt spid="3">
                                            <p:txEl>
                                              <p:charRg st="31" end="23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0">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2">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4">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4B7108-6DBA-E571-5DD5-E5493237CEF0}"/>
              </a:ext>
            </a:extLst>
          </p:cNvPr>
          <p:cNvSpPr>
            <a:spLocks noGrp="1"/>
          </p:cNvSpPr>
          <p:nvPr>
            <p:ph type="title"/>
          </p:nvPr>
        </p:nvSpPr>
        <p:spPr>
          <a:xfrm>
            <a:off x="2231136" y="467418"/>
            <a:ext cx="7729728" cy="1188720"/>
          </a:xfrm>
          <a:solidFill>
            <a:schemeClr val="bg1"/>
          </a:solidFill>
        </p:spPr>
        <p:txBody>
          <a:bodyPr>
            <a:normAutofit/>
          </a:bodyPr>
          <a:lstStyle/>
          <a:p>
            <a:r>
              <a:rPr lang="en-US" dirty="0"/>
              <a:t>Matthew 10:34-36</a:t>
            </a:r>
          </a:p>
        </p:txBody>
      </p:sp>
      <p:sp>
        <p:nvSpPr>
          <p:cNvPr id="3" name="Content Placeholder 2">
            <a:extLst>
              <a:ext uri="{FF2B5EF4-FFF2-40B4-BE49-F238E27FC236}">
                <a16:creationId xmlns:a16="http://schemas.microsoft.com/office/drawing/2014/main" id="{069C7BDD-E742-CC8A-DEC2-CE09C4419405}"/>
              </a:ext>
            </a:extLst>
          </p:cNvPr>
          <p:cNvSpPr>
            <a:spLocks noGrp="1"/>
          </p:cNvSpPr>
          <p:nvPr>
            <p:ph idx="1"/>
          </p:nvPr>
        </p:nvSpPr>
        <p:spPr>
          <a:xfrm>
            <a:off x="1706062" y="2291262"/>
            <a:ext cx="8779512" cy="2879256"/>
          </a:xfrm>
        </p:spPr>
        <p:txBody>
          <a:bodyPr>
            <a:normAutofit/>
          </a:bodyPr>
          <a:lstStyle/>
          <a:p>
            <a:r>
              <a:rPr lang="en-US" sz="2400" dirty="0">
                <a:solidFill>
                  <a:srgbClr val="404040"/>
                </a:solidFill>
              </a:rPr>
              <a:t>We will be divided from family and friends.</a:t>
            </a:r>
          </a:p>
          <a:p>
            <a:r>
              <a:rPr lang="en-US" sz="2400" dirty="0">
                <a:solidFill>
                  <a:srgbClr val="404040"/>
                </a:solidFill>
              </a:rPr>
              <a:t>Do not think that I came to bring peace on the earth; I did not come to bring peace, but a sword. [35] for I came to set a man against his father, and a daughter against her mother, and a daughter-in-law against her mother-in-law; [36] and a man's enemies will be the members of his household.</a:t>
            </a:r>
          </a:p>
        </p:txBody>
      </p:sp>
      <p:sp>
        <p:nvSpPr>
          <p:cNvPr id="5" name="Footer Placeholder 4">
            <a:extLst>
              <a:ext uri="{FF2B5EF4-FFF2-40B4-BE49-F238E27FC236}">
                <a16:creationId xmlns:a16="http://schemas.microsoft.com/office/drawing/2014/main" id="{007F7BE7-A00E-8F41-FF61-1DB81F3C080C}"/>
              </a:ext>
            </a:extLst>
          </p:cNvPr>
          <p:cNvSpPr>
            <a:spLocks noGrp="1"/>
          </p:cNvSpPr>
          <p:nvPr>
            <p:ph type="ftr" sz="quarter" idx="11"/>
          </p:nvPr>
        </p:nvSpPr>
        <p:spPr>
          <a:xfrm>
            <a:off x="1600200" y="6236208"/>
            <a:ext cx="5901189" cy="320040"/>
          </a:xfrm>
        </p:spPr>
        <p:txBody>
          <a:bodyPr>
            <a:normAutofit/>
          </a:bodyPr>
          <a:lstStyle/>
          <a:p>
            <a:endParaRPr lang="en-US">
              <a:solidFill>
                <a:srgbClr val="262626"/>
              </a:solidFill>
            </a:endParaRPr>
          </a:p>
        </p:txBody>
      </p:sp>
      <p:sp>
        <p:nvSpPr>
          <p:cNvPr id="4" name="Date Placeholder 3">
            <a:extLst>
              <a:ext uri="{FF2B5EF4-FFF2-40B4-BE49-F238E27FC236}">
                <a16:creationId xmlns:a16="http://schemas.microsoft.com/office/drawing/2014/main" id="{1244306E-900F-FA8F-7B93-AA6E160B2617}"/>
              </a:ext>
            </a:extLst>
          </p:cNvPr>
          <p:cNvSpPr>
            <a:spLocks noGrp="1"/>
          </p:cNvSpPr>
          <p:nvPr>
            <p:ph type="dt" sz="half" idx="10"/>
          </p:nvPr>
        </p:nvSpPr>
        <p:spPr>
          <a:xfrm>
            <a:off x="7821429" y="6238816"/>
            <a:ext cx="2753746" cy="323968"/>
          </a:xfrm>
        </p:spPr>
        <p:txBody>
          <a:bodyPr>
            <a:normAutofit/>
          </a:bodyPr>
          <a:lstStyle/>
          <a:p>
            <a:pPr>
              <a:spcAft>
                <a:spcPts val="600"/>
              </a:spcAft>
            </a:pPr>
            <a:fld id="{5C11D6E0-331D-49BC-AE90-43505C49AA41}" type="datetime1">
              <a:rPr lang="en-US">
                <a:solidFill>
                  <a:srgbClr val="262626"/>
                </a:solidFill>
              </a:rPr>
              <a:pPr>
                <a:spcAft>
                  <a:spcPts val="600"/>
                </a:spcAft>
              </a:pPr>
              <a:t>5/20/2023</a:t>
            </a:fld>
            <a:endParaRPr lang="en-US">
              <a:solidFill>
                <a:srgbClr val="262626"/>
              </a:solidFill>
            </a:endParaRPr>
          </a:p>
        </p:txBody>
      </p:sp>
      <p:sp>
        <p:nvSpPr>
          <p:cNvPr id="6" name="Slide Number Placeholder 5">
            <a:extLst>
              <a:ext uri="{FF2B5EF4-FFF2-40B4-BE49-F238E27FC236}">
                <a16:creationId xmlns:a16="http://schemas.microsoft.com/office/drawing/2014/main" id="{25E9A768-AF08-0694-4F73-0924CD5B4597}"/>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D8DA9DAA-006C-4F4B-980E-E3DF019B24E2}" type="slidenum">
              <a:rPr lang="en-US" smtClean="0"/>
              <a:pPr>
                <a:lnSpc>
                  <a:spcPct val="90000"/>
                </a:lnSpc>
                <a:spcAft>
                  <a:spcPts val="600"/>
                </a:spcAft>
              </a:pPr>
              <a:t>13</a:t>
            </a:fld>
            <a:endParaRPr lang="en-US"/>
          </a:p>
        </p:txBody>
      </p:sp>
    </p:spTree>
    <p:extLst>
      <p:ext uri="{BB962C8B-B14F-4D97-AF65-F5344CB8AC3E}">
        <p14:creationId xmlns:p14="http://schemas.microsoft.com/office/powerpoint/2010/main" val="2351046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charRg st="44" end="338"/>
                                            </p:txEl>
                                          </p:spTgt>
                                        </p:tgtEl>
                                        <p:attrNameLst>
                                          <p:attrName>style.visibility</p:attrName>
                                        </p:attrNameLst>
                                      </p:cBhvr>
                                      <p:to>
                                        <p:strVal val="visible"/>
                                      </p:to>
                                    </p:set>
                                    <p:animEffect transition="in" filter="fade">
                                      <p:cBhvr>
                                        <p:cTn id="12" dur="500"/>
                                        <p:tgtEl>
                                          <p:spTgt spid="3">
                                            <p:txEl>
                                              <p:charRg st="44" end="33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0">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2">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4">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4B7108-6DBA-E571-5DD5-E5493237CEF0}"/>
              </a:ext>
            </a:extLst>
          </p:cNvPr>
          <p:cNvSpPr>
            <a:spLocks noGrp="1"/>
          </p:cNvSpPr>
          <p:nvPr>
            <p:ph type="title"/>
          </p:nvPr>
        </p:nvSpPr>
        <p:spPr>
          <a:xfrm>
            <a:off x="2231136" y="467418"/>
            <a:ext cx="7729728" cy="1188720"/>
          </a:xfrm>
          <a:solidFill>
            <a:schemeClr val="bg1"/>
          </a:solidFill>
        </p:spPr>
        <p:txBody>
          <a:bodyPr>
            <a:normAutofit/>
          </a:bodyPr>
          <a:lstStyle/>
          <a:p>
            <a:r>
              <a:rPr lang="en-US" dirty="0"/>
              <a:t>Matthew 10:37-39</a:t>
            </a:r>
          </a:p>
        </p:txBody>
      </p:sp>
      <p:sp>
        <p:nvSpPr>
          <p:cNvPr id="3" name="Content Placeholder 2">
            <a:extLst>
              <a:ext uri="{FF2B5EF4-FFF2-40B4-BE49-F238E27FC236}">
                <a16:creationId xmlns:a16="http://schemas.microsoft.com/office/drawing/2014/main" id="{069C7BDD-E742-CC8A-DEC2-CE09C4419405}"/>
              </a:ext>
            </a:extLst>
          </p:cNvPr>
          <p:cNvSpPr>
            <a:spLocks noGrp="1"/>
          </p:cNvSpPr>
          <p:nvPr>
            <p:ph idx="1"/>
          </p:nvPr>
        </p:nvSpPr>
        <p:spPr>
          <a:xfrm>
            <a:off x="1706062" y="2291262"/>
            <a:ext cx="8779512" cy="2879256"/>
          </a:xfrm>
        </p:spPr>
        <p:txBody>
          <a:bodyPr>
            <a:normAutofit/>
          </a:bodyPr>
          <a:lstStyle/>
          <a:p>
            <a:r>
              <a:rPr lang="en-US" sz="2400" dirty="0">
                <a:solidFill>
                  <a:srgbClr val="404040"/>
                </a:solidFill>
              </a:rPr>
              <a:t>Jesus gives us true peace.</a:t>
            </a:r>
          </a:p>
          <a:p>
            <a:r>
              <a:rPr lang="en-US" sz="2400" dirty="0">
                <a:solidFill>
                  <a:srgbClr val="404040"/>
                </a:solidFill>
              </a:rPr>
              <a:t>He who loves father or mother more than Me is not worthy of Me; and he who loves son or daughter more than Me is not worthy of Me. [38] And he who does not take his cross and follow after Me is not worthy of Me. [39] He who has found his life will lose it, and he who has lost his life for My sake will find it.</a:t>
            </a:r>
          </a:p>
        </p:txBody>
      </p:sp>
      <p:sp>
        <p:nvSpPr>
          <p:cNvPr id="5" name="Footer Placeholder 4">
            <a:extLst>
              <a:ext uri="{FF2B5EF4-FFF2-40B4-BE49-F238E27FC236}">
                <a16:creationId xmlns:a16="http://schemas.microsoft.com/office/drawing/2014/main" id="{007F7BE7-A00E-8F41-FF61-1DB81F3C080C}"/>
              </a:ext>
            </a:extLst>
          </p:cNvPr>
          <p:cNvSpPr>
            <a:spLocks noGrp="1"/>
          </p:cNvSpPr>
          <p:nvPr>
            <p:ph type="ftr" sz="quarter" idx="11"/>
          </p:nvPr>
        </p:nvSpPr>
        <p:spPr>
          <a:xfrm>
            <a:off x="1600200" y="6236208"/>
            <a:ext cx="5901189" cy="320040"/>
          </a:xfrm>
        </p:spPr>
        <p:txBody>
          <a:bodyPr>
            <a:normAutofit/>
          </a:bodyPr>
          <a:lstStyle/>
          <a:p>
            <a:endParaRPr lang="en-US">
              <a:solidFill>
                <a:srgbClr val="262626"/>
              </a:solidFill>
            </a:endParaRPr>
          </a:p>
        </p:txBody>
      </p:sp>
      <p:sp>
        <p:nvSpPr>
          <p:cNvPr id="4" name="Date Placeholder 3">
            <a:extLst>
              <a:ext uri="{FF2B5EF4-FFF2-40B4-BE49-F238E27FC236}">
                <a16:creationId xmlns:a16="http://schemas.microsoft.com/office/drawing/2014/main" id="{1244306E-900F-FA8F-7B93-AA6E160B2617}"/>
              </a:ext>
            </a:extLst>
          </p:cNvPr>
          <p:cNvSpPr>
            <a:spLocks noGrp="1"/>
          </p:cNvSpPr>
          <p:nvPr>
            <p:ph type="dt" sz="half" idx="10"/>
          </p:nvPr>
        </p:nvSpPr>
        <p:spPr>
          <a:xfrm>
            <a:off x="7821429" y="6238816"/>
            <a:ext cx="2753746" cy="323968"/>
          </a:xfrm>
        </p:spPr>
        <p:txBody>
          <a:bodyPr>
            <a:normAutofit/>
          </a:bodyPr>
          <a:lstStyle/>
          <a:p>
            <a:pPr>
              <a:spcAft>
                <a:spcPts val="600"/>
              </a:spcAft>
            </a:pPr>
            <a:fld id="{5C11D6E0-331D-49BC-AE90-43505C49AA41}" type="datetime1">
              <a:rPr lang="en-US">
                <a:solidFill>
                  <a:srgbClr val="262626"/>
                </a:solidFill>
              </a:rPr>
              <a:pPr>
                <a:spcAft>
                  <a:spcPts val="600"/>
                </a:spcAft>
              </a:pPr>
              <a:t>5/20/2023</a:t>
            </a:fld>
            <a:endParaRPr lang="en-US">
              <a:solidFill>
                <a:srgbClr val="262626"/>
              </a:solidFill>
            </a:endParaRPr>
          </a:p>
        </p:txBody>
      </p:sp>
      <p:sp>
        <p:nvSpPr>
          <p:cNvPr id="6" name="Slide Number Placeholder 5">
            <a:extLst>
              <a:ext uri="{FF2B5EF4-FFF2-40B4-BE49-F238E27FC236}">
                <a16:creationId xmlns:a16="http://schemas.microsoft.com/office/drawing/2014/main" id="{25E9A768-AF08-0694-4F73-0924CD5B4597}"/>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D8DA9DAA-006C-4F4B-980E-E3DF019B24E2}" type="slidenum">
              <a:rPr lang="en-US" smtClean="0"/>
              <a:pPr>
                <a:lnSpc>
                  <a:spcPct val="90000"/>
                </a:lnSpc>
                <a:spcAft>
                  <a:spcPts val="600"/>
                </a:spcAft>
              </a:pPr>
              <a:t>14</a:t>
            </a:fld>
            <a:endParaRPr lang="en-US"/>
          </a:p>
        </p:txBody>
      </p:sp>
    </p:spTree>
    <p:extLst>
      <p:ext uri="{BB962C8B-B14F-4D97-AF65-F5344CB8AC3E}">
        <p14:creationId xmlns:p14="http://schemas.microsoft.com/office/powerpoint/2010/main" val="104916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6D9B42-7FDC-0538-298A-7C7DE487C6A2}"/>
              </a:ext>
            </a:extLst>
          </p:cNvPr>
          <p:cNvSpPr>
            <a:spLocks noGrp="1"/>
          </p:cNvSpPr>
          <p:nvPr>
            <p:ph type="title"/>
          </p:nvPr>
        </p:nvSpPr>
        <p:spPr>
          <a:xfrm>
            <a:off x="2231136" y="467418"/>
            <a:ext cx="7729728" cy="1188720"/>
          </a:xfrm>
          <a:solidFill>
            <a:schemeClr val="bg1"/>
          </a:solidFill>
        </p:spPr>
        <p:txBody>
          <a:bodyPr>
            <a:normAutofit/>
          </a:bodyPr>
          <a:lstStyle/>
          <a:p>
            <a:r>
              <a:rPr lang="en-US" dirty="0"/>
              <a:t>John 14:27</a:t>
            </a:r>
          </a:p>
        </p:txBody>
      </p:sp>
      <p:sp>
        <p:nvSpPr>
          <p:cNvPr id="3" name="Content Placeholder 2">
            <a:extLst>
              <a:ext uri="{FF2B5EF4-FFF2-40B4-BE49-F238E27FC236}">
                <a16:creationId xmlns:a16="http://schemas.microsoft.com/office/drawing/2014/main" id="{0D3924EB-1520-FA14-B5C8-3FF33BB959CB}"/>
              </a:ext>
            </a:extLst>
          </p:cNvPr>
          <p:cNvSpPr>
            <a:spLocks noGrp="1"/>
          </p:cNvSpPr>
          <p:nvPr>
            <p:ph idx="1"/>
          </p:nvPr>
        </p:nvSpPr>
        <p:spPr>
          <a:xfrm>
            <a:off x="1706062" y="2291262"/>
            <a:ext cx="8779512" cy="2879256"/>
          </a:xfrm>
        </p:spPr>
        <p:txBody>
          <a:bodyPr>
            <a:normAutofit/>
          </a:bodyPr>
          <a:lstStyle/>
          <a:p>
            <a:pPr marL="0" indent="0" algn="ctr">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Peace I leave with you; My peace I give to you; not as the world gives do I give to you. Do not let your heart be troubled, nor let it be fearful.</a:t>
            </a:r>
            <a:endParaRPr lang="en-US" dirty="0">
              <a:solidFill>
                <a:srgbClr val="404040"/>
              </a:solidFill>
            </a:endParaRPr>
          </a:p>
        </p:txBody>
      </p:sp>
      <p:sp>
        <p:nvSpPr>
          <p:cNvPr id="5" name="Footer Placeholder 4">
            <a:extLst>
              <a:ext uri="{FF2B5EF4-FFF2-40B4-BE49-F238E27FC236}">
                <a16:creationId xmlns:a16="http://schemas.microsoft.com/office/drawing/2014/main" id="{3CAB155E-FB4B-5A8B-9965-6CF71D8D5221}"/>
              </a:ext>
            </a:extLst>
          </p:cNvPr>
          <p:cNvSpPr>
            <a:spLocks noGrp="1"/>
          </p:cNvSpPr>
          <p:nvPr>
            <p:ph type="ftr" sz="quarter" idx="11"/>
          </p:nvPr>
        </p:nvSpPr>
        <p:spPr>
          <a:xfrm>
            <a:off x="1600200" y="6236208"/>
            <a:ext cx="5901189" cy="320040"/>
          </a:xfrm>
        </p:spPr>
        <p:txBody>
          <a:bodyPr>
            <a:normAutofit/>
          </a:bodyPr>
          <a:lstStyle/>
          <a:p>
            <a:endParaRPr lang="en-US">
              <a:solidFill>
                <a:srgbClr val="262626"/>
              </a:solidFill>
            </a:endParaRPr>
          </a:p>
        </p:txBody>
      </p:sp>
      <p:sp>
        <p:nvSpPr>
          <p:cNvPr id="4" name="Date Placeholder 3">
            <a:extLst>
              <a:ext uri="{FF2B5EF4-FFF2-40B4-BE49-F238E27FC236}">
                <a16:creationId xmlns:a16="http://schemas.microsoft.com/office/drawing/2014/main" id="{E33836CD-D61C-B8D0-564A-9247761F7D2C}"/>
              </a:ext>
            </a:extLst>
          </p:cNvPr>
          <p:cNvSpPr>
            <a:spLocks noGrp="1"/>
          </p:cNvSpPr>
          <p:nvPr>
            <p:ph type="dt" sz="half" idx="10"/>
          </p:nvPr>
        </p:nvSpPr>
        <p:spPr>
          <a:xfrm>
            <a:off x="7821429" y="6238816"/>
            <a:ext cx="2753746" cy="323968"/>
          </a:xfrm>
        </p:spPr>
        <p:txBody>
          <a:bodyPr>
            <a:normAutofit/>
          </a:bodyPr>
          <a:lstStyle/>
          <a:p>
            <a:pPr>
              <a:spcAft>
                <a:spcPts val="600"/>
              </a:spcAft>
            </a:pPr>
            <a:fld id="{E8DD8E27-20B5-4A47-A231-4C93B135DD8F}" type="datetime1">
              <a:rPr lang="en-US">
                <a:solidFill>
                  <a:srgbClr val="262626"/>
                </a:solidFill>
              </a:rPr>
              <a:pPr>
                <a:spcAft>
                  <a:spcPts val="600"/>
                </a:spcAft>
              </a:pPr>
              <a:t>5/20/2023</a:t>
            </a:fld>
            <a:endParaRPr lang="en-US">
              <a:solidFill>
                <a:srgbClr val="262626"/>
              </a:solidFill>
            </a:endParaRPr>
          </a:p>
        </p:txBody>
      </p:sp>
      <p:sp>
        <p:nvSpPr>
          <p:cNvPr id="6" name="Slide Number Placeholder 5">
            <a:extLst>
              <a:ext uri="{FF2B5EF4-FFF2-40B4-BE49-F238E27FC236}">
                <a16:creationId xmlns:a16="http://schemas.microsoft.com/office/drawing/2014/main" id="{D7E5A025-BCF2-47F1-3FD7-701AEA27CD0C}"/>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D8DA9DAA-006C-4F4B-980E-E3DF019B24E2}" type="slidenum">
              <a:rPr lang="en-US" smtClean="0"/>
              <a:pPr>
                <a:lnSpc>
                  <a:spcPct val="90000"/>
                </a:lnSpc>
                <a:spcAft>
                  <a:spcPts val="600"/>
                </a:spcAft>
              </a:pPr>
              <a:t>15</a:t>
            </a:fld>
            <a:endParaRPr lang="en-US"/>
          </a:p>
        </p:txBody>
      </p:sp>
    </p:spTree>
    <p:extLst>
      <p:ext uri="{BB962C8B-B14F-4D97-AF65-F5344CB8AC3E}">
        <p14:creationId xmlns:p14="http://schemas.microsoft.com/office/powerpoint/2010/main" val="241175982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6D9B42-7FDC-0538-298A-7C7DE487C6A2}"/>
              </a:ext>
            </a:extLst>
          </p:cNvPr>
          <p:cNvSpPr>
            <a:spLocks noGrp="1"/>
          </p:cNvSpPr>
          <p:nvPr>
            <p:ph type="title"/>
          </p:nvPr>
        </p:nvSpPr>
        <p:spPr>
          <a:xfrm>
            <a:off x="2231136" y="467418"/>
            <a:ext cx="7729728" cy="1188720"/>
          </a:xfrm>
          <a:solidFill>
            <a:schemeClr val="bg1"/>
          </a:solidFill>
        </p:spPr>
        <p:txBody>
          <a:bodyPr>
            <a:normAutofit/>
          </a:bodyPr>
          <a:lstStyle/>
          <a:p>
            <a:r>
              <a:rPr lang="en-US" dirty="0"/>
              <a:t>Romans 5:1, 10</a:t>
            </a:r>
          </a:p>
        </p:txBody>
      </p:sp>
      <p:sp>
        <p:nvSpPr>
          <p:cNvPr id="3" name="Content Placeholder 2">
            <a:extLst>
              <a:ext uri="{FF2B5EF4-FFF2-40B4-BE49-F238E27FC236}">
                <a16:creationId xmlns:a16="http://schemas.microsoft.com/office/drawing/2014/main" id="{0D3924EB-1520-FA14-B5C8-3FF33BB959CB}"/>
              </a:ext>
            </a:extLst>
          </p:cNvPr>
          <p:cNvSpPr>
            <a:spLocks noGrp="1"/>
          </p:cNvSpPr>
          <p:nvPr>
            <p:ph idx="1"/>
          </p:nvPr>
        </p:nvSpPr>
        <p:spPr>
          <a:xfrm>
            <a:off x="1706062" y="2291262"/>
            <a:ext cx="8779512" cy="2879256"/>
          </a:xfrm>
        </p:spPr>
        <p:txBody>
          <a:bodyPr>
            <a:normAutofit/>
          </a:bodyPr>
          <a:lstStyle/>
          <a:p>
            <a:pPr marL="0" indent="0" algn="ctr">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Therefore, having been justified by faith, we have peace with God through our Lord Jesus Christ.</a:t>
            </a:r>
          </a:p>
          <a:p>
            <a:pPr marL="0" indent="0" algn="ctr">
              <a:buNone/>
            </a:pPr>
            <a:r>
              <a:rPr lang="en-US" sz="3200" dirty="0">
                <a:latin typeface="Calibri" panose="020F0502020204030204" pitchFamily="34" charset="0"/>
                <a:ea typeface="Calibri" panose="020F0502020204030204" pitchFamily="34" charset="0"/>
                <a:cs typeface="Times New Roman" panose="02020603050405020304" pitchFamily="18" charset="0"/>
              </a:rPr>
              <a:t>For if while we were enemies we were reconciled to God by the death of his Son, much more, now that we are reconciled, shall we be saved by his life. </a:t>
            </a:r>
          </a:p>
          <a:p>
            <a:endParaRPr lang="en-US" dirty="0">
              <a:solidFill>
                <a:srgbClr val="404040"/>
              </a:solidFill>
            </a:endParaRPr>
          </a:p>
        </p:txBody>
      </p:sp>
      <p:sp>
        <p:nvSpPr>
          <p:cNvPr id="5" name="Footer Placeholder 4">
            <a:extLst>
              <a:ext uri="{FF2B5EF4-FFF2-40B4-BE49-F238E27FC236}">
                <a16:creationId xmlns:a16="http://schemas.microsoft.com/office/drawing/2014/main" id="{3CAB155E-FB4B-5A8B-9965-6CF71D8D5221}"/>
              </a:ext>
            </a:extLst>
          </p:cNvPr>
          <p:cNvSpPr>
            <a:spLocks noGrp="1"/>
          </p:cNvSpPr>
          <p:nvPr>
            <p:ph type="ftr" sz="quarter" idx="11"/>
          </p:nvPr>
        </p:nvSpPr>
        <p:spPr>
          <a:xfrm>
            <a:off x="1600200" y="6236208"/>
            <a:ext cx="5901189" cy="320040"/>
          </a:xfrm>
        </p:spPr>
        <p:txBody>
          <a:bodyPr>
            <a:normAutofit/>
          </a:bodyPr>
          <a:lstStyle/>
          <a:p>
            <a:endParaRPr lang="en-US">
              <a:solidFill>
                <a:srgbClr val="262626"/>
              </a:solidFill>
            </a:endParaRPr>
          </a:p>
        </p:txBody>
      </p:sp>
      <p:sp>
        <p:nvSpPr>
          <p:cNvPr id="4" name="Date Placeholder 3">
            <a:extLst>
              <a:ext uri="{FF2B5EF4-FFF2-40B4-BE49-F238E27FC236}">
                <a16:creationId xmlns:a16="http://schemas.microsoft.com/office/drawing/2014/main" id="{E33836CD-D61C-B8D0-564A-9247761F7D2C}"/>
              </a:ext>
            </a:extLst>
          </p:cNvPr>
          <p:cNvSpPr>
            <a:spLocks noGrp="1"/>
          </p:cNvSpPr>
          <p:nvPr>
            <p:ph type="dt" sz="half" idx="10"/>
          </p:nvPr>
        </p:nvSpPr>
        <p:spPr>
          <a:xfrm>
            <a:off x="7821429" y="6238816"/>
            <a:ext cx="2753746" cy="323968"/>
          </a:xfrm>
        </p:spPr>
        <p:txBody>
          <a:bodyPr>
            <a:normAutofit/>
          </a:bodyPr>
          <a:lstStyle/>
          <a:p>
            <a:pPr>
              <a:spcAft>
                <a:spcPts val="600"/>
              </a:spcAft>
            </a:pPr>
            <a:fld id="{E8DD8E27-20B5-4A47-A231-4C93B135DD8F}" type="datetime1">
              <a:rPr lang="en-US">
                <a:solidFill>
                  <a:srgbClr val="262626"/>
                </a:solidFill>
              </a:rPr>
              <a:pPr>
                <a:spcAft>
                  <a:spcPts val="600"/>
                </a:spcAft>
              </a:pPr>
              <a:t>5/20/2023</a:t>
            </a:fld>
            <a:endParaRPr lang="en-US">
              <a:solidFill>
                <a:srgbClr val="262626"/>
              </a:solidFill>
            </a:endParaRPr>
          </a:p>
        </p:txBody>
      </p:sp>
      <p:sp>
        <p:nvSpPr>
          <p:cNvPr id="6" name="Slide Number Placeholder 5">
            <a:extLst>
              <a:ext uri="{FF2B5EF4-FFF2-40B4-BE49-F238E27FC236}">
                <a16:creationId xmlns:a16="http://schemas.microsoft.com/office/drawing/2014/main" id="{D7E5A025-BCF2-47F1-3FD7-701AEA27CD0C}"/>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D8DA9DAA-006C-4F4B-980E-E3DF019B24E2}" type="slidenum">
              <a:rPr lang="en-US" smtClean="0"/>
              <a:pPr>
                <a:lnSpc>
                  <a:spcPct val="90000"/>
                </a:lnSpc>
                <a:spcAft>
                  <a:spcPts val="600"/>
                </a:spcAft>
              </a:pPr>
              <a:t>16</a:t>
            </a:fld>
            <a:endParaRPr lang="en-US"/>
          </a:p>
        </p:txBody>
      </p:sp>
    </p:spTree>
    <p:extLst>
      <p:ext uri="{BB962C8B-B14F-4D97-AF65-F5344CB8AC3E}">
        <p14:creationId xmlns:p14="http://schemas.microsoft.com/office/powerpoint/2010/main" val="150308526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8F5B51-1D23-5196-AEFF-E06B62CF4A9D}"/>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dirty="0">
                <a:solidFill>
                  <a:srgbClr val="FFFFFF"/>
                </a:solidFill>
              </a:rPr>
              <a:t>Peace in romans</a:t>
            </a:r>
          </a:p>
        </p:txBody>
      </p:sp>
      <p:sp>
        <p:nvSpPr>
          <p:cNvPr id="3" name="Content Placeholder 2">
            <a:extLst>
              <a:ext uri="{FF2B5EF4-FFF2-40B4-BE49-F238E27FC236}">
                <a16:creationId xmlns:a16="http://schemas.microsoft.com/office/drawing/2014/main" id="{8B149189-58FD-C4D1-24D2-42EFC3DDCBCE}"/>
              </a:ext>
            </a:extLst>
          </p:cNvPr>
          <p:cNvSpPr>
            <a:spLocks noGrp="1"/>
          </p:cNvSpPr>
          <p:nvPr>
            <p:ph idx="1"/>
          </p:nvPr>
        </p:nvSpPr>
        <p:spPr>
          <a:xfrm>
            <a:off x="5591695" y="1402080"/>
            <a:ext cx="5320696" cy="4053840"/>
          </a:xfrm>
        </p:spPr>
        <p:txBody>
          <a:bodyPr anchor="ctr">
            <a:normAutofit/>
          </a:bodyPr>
          <a:lstStyle/>
          <a:p>
            <a:r>
              <a:rPr lang="en-US" sz="2800" dirty="0"/>
              <a:t>We desire peace, but we try to find it in this world. </a:t>
            </a:r>
            <a:br>
              <a:rPr lang="en-US" sz="2800" dirty="0"/>
            </a:br>
            <a:endParaRPr lang="en-US" dirty="0"/>
          </a:p>
        </p:txBody>
      </p:sp>
      <p:sp>
        <p:nvSpPr>
          <p:cNvPr id="4" name="Date Placeholder 3">
            <a:extLst>
              <a:ext uri="{FF2B5EF4-FFF2-40B4-BE49-F238E27FC236}">
                <a16:creationId xmlns:a16="http://schemas.microsoft.com/office/drawing/2014/main" id="{BA585DF5-3EA9-0AEC-D205-1D80AD3E375F}"/>
              </a:ext>
            </a:extLst>
          </p:cNvPr>
          <p:cNvSpPr>
            <a:spLocks noGrp="1"/>
          </p:cNvSpPr>
          <p:nvPr>
            <p:ph type="dt" sz="half" idx="10"/>
          </p:nvPr>
        </p:nvSpPr>
        <p:spPr>
          <a:xfrm>
            <a:off x="470275" y="6236208"/>
            <a:ext cx="2286000" cy="323968"/>
          </a:xfrm>
        </p:spPr>
        <p:txBody>
          <a:bodyPr>
            <a:normAutofit/>
          </a:bodyPr>
          <a:lstStyle/>
          <a:p>
            <a:pPr>
              <a:spcAft>
                <a:spcPts val="600"/>
              </a:spcAft>
            </a:pPr>
            <a:fld id="{EE9BBB3D-87C7-4B59-B70F-0F4300416309}" type="datetime1">
              <a:rPr lang="en-US">
                <a:solidFill>
                  <a:schemeClr val="bg1">
                    <a:alpha val="70000"/>
                  </a:schemeClr>
                </a:solidFill>
              </a:rPr>
              <a:pPr>
                <a:spcAft>
                  <a:spcPts val="600"/>
                </a:spcAft>
              </a:pPr>
              <a:t>5/20/2023</a:t>
            </a:fld>
            <a:endParaRPr lang="en-US">
              <a:solidFill>
                <a:schemeClr val="bg1">
                  <a:alpha val="70000"/>
                </a:schemeClr>
              </a:solidFill>
            </a:endParaRPr>
          </a:p>
        </p:txBody>
      </p:sp>
      <p:sp>
        <p:nvSpPr>
          <p:cNvPr id="5" name="Footer Placeholder 4">
            <a:extLst>
              <a:ext uri="{FF2B5EF4-FFF2-40B4-BE49-F238E27FC236}">
                <a16:creationId xmlns:a16="http://schemas.microsoft.com/office/drawing/2014/main" id="{161C88C0-E28E-57C5-6D33-0E77CEAA86DB}"/>
              </a:ext>
            </a:extLst>
          </p:cNvPr>
          <p:cNvSpPr>
            <a:spLocks noGrp="1"/>
          </p:cNvSpPr>
          <p:nvPr>
            <p:ph type="ftr" sz="quarter" idx="11"/>
          </p:nvPr>
        </p:nvSpPr>
        <p:spPr>
          <a:xfrm>
            <a:off x="5591694" y="6236208"/>
            <a:ext cx="4853331" cy="320040"/>
          </a:xfrm>
        </p:spPr>
        <p:txBody>
          <a:bodyPr>
            <a:normAutofit/>
          </a:bodyPr>
          <a:lstStyle/>
          <a:p>
            <a:endParaRPr lang="en-US">
              <a:solidFill>
                <a:schemeClr val="tx2">
                  <a:alpha val="70000"/>
                </a:schemeClr>
              </a:solidFill>
            </a:endParaRPr>
          </a:p>
        </p:txBody>
      </p:sp>
      <p:sp>
        <p:nvSpPr>
          <p:cNvPr id="6" name="Slide Number Placeholder 5">
            <a:extLst>
              <a:ext uri="{FF2B5EF4-FFF2-40B4-BE49-F238E27FC236}">
                <a16:creationId xmlns:a16="http://schemas.microsoft.com/office/drawing/2014/main" id="{7D145807-91E3-B64F-9EFF-402F2C07F3E5}"/>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D8DA9DAA-006C-4F4B-980E-E3DF019B24E2}" type="slidenum">
              <a:rPr lang="en-US" smtClean="0"/>
              <a:pPr>
                <a:lnSpc>
                  <a:spcPct val="90000"/>
                </a:lnSpc>
                <a:spcAft>
                  <a:spcPts val="600"/>
                </a:spcAft>
              </a:pPr>
              <a:t>17</a:t>
            </a:fld>
            <a:endParaRPr lang="en-US"/>
          </a:p>
        </p:txBody>
      </p:sp>
    </p:spTree>
    <p:extLst>
      <p:ext uri="{BB962C8B-B14F-4D97-AF65-F5344CB8AC3E}">
        <p14:creationId xmlns:p14="http://schemas.microsoft.com/office/powerpoint/2010/main" val="3960286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6D9B42-7FDC-0538-298A-7C7DE487C6A2}"/>
              </a:ext>
            </a:extLst>
          </p:cNvPr>
          <p:cNvSpPr>
            <a:spLocks noGrp="1"/>
          </p:cNvSpPr>
          <p:nvPr>
            <p:ph type="title"/>
          </p:nvPr>
        </p:nvSpPr>
        <p:spPr>
          <a:xfrm>
            <a:off x="2231136" y="467418"/>
            <a:ext cx="7729728" cy="1188720"/>
          </a:xfrm>
          <a:solidFill>
            <a:schemeClr val="bg1"/>
          </a:solidFill>
        </p:spPr>
        <p:txBody>
          <a:bodyPr>
            <a:normAutofit/>
          </a:bodyPr>
          <a:lstStyle/>
          <a:p>
            <a:r>
              <a:rPr lang="en-US" dirty="0"/>
              <a:t>Romans 3:10-18</a:t>
            </a:r>
          </a:p>
        </p:txBody>
      </p:sp>
      <p:sp>
        <p:nvSpPr>
          <p:cNvPr id="3" name="Content Placeholder 2">
            <a:extLst>
              <a:ext uri="{FF2B5EF4-FFF2-40B4-BE49-F238E27FC236}">
                <a16:creationId xmlns:a16="http://schemas.microsoft.com/office/drawing/2014/main" id="{0D3924EB-1520-FA14-B5C8-3FF33BB959CB}"/>
              </a:ext>
            </a:extLst>
          </p:cNvPr>
          <p:cNvSpPr>
            <a:spLocks noGrp="1"/>
          </p:cNvSpPr>
          <p:nvPr>
            <p:ph idx="1"/>
          </p:nvPr>
        </p:nvSpPr>
        <p:spPr>
          <a:xfrm>
            <a:off x="1706062" y="2291262"/>
            <a:ext cx="8779512" cy="2879256"/>
          </a:xfrm>
        </p:spPr>
        <p:txBody>
          <a:bodyPr>
            <a:normAutofit/>
          </a:bodyPr>
          <a:lstStyle/>
          <a:p>
            <a:pPr marR="0" indent="0">
              <a:lnSpc>
                <a:spcPct val="107000"/>
              </a:lnSpc>
              <a:spcBef>
                <a:spcPts val="0"/>
              </a:spcBef>
              <a:spcAft>
                <a:spcPts val="800"/>
              </a:spcAft>
              <a:buNone/>
            </a:pPr>
            <a:r>
              <a:rPr lang="en-US" sz="2000" dirty="0">
                <a:latin typeface="Calibri" panose="020F0502020204030204" pitchFamily="34" charset="0"/>
                <a:ea typeface="Calibri" panose="020F0502020204030204" pitchFamily="34" charset="0"/>
                <a:cs typeface="Times New Roman" panose="02020603050405020304" pitchFamily="18" charset="0"/>
              </a:rPr>
              <a:t>A</a:t>
            </a:r>
            <a:r>
              <a:rPr lang="en-US" sz="2000" dirty="0">
                <a:effectLst/>
                <a:latin typeface="Calibri" panose="020F0502020204030204" pitchFamily="34" charset="0"/>
                <a:ea typeface="Calibri" panose="020F0502020204030204" pitchFamily="34" charset="0"/>
                <a:cs typeface="Times New Roman" panose="02020603050405020304" pitchFamily="18" charset="0"/>
              </a:rPr>
              <a:t>s it is written, “There is none righteous, not even one; [11] there is none who understands, there is none who seeks for God; [12] all have turned aside, together they have become useless; there is none who does good, there is not even one. [13]Their throat is an open grave, with their tongues they keep deceiving the poison of asps is under their lips[14] whose mouth is full of cursing and bitterness; [15] their feet are swift to shed blood, [16] destruction and misery are in their paths, [17] and the path of peace they have not known. [18] There is no fear of God before their eyes."</a:t>
            </a:r>
          </a:p>
        </p:txBody>
      </p:sp>
      <p:sp>
        <p:nvSpPr>
          <p:cNvPr id="5" name="Footer Placeholder 4">
            <a:extLst>
              <a:ext uri="{FF2B5EF4-FFF2-40B4-BE49-F238E27FC236}">
                <a16:creationId xmlns:a16="http://schemas.microsoft.com/office/drawing/2014/main" id="{3CAB155E-FB4B-5A8B-9965-6CF71D8D5221}"/>
              </a:ext>
            </a:extLst>
          </p:cNvPr>
          <p:cNvSpPr>
            <a:spLocks noGrp="1"/>
          </p:cNvSpPr>
          <p:nvPr>
            <p:ph type="ftr" sz="quarter" idx="11"/>
          </p:nvPr>
        </p:nvSpPr>
        <p:spPr>
          <a:xfrm>
            <a:off x="1600200" y="6236208"/>
            <a:ext cx="5901189" cy="320040"/>
          </a:xfrm>
        </p:spPr>
        <p:txBody>
          <a:bodyPr>
            <a:normAutofit/>
          </a:bodyPr>
          <a:lstStyle/>
          <a:p>
            <a:endParaRPr lang="en-US">
              <a:solidFill>
                <a:srgbClr val="262626"/>
              </a:solidFill>
            </a:endParaRPr>
          </a:p>
        </p:txBody>
      </p:sp>
      <p:sp>
        <p:nvSpPr>
          <p:cNvPr id="4" name="Date Placeholder 3">
            <a:extLst>
              <a:ext uri="{FF2B5EF4-FFF2-40B4-BE49-F238E27FC236}">
                <a16:creationId xmlns:a16="http://schemas.microsoft.com/office/drawing/2014/main" id="{E33836CD-D61C-B8D0-564A-9247761F7D2C}"/>
              </a:ext>
            </a:extLst>
          </p:cNvPr>
          <p:cNvSpPr>
            <a:spLocks noGrp="1"/>
          </p:cNvSpPr>
          <p:nvPr>
            <p:ph type="dt" sz="half" idx="10"/>
          </p:nvPr>
        </p:nvSpPr>
        <p:spPr>
          <a:xfrm>
            <a:off x="7821429" y="6238816"/>
            <a:ext cx="2753746" cy="323968"/>
          </a:xfrm>
        </p:spPr>
        <p:txBody>
          <a:bodyPr>
            <a:normAutofit/>
          </a:bodyPr>
          <a:lstStyle/>
          <a:p>
            <a:pPr>
              <a:spcAft>
                <a:spcPts val="600"/>
              </a:spcAft>
            </a:pPr>
            <a:fld id="{E8DD8E27-20B5-4A47-A231-4C93B135DD8F}" type="datetime1">
              <a:rPr lang="en-US">
                <a:solidFill>
                  <a:srgbClr val="262626"/>
                </a:solidFill>
              </a:rPr>
              <a:pPr>
                <a:spcAft>
                  <a:spcPts val="600"/>
                </a:spcAft>
              </a:pPr>
              <a:t>5/20/2023</a:t>
            </a:fld>
            <a:endParaRPr lang="en-US">
              <a:solidFill>
                <a:srgbClr val="262626"/>
              </a:solidFill>
            </a:endParaRPr>
          </a:p>
        </p:txBody>
      </p:sp>
      <p:sp>
        <p:nvSpPr>
          <p:cNvPr id="6" name="Slide Number Placeholder 5">
            <a:extLst>
              <a:ext uri="{FF2B5EF4-FFF2-40B4-BE49-F238E27FC236}">
                <a16:creationId xmlns:a16="http://schemas.microsoft.com/office/drawing/2014/main" id="{D7E5A025-BCF2-47F1-3FD7-701AEA27CD0C}"/>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D8DA9DAA-006C-4F4B-980E-E3DF019B24E2}" type="slidenum">
              <a:rPr lang="en-US" smtClean="0"/>
              <a:pPr>
                <a:lnSpc>
                  <a:spcPct val="90000"/>
                </a:lnSpc>
                <a:spcAft>
                  <a:spcPts val="600"/>
                </a:spcAft>
              </a:pPr>
              <a:t>18</a:t>
            </a:fld>
            <a:endParaRPr lang="en-US"/>
          </a:p>
        </p:txBody>
      </p:sp>
    </p:spTree>
    <p:extLst>
      <p:ext uri="{BB962C8B-B14F-4D97-AF65-F5344CB8AC3E}">
        <p14:creationId xmlns:p14="http://schemas.microsoft.com/office/powerpoint/2010/main" val="362194331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8F5B51-1D23-5196-AEFF-E06B62CF4A9D}"/>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dirty="0">
                <a:solidFill>
                  <a:srgbClr val="FFFFFF"/>
                </a:solidFill>
              </a:rPr>
              <a:t>Peace in romans</a:t>
            </a:r>
          </a:p>
        </p:txBody>
      </p:sp>
      <p:sp>
        <p:nvSpPr>
          <p:cNvPr id="3" name="Content Placeholder 2">
            <a:extLst>
              <a:ext uri="{FF2B5EF4-FFF2-40B4-BE49-F238E27FC236}">
                <a16:creationId xmlns:a16="http://schemas.microsoft.com/office/drawing/2014/main" id="{8B149189-58FD-C4D1-24D2-42EFC3DDCBCE}"/>
              </a:ext>
            </a:extLst>
          </p:cNvPr>
          <p:cNvSpPr>
            <a:spLocks noGrp="1"/>
          </p:cNvSpPr>
          <p:nvPr>
            <p:ph idx="1"/>
          </p:nvPr>
        </p:nvSpPr>
        <p:spPr>
          <a:xfrm>
            <a:off x="5591695" y="1402080"/>
            <a:ext cx="5320696" cy="4053840"/>
          </a:xfrm>
        </p:spPr>
        <p:txBody>
          <a:bodyPr anchor="ctr">
            <a:normAutofit/>
          </a:bodyPr>
          <a:lstStyle/>
          <a:p>
            <a:r>
              <a:rPr lang="en-US" sz="2800" dirty="0"/>
              <a:t>We desire peace, but we try to find it in this world. </a:t>
            </a:r>
          </a:p>
          <a:p>
            <a:r>
              <a:rPr lang="en-US" sz="2800" dirty="0"/>
              <a:t>Christ has reconciled us to God by renewing our minds.</a:t>
            </a:r>
            <a:br>
              <a:rPr lang="en-US" sz="2800" dirty="0"/>
            </a:br>
            <a:endParaRPr lang="en-US" sz="2800" dirty="0"/>
          </a:p>
          <a:p>
            <a:pPr marL="0" indent="0">
              <a:buNone/>
            </a:pPr>
            <a:endParaRPr lang="en-US" dirty="0"/>
          </a:p>
        </p:txBody>
      </p:sp>
      <p:sp>
        <p:nvSpPr>
          <p:cNvPr id="4" name="Date Placeholder 3">
            <a:extLst>
              <a:ext uri="{FF2B5EF4-FFF2-40B4-BE49-F238E27FC236}">
                <a16:creationId xmlns:a16="http://schemas.microsoft.com/office/drawing/2014/main" id="{BA585DF5-3EA9-0AEC-D205-1D80AD3E375F}"/>
              </a:ext>
            </a:extLst>
          </p:cNvPr>
          <p:cNvSpPr>
            <a:spLocks noGrp="1"/>
          </p:cNvSpPr>
          <p:nvPr>
            <p:ph type="dt" sz="half" idx="10"/>
          </p:nvPr>
        </p:nvSpPr>
        <p:spPr>
          <a:xfrm>
            <a:off x="470275" y="6236208"/>
            <a:ext cx="2286000" cy="323968"/>
          </a:xfrm>
        </p:spPr>
        <p:txBody>
          <a:bodyPr>
            <a:normAutofit/>
          </a:bodyPr>
          <a:lstStyle/>
          <a:p>
            <a:pPr>
              <a:spcAft>
                <a:spcPts val="600"/>
              </a:spcAft>
            </a:pPr>
            <a:fld id="{EE9BBB3D-87C7-4B59-B70F-0F4300416309}" type="datetime1">
              <a:rPr lang="en-US">
                <a:solidFill>
                  <a:schemeClr val="bg1">
                    <a:alpha val="70000"/>
                  </a:schemeClr>
                </a:solidFill>
              </a:rPr>
              <a:pPr>
                <a:spcAft>
                  <a:spcPts val="600"/>
                </a:spcAft>
              </a:pPr>
              <a:t>5/20/2023</a:t>
            </a:fld>
            <a:endParaRPr lang="en-US">
              <a:solidFill>
                <a:schemeClr val="bg1">
                  <a:alpha val="70000"/>
                </a:schemeClr>
              </a:solidFill>
            </a:endParaRPr>
          </a:p>
        </p:txBody>
      </p:sp>
      <p:sp>
        <p:nvSpPr>
          <p:cNvPr id="5" name="Footer Placeholder 4">
            <a:extLst>
              <a:ext uri="{FF2B5EF4-FFF2-40B4-BE49-F238E27FC236}">
                <a16:creationId xmlns:a16="http://schemas.microsoft.com/office/drawing/2014/main" id="{161C88C0-E28E-57C5-6D33-0E77CEAA86DB}"/>
              </a:ext>
            </a:extLst>
          </p:cNvPr>
          <p:cNvSpPr>
            <a:spLocks noGrp="1"/>
          </p:cNvSpPr>
          <p:nvPr>
            <p:ph type="ftr" sz="quarter" idx="11"/>
          </p:nvPr>
        </p:nvSpPr>
        <p:spPr>
          <a:xfrm>
            <a:off x="5591694" y="6236208"/>
            <a:ext cx="4853331" cy="320040"/>
          </a:xfrm>
        </p:spPr>
        <p:txBody>
          <a:bodyPr>
            <a:normAutofit/>
          </a:bodyPr>
          <a:lstStyle/>
          <a:p>
            <a:endParaRPr lang="en-US">
              <a:solidFill>
                <a:schemeClr val="tx2">
                  <a:alpha val="70000"/>
                </a:schemeClr>
              </a:solidFill>
            </a:endParaRPr>
          </a:p>
        </p:txBody>
      </p:sp>
      <p:sp>
        <p:nvSpPr>
          <p:cNvPr id="6" name="Slide Number Placeholder 5">
            <a:extLst>
              <a:ext uri="{FF2B5EF4-FFF2-40B4-BE49-F238E27FC236}">
                <a16:creationId xmlns:a16="http://schemas.microsoft.com/office/drawing/2014/main" id="{7D145807-91E3-B64F-9EFF-402F2C07F3E5}"/>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D8DA9DAA-006C-4F4B-980E-E3DF019B24E2}" type="slidenum">
              <a:rPr lang="en-US" smtClean="0"/>
              <a:pPr>
                <a:lnSpc>
                  <a:spcPct val="90000"/>
                </a:lnSpc>
                <a:spcAft>
                  <a:spcPts val="600"/>
                </a:spcAft>
              </a:pPr>
              <a:t>19</a:t>
            </a:fld>
            <a:endParaRPr lang="en-US"/>
          </a:p>
        </p:txBody>
      </p:sp>
    </p:spTree>
    <p:extLst>
      <p:ext uri="{BB962C8B-B14F-4D97-AF65-F5344CB8AC3E}">
        <p14:creationId xmlns:p14="http://schemas.microsoft.com/office/powerpoint/2010/main" val="2248050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6D9B42-7FDC-0538-298A-7C7DE487C6A2}"/>
              </a:ext>
            </a:extLst>
          </p:cNvPr>
          <p:cNvSpPr>
            <a:spLocks noGrp="1"/>
          </p:cNvSpPr>
          <p:nvPr>
            <p:ph type="title"/>
          </p:nvPr>
        </p:nvSpPr>
        <p:spPr>
          <a:xfrm>
            <a:off x="2231136" y="467418"/>
            <a:ext cx="7729728" cy="1188720"/>
          </a:xfrm>
          <a:solidFill>
            <a:schemeClr val="bg1"/>
          </a:solidFill>
        </p:spPr>
        <p:txBody>
          <a:bodyPr>
            <a:normAutofit/>
          </a:bodyPr>
          <a:lstStyle/>
          <a:p>
            <a:r>
              <a:rPr lang="en-US" dirty="0"/>
              <a:t>Romans 5:1</a:t>
            </a:r>
          </a:p>
        </p:txBody>
      </p:sp>
      <p:sp>
        <p:nvSpPr>
          <p:cNvPr id="3" name="Content Placeholder 2">
            <a:extLst>
              <a:ext uri="{FF2B5EF4-FFF2-40B4-BE49-F238E27FC236}">
                <a16:creationId xmlns:a16="http://schemas.microsoft.com/office/drawing/2014/main" id="{0D3924EB-1520-FA14-B5C8-3FF33BB959CB}"/>
              </a:ext>
            </a:extLst>
          </p:cNvPr>
          <p:cNvSpPr>
            <a:spLocks noGrp="1"/>
          </p:cNvSpPr>
          <p:nvPr>
            <p:ph idx="1"/>
          </p:nvPr>
        </p:nvSpPr>
        <p:spPr>
          <a:xfrm>
            <a:off x="1706062" y="2291262"/>
            <a:ext cx="8779512" cy="2879256"/>
          </a:xfrm>
        </p:spPr>
        <p:txBody>
          <a:bodyPr>
            <a:normAutofit/>
          </a:bodyPr>
          <a:lstStyle/>
          <a:p>
            <a:pPr marL="0" indent="0" algn="ctr">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Therefore, having been justified by faith, we have peace with God through our Lord Jesus Christ.</a:t>
            </a:r>
          </a:p>
          <a:p>
            <a:endParaRPr lang="en-US" dirty="0">
              <a:solidFill>
                <a:srgbClr val="404040"/>
              </a:solidFill>
            </a:endParaRPr>
          </a:p>
        </p:txBody>
      </p:sp>
      <p:sp>
        <p:nvSpPr>
          <p:cNvPr id="5" name="Footer Placeholder 4">
            <a:extLst>
              <a:ext uri="{FF2B5EF4-FFF2-40B4-BE49-F238E27FC236}">
                <a16:creationId xmlns:a16="http://schemas.microsoft.com/office/drawing/2014/main" id="{3CAB155E-FB4B-5A8B-9965-6CF71D8D5221}"/>
              </a:ext>
            </a:extLst>
          </p:cNvPr>
          <p:cNvSpPr>
            <a:spLocks noGrp="1"/>
          </p:cNvSpPr>
          <p:nvPr>
            <p:ph type="ftr" sz="quarter" idx="11"/>
          </p:nvPr>
        </p:nvSpPr>
        <p:spPr>
          <a:xfrm>
            <a:off x="1600200" y="6236208"/>
            <a:ext cx="5901189" cy="320040"/>
          </a:xfrm>
        </p:spPr>
        <p:txBody>
          <a:bodyPr>
            <a:normAutofit/>
          </a:bodyPr>
          <a:lstStyle/>
          <a:p>
            <a:endParaRPr lang="en-US">
              <a:solidFill>
                <a:srgbClr val="262626"/>
              </a:solidFill>
            </a:endParaRPr>
          </a:p>
        </p:txBody>
      </p:sp>
      <p:sp>
        <p:nvSpPr>
          <p:cNvPr id="4" name="Date Placeholder 3">
            <a:extLst>
              <a:ext uri="{FF2B5EF4-FFF2-40B4-BE49-F238E27FC236}">
                <a16:creationId xmlns:a16="http://schemas.microsoft.com/office/drawing/2014/main" id="{E33836CD-D61C-B8D0-564A-9247761F7D2C}"/>
              </a:ext>
            </a:extLst>
          </p:cNvPr>
          <p:cNvSpPr>
            <a:spLocks noGrp="1"/>
          </p:cNvSpPr>
          <p:nvPr>
            <p:ph type="dt" sz="half" idx="10"/>
          </p:nvPr>
        </p:nvSpPr>
        <p:spPr>
          <a:xfrm>
            <a:off x="7821429" y="6238816"/>
            <a:ext cx="2753746" cy="323968"/>
          </a:xfrm>
        </p:spPr>
        <p:txBody>
          <a:bodyPr>
            <a:normAutofit/>
          </a:bodyPr>
          <a:lstStyle/>
          <a:p>
            <a:pPr>
              <a:spcAft>
                <a:spcPts val="600"/>
              </a:spcAft>
            </a:pPr>
            <a:fld id="{E8DD8E27-20B5-4A47-A231-4C93B135DD8F}" type="datetime1">
              <a:rPr lang="en-US">
                <a:solidFill>
                  <a:srgbClr val="262626"/>
                </a:solidFill>
              </a:rPr>
              <a:pPr>
                <a:spcAft>
                  <a:spcPts val="600"/>
                </a:spcAft>
              </a:pPr>
              <a:t>5/20/2023</a:t>
            </a:fld>
            <a:endParaRPr lang="en-US">
              <a:solidFill>
                <a:srgbClr val="262626"/>
              </a:solidFill>
            </a:endParaRPr>
          </a:p>
        </p:txBody>
      </p:sp>
      <p:sp>
        <p:nvSpPr>
          <p:cNvPr id="6" name="Slide Number Placeholder 5">
            <a:extLst>
              <a:ext uri="{FF2B5EF4-FFF2-40B4-BE49-F238E27FC236}">
                <a16:creationId xmlns:a16="http://schemas.microsoft.com/office/drawing/2014/main" id="{D7E5A025-BCF2-47F1-3FD7-701AEA27CD0C}"/>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D8DA9DAA-006C-4F4B-980E-E3DF019B24E2}" type="slidenum">
              <a:rPr lang="en-US" smtClean="0"/>
              <a:pPr>
                <a:lnSpc>
                  <a:spcPct val="90000"/>
                </a:lnSpc>
                <a:spcAft>
                  <a:spcPts val="600"/>
                </a:spcAft>
              </a:pPr>
              <a:t>2</a:t>
            </a:fld>
            <a:endParaRPr lang="en-US"/>
          </a:p>
        </p:txBody>
      </p:sp>
    </p:spTree>
    <p:extLst>
      <p:ext uri="{BB962C8B-B14F-4D97-AF65-F5344CB8AC3E}">
        <p14:creationId xmlns:p14="http://schemas.microsoft.com/office/powerpoint/2010/main" val="42235544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6D9B42-7FDC-0538-298A-7C7DE487C6A2}"/>
              </a:ext>
            </a:extLst>
          </p:cNvPr>
          <p:cNvSpPr>
            <a:spLocks noGrp="1"/>
          </p:cNvSpPr>
          <p:nvPr>
            <p:ph type="title"/>
          </p:nvPr>
        </p:nvSpPr>
        <p:spPr>
          <a:xfrm>
            <a:off x="2231136" y="467418"/>
            <a:ext cx="7729728" cy="1188720"/>
          </a:xfrm>
          <a:solidFill>
            <a:schemeClr val="bg1"/>
          </a:solidFill>
        </p:spPr>
        <p:txBody>
          <a:bodyPr>
            <a:normAutofit/>
          </a:bodyPr>
          <a:lstStyle/>
          <a:p>
            <a:r>
              <a:rPr lang="en-US" dirty="0"/>
              <a:t>Romans 8:5-6</a:t>
            </a:r>
          </a:p>
        </p:txBody>
      </p:sp>
      <p:sp>
        <p:nvSpPr>
          <p:cNvPr id="3" name="Content Placeholder 2">
            <a:extLst>
              <a:ext uri="{FF2B5EF4-FFF2-40B4-BE49-F238E27FC236}">
                <a16:creationId xmlns:a16="http://schemas.microsoft.com/office/drawing/2014/main" id="{0D3924EB-1520-FA14-B5C8-3FF33BB959CB}"/>
              </a:ext>
            </a:extLst>
          </p:cNvPr>
          <p:cNvSpPr>
            <a:spLocks noGrp="1"/>
          </p:cNvSpPr>
          <p:nvPr>
            <p:ph idx="1"/>
          </p:nvPr>
        </p:nvSpPr>
        <p:spPr>
          <a:xfrm>
            <a:off x="1706062" y="2291262"/>
            <a:ext cx="8779512" cy="2879256"/>
          </a:xfrm>
        </p:spPr>
        <p:txBody>
          <a:bodyPr>
            <a:normAutofit/>
          </a:bodyPr>
          <a:lstStyle/>
          <a:p>
            <a:pPr marR="0" indent="0">
              <a:lnSpc>
                <a:spcPct val="107000"/>
              </a:lnSpc>
              <a:spcBef>
                <a:spcPts val="0"/>
              </a:spcBef>
              <a:spcAft>
                <a:spcPts val="800"/>
              </a:spcAft>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For those who are according to the flesh set their minds on the things of the flesh, but those who are according to the Spirit, the things of the Spirit. [6] For the mind set on the flesh is death, but the mind set on the Spirit is life and peace,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Footer Placeholder 4">
            <a:extLst>
              <a:ext uri="{FF2B5EF4-FFF2-40B4-BE49-F238E27FC236}">
                <a16:creationId xmlns:a16="http://schemas.microsoft.com/office/drawing/2014/main" id="{3CAB155E-FB4B-5A8B-9965-6CF71D8D5221}"/>
              </a:ext>
            </a:extLst>
          </p:cNvPr>
          <p:cNvSpPr>
            <a:spLocks noGrp="1"/>
          </p:cNvSpPr>
          <p:nvPr>
            <p:ph type="ftr" sz="quarter" idx="11"/>
          </p:nvPr>
        </p:nvSpPr>
        <p:spPr>
          <a:xfrm>
            <a:off x="1600200" y="6236208"/>
            <a:ext cx="5901189" cy="320040"/>
          </a:xfrm>
        </p:spPr>
        <p:txBody>
          <a:bodyPr>
            <a:normAutofit/>
          </a:bodyPr>
          <a:lstStyle/>
          <a:p>
            <a:endParaRPr lang="en-US">
              <a:solidFill>
                <a:srgbClr val="262626"/>
              </a:solidFill>
            </a:endParaRPr>
          </a:p>
        </p:txBody>
      </p:sp>
      <p:sp>
        <p:nvSpPr>
          <p:cNvPr id="4" name="Date Placeholder 3">
            <a:extLst>
              <a:ext uri="{FF2B5EF4-FFF2-40B4-BE49-F238E27FC236}">
                <a16:creationId xmlns:a16="http://schemas.microsoft.com/office/drawing/2014/main" id="{E33836CD-D61C-B8D0-564A-9247761F7D2C}"/>
              </a:ext>
            </a:extLst>
          </p:cNvPr>
          <p:cNvSpPr>
            <a:spLocks noGrp="1"/>
          </p:cNvSpPr>
          <p:nvPr>
            <p:ph type="dt" sz="half" idx="10"/>
          </p:nvPr>
        </p:nvSpPr>
        <p:spPr>
          <a:xfrm>
            <a:off x="7821429" y="6238816"/>
            <a:ext cx="2753746" cy="323968"/>
          </a:xfrm>
        </p:spPr>
        <p:txBody>
          <a:bodyPr>
            <a:normAutofit/>
          </a:bodyPr>
          <a:lstStyle/>
          <a:p>
            <a:pPr>
              <a:spcAft>
                <a:spcPts val="600"/>
              </a:spcAft>
            </a:pPr>
            <a:fld id="{E8DD8E27-20B5-4A47-A231-4C93B135DD8F}" type="datetime1">
              <a:rPr lang="en-US">
                <a:solidFill>
                  <a:srgbClr val="262626"/>
                </a:solidFill>
              </a:rPr>
              <a:pPr>
                <a:spcAft>
                  <a:spcPts val="600"/>
                </a:spcAft>
              </a:pPr>
              <a:t>5/20/2023</a:t>
            </a:fld>
            <a:endParaRPr lang="en-US">
              <a:solidFill>
                <a:srgbClr val="262626"/>
              </a:solidFill>
            </a:endParaRPr>
          </a:p>
        </p:txBody>
      </p:sp>
      <p:sp>
        <p:nvSpPr>
          <p:cNvPr id="6" name="Slide Number Placeholder 5">
            <a:extLst>
              <a:ext uri="{FF2B5EF4-FFF2-40B4-BE49-F238E27FC236}">
                <a16:creationId xmlns:a16="http://schemas.microsoft.com/office/drawing/2014/main" id="{D7E5A025-BCF2-47F1-3FD7-701AEA27CD0C}"/>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D8DA9DAA-006C-4F4B-980E-E3DF019B24E2}" type="slidenum">
              <a:rPr lang="en-US" smtClean="0"/>
              <a:pPr>
                <a:lnSpc>
                  <a:spcPct val="90000"/>
                </a:lnSpc>
                <a:spcAft>
                  <a:spcPts val="600"/>
                </a:spcAft>
              </a:pPr>
              <a:t>20</a:t>
            </a:fld>
            <a:endParaRPr lang="en-US"/>
          </a:p>
        </p:txBody>
      </p:sp>
    </p:spTree>
    <p:extLst>
      <p:ext uri="{BB962C8B-B14F-4D97-AF65-F5344CB8AC3E}">
        <p14:creationId xmlns:p14="http://schemas.microsoft.com/office/powerpoint/2010/main" val="368843974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8F5B51-1D23-5196-AEFF-E06B62CF4A9D}"/>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dirty="0">
                <a:solidFill>
                  <a:srgbClr val="FFFFFF"/>
                </a:solidFill>
              </a:rPr>
              <a:t>Peace in romans</a:t>
            </a:r>
          </a:p>
        </p:txBody>
      </p:sp>
      <p:sp>
        <p:nvSpPr>
          <p:cNvPr id="3" name="Content Placeholder 2">
            <a:extLst>
              <a:ext uri="{FF2B5EF4-FFF2-40B4-BE49-F238E27FC236}">
                <a16:creationId xmlns:a16="http://schemas.microsoft.com/office/drawing/2014/main" id="{8B149189-58FD-C4D1-24D2-42EFC3DDCBCE}"/>
              </a:ext>
            </a:extLst>
          </p:cNvPr>
          <p:cNvSpPr>
            <a:spLocks noGrp="1"/>
          </p:cNvSpPr>
          <p:nvPr>
            <p:ph idx="1"/>
          </p:nvPr>
        </p:nvSpPr>
        <p:spPr>
          <a:xfrm>
            <a:off x="5591695" y="1402080"/>
            <a:ext cx="5320696" cy="4053840"/>
          </a:xfrm>
        </p:spPr>
        <p:txBody>
          <a:bodyPr anchor="ctr">
            <a:normAutofit/>
          </a:bodyPr>
          <a:lstStyle/>
          <a:p>
            <a:r>
              <a:rPr lang="en-US" sz="2800" dirty="0"/>
              <a:t>We desire peace, but we try to find it in this world. </a:t>
            </a:r>
          </a:p>
          <a:p>
            <a:r>
              <a:rPr lang="en-US" sz="2800" dirty="0"/>
              <a:t>Christ has reconciled us to God by renewing our minds.</a:t>
            </a:r>
          </a:p>
          <a:p>
            <a:r>
              <a:rPr lang="en-US" sz="2800" dirty="0"/>
              <a:t>We are to be bridge builders to the world by living out a life of peace.</a:t>
            </a:r>
            <a:br>
              <a:rPr lang="en-US" sz="2800" dirty="0"/>
            </a:br>
            <a:endParaRPr lang="en-US" sz="2800" dirty="0"/>
          </a:p>
          <a:p>
            <a:pPr marL="0" indent="0">
              <a:buNone/>
            </a:pPr>
            <a:endParaRPr lang="en-US" dirty="0"/>
          </a:p>
        </p:txBody>
      </p:sp>
      <p:sp>
        <p:nvSpPr>
          <p:cNvPr id="4" name="Date Placeholder 3">
            <a:extLst>
              <a:ext uri="{FF2B5EF4-FFF2-40B4-BE49-F238E27FC236}">
                <a16:creationId xmlns:a16="http://schemas.microsoft.com/office/drawing/2014/main" id="{BA585DF5-3EA9-0AEC-D205-1D80AD3E375F}"/>
              </a:ext>
            </a:extLst>
          </p:cNvPr>
          <p:cNvSpPr>
            <a:spLocks noGrp="1"/>
          </p:cNvSpPr>
          <p:nvPr>
            <p:ph type="dt" sz="half" idx="10"/>
          </p:nvPr>
        </p:nvSpPr>
        <p:spPr>
          <a:xfrm>
            <a:off x="470275" y="6236208"/>
            <a:ext cx="2286000" cy="323968"/>
          </a:xfrm>
        </p:spPr>
        <p:txBody>
          <a:bodyPr>
            <a:normAutofit/>
          </a:bodyPr>
          <a:lstStyle/>
          <a:p>
            <a:pPr>
              <a:spcAft>
                <a:spcPts val="600"/>
              </a:spcAft>
            </a:pPr>
            <a:fld id="{EE9BBB3D-87C7-4B59-B70F-0F4300416309}" type="datetime1">
              <a:rPr lang="en-US">
                <a:solidFill>
                  <a:schemeClr val="bg1">
                    <a:alpha val="70000"/>
                  </a:schemeClr>
                </a:solidFill>
              </a:rPr>
              <a:pPr>
                <a:spcAft>
                  <a:spcPts val="600"/>
                </a:spcAft>
              </a:pPr>
              <a:t>5/20/2023</a:t>
            </a:fld>
            <a:endParaRPr lang="en-US">
              <a:solidFill>
                <a:schemeClr val="bg1">
                  <a:alpha val="70000"/>
                </a:schemeClr>
              </a:solidFill>
            </a:endParaRPr>
          </a:p>
        </p:txBody>
      </p:sp>
      <p:sp>
        <p:nvSpPr>
          <p:cNvPr id="5" name="Footer Placeholder 4">
            <a:extLst>
              <a:ext uri="{FF2B5EF4-FFF2-40B4-BE49-F238E27FC236}">
                <a16:creationId xmlns:a16="http://schemas.microsoft.com/office/drawing/2014/main" id="{161C88C0-E28E-57C5-6D33-0E77CEAA86DB}"/>
              </a:ext>
            </a:extLst>
          </p:cNvPr>
          <p:cNvSpPr>
            <a:spLocks noGrp="1"/>
          </p:cNvSpPr>
          <p:nvPr>
            <p:ph type="ftr" sz="quarter" idx="11"/>
          </p:nvPr>
        </p:nvSpPr>
        <p:spPr>
          <a:xfrm>
            <a:off x="5591694" y="6236208"/>
            <a:ext cx="4853331" cy="320040"/>
          </a:xfrm>
        </p:spPr>
        <p:txBody>
          <a:bodyPr>
            <a:normAutofit/>
          </a:bodyPr>
          <a:lstStyle/>
          <a:p>
            <a:endParaRPr lang="en-US">
              <a:solidFill>
                <a:schemeClr val="tx2">
                  <a:alpha val="70000"/>
                </a:schemeClr>
              </a:solidFill>
            </a:endParaRPr>
          </a:p>
        </p:txBody>
      </p:sp>
      <p:sp>
        <p:nvSpPr>
          <p:cNvPr id="6" name="Slide Number Placeholder 5">
            <a:extLst>
              <a:ext uri="{FF2B5EF4-FFF2-40B4-BE49-F238E27FC236}">
                <a16:creationId xmlns:a16="http://schemas.microsoft.com/office/drawing/2014/main" id="{7D145807-91E3-B64F-9EFF-402F2C07F3E5}"/>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D8DA9DAA-006C-4F4B-980E-E3DF019B24E2}" type="slidenum">
              <a:rPr lang="en-US" smtClean="0"/>
              <a:pPr>
                <a:lnSpc>
                  <a:spcPct val="90000"/>
                </a:lnSpc>
                <a:spcAft>
                  <a:spcPts val="600"/>
                </a:spcAft>
              </a:pPr>
              <a:t>21</a:t>
            </a:fld>
            <a:endParaRPr lang="en-US"/>
          </a:p>
        </p:txBody>
      </p:sp>
    </p:spTree>
    <p:extLst>
      <p:ext uri="{BB962C8B-B14F-4D97-AF65-F5344CB8AC3E}">
        <p14:creationId xmlns:p14="http://schemas.microsoft.com/office/powerpoint/2010/main" val="583832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6D9B42-7FDC-0538-298A-7C7DE487C6A2}"/>
              </a:ext>
            </a:extLst>
          </p:cNvPr>
          <p:cNvSpPr>
            <a:spLocks noGrp="1"/>
          </p:cNvSpPr>
          <p:nvPr>
            <p:ph type="title"/>
          </p:nvPr>
        </p:nvSpPr>
        <p:spPr>
          <a:xfrm>
            <a:off x="2231136" y="467418"/>
            <a:ext cx="7729728" cy="1188720"/>
          </a:xfrm>
          <a:solidFill>
            <a:schemeClr val="bg1"/>
          </a:solidFill>
        </p:spPr>
        <p:txBody>
          <a:bodyPr>
            <a:normAutofit/>
          </a:bodyPr>
          <a:lstStyle/>
          <a:p>
            <a:r>
              <a:rPr lang="en-US" dirty="0"/>
              <a:t>Romans 12:17-21</a:t>
            </a:r>
          </a:p>
        </p:txBody>
      </p:sp>
      <p:sp>
        <p:nvSpPr>
          <p:cNvPr id="3" name="Content Placeholder 2">
            <a:extLst>
              <a:ext uri="{FF2B5EF4-FFF2-40B4-BE49-F238E27FC236}">
                <a16:creationId xmlns:a16="http://schemas.microsoft.com/office/drawing/2014/main" id="{0D3924EB-1520-FA14-B5C8-3FF33BB959CB}"/>
              </a:ext>
            </a:extLst>
          </p:cNvPr>
          <p:cNvSpPr>
            <a:spLocks noGrp="1"/>
          </p:cNvSpPr>
          <p:nvPr>
            <p:ph idx="1"/>
          </p:nvPr>
        </p:nvSpPr>
        <p:spPr>
          <a:xfrm>
            <a:off x="1706062" y="2291262"/>
            <a:ext cx="8779512" cy="2879256"/>
          </a:xfrm>
        </p:spPr>
        <p:txBody>
          <a:bodyPr>
            <a:normAutofit fontScale="92500" lnSpcReduction="10000"/>
          </a:bodyPr>
          <a:lstStyle/>
          <a:p>
            <a:pPr marR="0" indent="0">
              <a:lnSpc>
                <a:spcPct val="107000"/>
              </a:lnSpc>
              <a:spcBef>
                <a:spcPts val="0"/>
              </a:spcBef>
              <a:spcAft>
                <a:spcPts val="8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Never pay back evil for evil to anyone. Respect what is right in the sight of all men. [18] If possible, so far as it depends on you, be at peace with all men. [19] Never take your own revenge, beloved, but leave room for the wrath of God, for it is written, "Vengeance IS MINE, I WILL REPAY," says the Lord. [20] "But IF YOUR ENEMY IS HUNGRY, FEED HIM, AND IF HE IS THIRSTY, GIVE HIM A DRINK; FOR IN SO DOING YOU WILL HEAP BURNING COALS ON HIS HEAD." [21] Do not be overcome by evil, but overcome evil with good.</a:t>
            </a:r>
          </a:p>
        </p:txBody>
      </p:sp>
      <p:sp>
        <p:nvSpPr>
          <p:cNvPr id="5" name="Footer Placeholder 4">
            <a:extLst>
              <a:ext uri="{FF2B5EF4-FFF2-40B4-BE49-F238E27FC236}">
                <a16:creationId xmlns:a16="http://schemas.microsoft.com/office/drawing/2014/main" id="{3CAB155E-FB4B-5A8B-9965-6CF71D8D5221}"/>
              </a:ext>
            </a:extLst>
          </p:cNvPr>
          <p:cNvSpPr>
            <a:spLocks noGrp="1"/>
          </p:cNvSpPr>
          <p:nvPr>
            <p:ph type="ftr" sz="quarter" idx="11"/>
          </p:nvPr>
        </p:nvSpPr>
        <p:spPr>
          <a:xfrm>
            <a:off x="1600200" y="6236208"/>
            <a:ext cx="5901189" cy="320040"/>
          </a:xfrm>
        </p:spPr>
        <p:txBody>
          <a:bodyPr>
            <a:normAutofit/>
          </a:bodyPr>
          <a:lstStyle/>
          <a:p>
            <a:endParaRPr lang="en-US">
              <a:solidFill>
                <a:srgbClr val="262626"/>
              </a:solidFill>
            </a:endParaRPr>
          </a:p>
        </p:txBody>
      </p:sp>
      <p:sp>
        <p:nvSpPr>
          <p:cNvPr id="4" name="Date Placeholder 3">
            <a:extLst>
              <a:ext uri="{FF2B5EF4-FFF2-40B4-BE49-F238E27FC236}">
                <a16:creationId xmlns:a16="http://schemas.microsoft.com/office/drawing/2014/main" id="{E33836CD-D61C-B8D0-564A-9247761F7D2C}"/>
              </a:ext>
            </a:extLst>
          </p:cNvPr>
          <p:cNvSpPr>
            <a:spLocks noGrp="1"/>
          </p:cNvSpPr>
          <p:nvPr>
            <p:ph type="dt" sz="half" idx="10"/>
          </p:nvPr>
        </p:nvSpPr>
        <p:spPr>
          <a:xfrm>
            <a:off x="7821429" y="6238816"/>
            <a:ext cx="2753746" cy="323968"/>
          </a:xfrm>
        </p:spPr>
        <p:txBody>
          <a:bodyPr>
            <a:normAutofit/>
          </a:bodyPr>
          <a:lstStyle/>
          <a:p>
            <a:pPr>
              <a:spcAft>
                <a:spcPts val="600"/>
              </a:spcAft>
            </a:pPr>
            <a:fld id="{E8DD8E27-20B5-4A47-A231-4C93B135DD8F}" type="datetime1">
              <a:rPr lang="en-US">
                <a:solidFill>
                  <a:srgbClr val="262626"/>
                </a:solidFill>
              </a:rPr>
              <a:pPr>
                <a:spcAft>
                  <a:spcPts val="600"/>
                </a:spcAft>
              </a:pPr>
              <a:t>5/20/2023</a:t>
            </a:fld>
            <a:endParaRPr lang="en-US">
              <a:solidFill>
                <a:srgbClr val="262626"/>
              </a:solidFill>
            </a:endParaRPr>
          </a:p>
        </p:txBody>
      </p:sp>
      <p:sp>
        <p:nvSpPr>
          <p:cNvPr id="6" name="Slide Number Placeholder 5">
            <a:extLst>
              <a:ext uri="{FF2B5EF4-FFF2-40B4-BE49-F238E27FC236}">
                <a16:creationId xmlns:a16="http://schemas.microsoft.com/office/drawing/2014/main" id="{D7E5A025-BCF2-47F1-3FD7-701AEA27CD0C}"/>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D8DA9DAA-006C-4F4B-980E-E3DF019B24E2}" type="slidenum">
              <a:rPr lang="en-US" smtClean="0"/>
              <a:pPr>
                <a:lnSpc>
                  <a:spcPct val="90000"/>
                </a:lnSpc>
                <a:spcAft>
                  <a:spcPts val="600"/>
                </a:spcAft>
              </a:pPr>
              <a:t>22</a:t>
            </a:fld>
            <a:endParaRPr lang="en-US"/>
          </a:p>
        </p:txBody>
      </p:sp>
    </p:spTree>
    <p:extLst>
      <p:ext uri="{BB962C8B-B14F-4D97-AF65-F5344CB8AC3E}">
        <p14:creationId xmlns:p14="http://schemas.microsoft.com/office/powerpoint/2010/main" val="362702706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93B8D-67F3-153B-721B-FCEF718B261C}"/>
              </a:ext>
            </a:extLst>
          </p:cNvPr>
          <p:cNvSpPr>
            <a:spLocks noGrp="1"/>
          </p:cNvSpPr>
          <p:nvPr>
            <p:ph type="title"/>
          </p:nvPr>
        </p:nvSpPr>
        <p:spPr>
          <a:xfrm>
            <a:off x="829781" y="2708804"/>
            <a:ext cx="3698803" cy="1440394"/>
          </a:xfrm>
          <a:prstGeom prst="rect">
            <a:avLst/>
          </a:prstGeom>
          <a:noFill/>
          <a:ln>
            <a:solidFill>
              <a:schemeClr val="tx1"/>
            </a:solidFill>
          </a:ln>
        </p:spPr>
        <p:txBody>
          <a:bodyPr>
            <a:normAutofit/>
          </a:bodyPr>
          <a:lstStyle/>
          <a:p>
            <a:r>
              <a:rPr lang="en-US" dirty="0">
                <a:solidFill>
                  <a:schemeClr val="tx1"/>
                </a:solidFill>
              </a:rPr>
              <a:t>Where are you with God?</a:t>
            </a:r>
          </a:p>
        </p:txBody>
      </p:sp>
      <p:sp>
        <p:nvSpPr>
          <p:cNvPr id="11" name="Rectangle 10">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A83A709-E0A7-27FD-5853-73E1246646A3}"/>
              </a:ext>
            </a:extLst>
          </p:cNvPr>
          <p:cNvSpPr>
            <a:spLocks noGrp="1"/>
          </p:cNvSpPr>
          <p:nvPr>
            <p:ph idx="1"/>
          </p:nvPr>
        </p:nvSpPr>
        <p:spPr>
          <a:xfrm>
            <a:off x="6049182" y="802638"/>
            <a:ext cx="5408696" cy="5252722"/>
          </a:xfrm>
        </p:spPr>
        <p:txBody>
          <a:bodyPr anchor="ctr">
            <a:normAutofit/>
          </a:bodyPr>
          <a:lstStyle/>
          <a:p>
            <a:r>
              <a:rPr lang="en-US" sz="2400" dirty="0">
                <a:solidFill>
                  <a:schemeClr val="bg1"/>
                </a:solidFill>
              </a:rPr>
              <a:t>How do you currently define peace? (What are you seeking for fulfillment?)</a:t>
            </a:r>
            <a:br>
              <a:rPr lang="en-US" sz="2400" dirty="0">
                <a:solidFill>
                  <a:schemeClr val="bg1"/>
                </a:solidFill>
              </a:rPr>
            </a:br>
            <a:endParaRPr lang="en-US" sz="2400" dirty="0">
              <a:solidFill>
                <a:schemeClr val="bg1"/>
              </a:solidFill>
            </a:endParaRPr>
          </a:p>
          <a:p>
            <a:r>
              <a:rPr lang="en-US" sz="2400" dirty="0">
                <a:solidFill>
                  <a:schemeClr val="bg1"/>
                </a:solidFill>
              </a:rPr>
              <a:t>What are the waves and the winds in our life that distract you from Jesus?</a:t>
            </a:r>
            <a:br>
              <a:rPr lang="en-US" sz="2400" dirty="0">
                <a:solidFill>
                  <a:schemeClr val="bg1"/>
                </a:solidFill>
              </a:rPr>
            </a:br>
            <a:endParaRPr lang="en-US" sz="2400" dirty="0">
              <a:solidFill>
                <a:schemeClr val="bg1"/>
              </a:solidFill>
            </a:endParaRPr>
          </a:p>
          <a:p>
            <a:r>
              <a:rPr lang="en-US" sz="2400" dirty="0">
                <a:solidFill>
                  <a:schemeClr val="bg1"/>
                </a:solidFill>
              </a:rPr>
              <a:t>How are you pursuing God in your daily life? (How are you keeping your eyes on Jesus?)</a:t>
            </a:r>
          </a:p>
        </p:txBody>
      </p:sp>
      <p:sp>
        <p:nvSpPr>
          <p:cNvPr id="4" name="Date Placeholder 3">
            <a:extLst>
              <a:ext uri="{FF2B5EF4-FFF2-40B4-BE49-F238E27FC236}">
                <a16:creationId xmlns:a16="http://schemas.microsoft.com/office/drawing/2014/main" id="{09CD5969-FB03-51B0-A5E8-D10E7C29A5D4}"/>
              </a:ext>
            </a:extLst>
          </p:cNvPr>
          <p:cNvSpPr>
            <a:spLocks noGrp="1"/>
          </p:cNvSpPr>
          <p:nvPr>
            <p:ph type="dt" sz="half" idx="10"/>
          </p:nvPr>
        </p:nvSpPr>
        <p:spPr>
          <a:xfrm>
            <a:off x="829781" y="6238816"/>
            <a:ext cx="2753746" cy="323968"/>
          </a:xfrm>
        </p:spPr>
        <p:txBody>
          <a:bodyPr>
            <a:normAutofit/>
          </a:bodyPr>
          <a:lstStyle/>
          <a:p>
            <a:pPr algn="l">
              <a:spcAft>
                <a:spcPts val="600"/>
              </a:spcAft>
            </a:pPr>
            <a:fld id="{B7A6C10C-B548-4FC3-B856-C64ECC14C13F}" type="datetime1">
              <a:rPr lang="en-US" smtClean="0"/>
              <a:pPr algn="l">
                <a:spcAft>
                  <a:spcPts val="600"/>
                </a:spcAft>
              </a:pPr>
              <a:t>5/20/2023</a:t>
            </a:fld>
            <a:endParaRPr lang="en-US"/>
          </a:p>
        </p:txBody>
      </p:sp>
      <p:sp>
        <p:nvSpPr>
          <p:cNvPr id="5" name="Footer Placeholder 4">
            <a:extLst>
              <a:ext uri="{FF2B5EF4-FFF2-40B4-BE49-F238E27FC236}">
                <a16:creationId xmlns:a16="http://schemas.microsoft.com/office/drawing/2014/main" id="{149F95BC-35D1-563A-14D0-013430F0F5EB}"/>
              </a:ext>
            </a:extLst>
          </p:cNvPr>
          <p:cNvSpPr>
            <a:spLocks noGrp="1"/>
          </p:cNvSpPr>
          <p:nvPr>
            <p:ph type="ftr" sz="quarter" idx="11"/>
          </p:nvPr>
        </p:nvSpPr>
        <p:spPr>
          <a:xfrm>
            <a:off x="6296722" y="6224660"/>
            <a:ext cx="4278453" cy="313300"/>
          </a:xfrm>
        </p:spPr>
        <p:txBody>
          <a:bodyPr>
            <a:normAutofit/>
          </a:bodyPr>
          <a:lstStyle/>
          <a:p>
            <a:endParaRPr lang="en-US">
              <a:solidFill>
                <a:schemeClr val="bg1">
                  <a:alpha val="70000"/>
                </a:schemeClr>
              </a:solidFill>
            </a:endParaRPr>
          </a:p>
        </p:txBody>
      </p:sp>
      <p:sp>
        <p:nvSpPr>
          <p:cNvPr id="6" name="Slide Number Placeholder 5">
            <a:extLst>
              <a:ext uri="{FF2B5EF4-FFF2-40B4-BE49-F238E27FC236}">
                <a16:creationId xmlns:a16="http://schemas.microsoft.com/office/drawing/2014/main" id="{897CA84B-D133-C117-6B21-4D502BDE6E7B}"/>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D8DA9DAA-006C-4F4B-980E-E3DF019B24E2}" type="slidenum">
              <a:rPr lang="en-US" smtClean="0"/>
              <a:pPr>
                <a:lnSpc>
                  <a:spcPct val="90000"/>
                </a:lnSpc>
                <a:spcAft>
                  <a:spcPts val="600"/>
                </a:spcAft>
              </a:pPr>
              <a:t>23</a:t>
            </a:fld>
            <a:endParaRPr lang="en-US"/>
          </a:p>
        </p:txBody>
      </p:sp>
    </p:spTree>
    <p:extLst>
      <p:ext uri="{BB962C8B-B14F-4D97-AF65-F5344CB8AC3E}">
        <p14:creationId xmlns:p14="http://schemas.microsoft.com/office/powerpoint/2010/main" val="238877910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93B8D-67F3-153B-721B-FCEF718B261C}"/>
              </a:ext>
            </a:extLst>
          </p:cNvPr>
          <p:cNvSpPr>
            <a:spLocks noGrp="1"/>
          </p:cNvSpPr>
          <p:nvPr>
            <p:ph type="title"/>
          </p:nvPr>
        </p:nvSpPr>
        <p:spPr>
          <a:xfrm>
            <a:off x="829781" y="2708804"/>
            <a:ext cx="3698803" cy="1440394"/>
          </a:xfrm>
          <a:prstGeom prst="rect">
            <a:avLst/>
          </a:prstGeom>
          <a:noFill/>
          <a:ln>
            <a:solidFill>
              <a:schemeClr val="tx1"/>
            </a:solidFill>
          </a:ln>
        </p:spPr>
        <p:txBody>
          <a:bodyPr>
            <a:normAutofit/>
          </a:bodyPr>
          <a:lstStyle/>
          <a:p>
            <a:r>
              <a:rPr lang="en-US" dirty="0">
                <a:solidFill>
                  <a:schemeClr val="tx1"/>
                </a:solidFill>
              </a:rPr>
              <a:t>Living out peace</a:t>
            </a:r>
          </a:p>
        </p:txBody>
      </p:sp>
      <p:sp>
        <p:nvSpPr>
          <p:cNvPr id="11" name="Rectangle 10">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A83A709-E0A7-27FD-5853-73E1246646A3}"/>
              </a:ext>
            </a:extLst>
          </p:cNvPr>
          <p:cNvSpPr>
            <a:spLocks noGrp="1"/>
          </p:cNvSpPr>
          <p:nvPr>
            <p:ph idx="1"/>
          </p:nvPr>
        </p:nvSpPr>
        <p:spPr>
          <a:xfrm>
            <a:off x="6049182" y="802638"/>
            <a:ext cx="5408696" cy="5252722"/>
          </a:xfrm>
        </p:spPr>
        <p:txBody>
          <a:bodyPr anchor="ctr">
            <a:normAutofit/>
          </a:bodyPr>
          <a:lstStyle/>
          <a:p>
            <a:r>
              <a:rPr lang="en-US" sz="2400" dirty="0">
                <a:solidFill>
                  <a:schemeClr val="bg1"/>
                </a:solidFill>
              </a:rPr>
              <a:t>What type of peace do you want?</a:t>
            </a:r>
            <a:br>
              <a:rPr lang="en-US" sz="2400" dirty="0">
                <a:solidFill>
                  <a:schemeClr val="bg1"/>
                </a:solidFill>
              </a:rPr>
            </a:br>
            <a:endParaRPr lang="en-US" sz="2400" dirty="0">
              <a:solidFill>
                <a:schemeClr val="bg1"/>
              </a:solidFill>
            </a:endParaRPr>
          </a:p>
          <a:p>
            <a:r>
              <a:rPr lang="en-US" sz="2400" dirty="0">
                <a:solidFill>
                  <a:schemeClr val="bg1"/>
                </a:solidFill>
              </a:rPr>
              <a:t>Can you trust God with the waves?</a:t>
            </a:r>
            <a:br>
              <a:rPr lang="en-US" sz="2400" dirty="0">
                <a:solidFill>
                  <a:schemeClr val="bg1"/>
                </a:solidFill>
              </a:rPr>
            </a:br>
            <a:endParaRPr lang="en-US" sz="2400" dirty="0">
              <a:solidFill>
                <a:schemeClr val="bg1"/>
              </a:solidFill>
            </a:endParaRPr>
          </a:p>
          <a:p>
            <a:r>
              <a:rPr lang="en-US" sz="2400" dirty="0">
                <a:solidFill>
                  <a:schemeClr val="bg1"/>
                </a:solidFill>
              </a:rPr>
              <a:t>What will you do today (and tomorrow, and tomorrow) to pursue God, to keep your eyes on Jesus?</a:t>
            </a:r>
          </a:p>
        </p:txBody>
      </p:sp>
      <p:sp>
        <p:nvSpPr>
          <p:cNvPr id="4" name="Date Placeholder 3">
            <a:extLst>
              <a:ext uri="{FF2B5EF4-FFF2-40B4-BE49-F238E27FC236}">
                <a16:creationId xmlns:a16="http://schemas.microsoft.com/office/drawing/2014/main" id="{09CD5969-FB03-51B0-A5E8-D10E7C29A5D4}"/>
              </a:ext>
            </a:extLst>
          </p:cNvPr>
          <p:cNvSpPr>
            <a:spLocks noGrp="1"/>
          </p:cNvSpPr>
          <p:nvPr>
            <p:ph type="dt" sz="half" idx="10"/>
          </p:nvPr>
        </p:nvSpPr>
        <p:spPr>
          <a:xfrm>
            <a:off x="829781" y="6238816"/>
            <a:ext cx="2753746" cy="323968"/>
          </a:xfrm>
        </p:spPr>
        <p:txBody>
          <a:bodyPr>
            <a:normAutofit/>
          </a:bodyPr>
          <a:lstStyle/>
          <a:p>
            <a:pPr algn="l">
              <a:spcAft>
                <a:spcPts val="600"/>
              </a:spcAft>
            </a:pPr>
            <a:fld id="{B7A6C10C-B548-4FC3-B856-C64ECC14C13F}" type="datetime1">
              <a:rPr lang="en-US" smtClean="0"/>
              <a:pPr algn="l">
                <a:spcAft>
                  <a:spcPts val="600"/>
                </a:spcAft>
              </a:pPr>
              <a:t>5/20/2023</a:t>
            </a:fld>
            <a:endParaRPr lang="en-US"/>
          </a:p>
        </p:txBody>
      </p:sp>
      <p:sp>
        <p:nvSpPr>
          <p:cNvPr id="5" name="Footer Placeholder 4">
            <a:extLst>
              <a:ext uri="{FF2B5EF4-FFF2-40B4-BE49-F238E27FC236}">
                <a16:creationId xmlns:a16="http://schemas.microsoft.com/office/drawing/2014/main" id="{149F95BC-35D1-563A-14D0-013430F0F5EB}"/>
              </a:ext>
            </a:extLst>
          </p:cNvPr>
          <p:cNvSpPr>
            <a:spLocks noGrp="1"/>
          </p:cNvSpPr>
          <p:nvPr>
            <p:ph type="ftr" sz="quarter" idx="11"/>
          </p:nvPr>
        </p:nvSpPr>
        <p:spPr>
          <a:xfrm>
            <a:off x="6296722" y="6224660"/>
            <a:ext cx="4278453" cy="313300"/>
          </a:xfrm>
        </p:spPr>
        <p:txBody>
          <a:bodyPr>
            <a:normAutofit/>
          </a:bodyPr>
          <a:lstStyle/>
          <a:p>
            <a:endParaRPr lang="en-US">
              <a:solidFill>
                <a:schemeClr val="bg1">
                  <a:alpha val="70000"/>
                </a:schemeClr>
              </a:solidFill>
            </a:endParaRPr>
          </a:p>
        </p:txBody>
      </p:sp>
      <p:sp>
        <p:nvSpPr>
          <p:cNvPr id="6" name="Slide Number Placeholder 5">
            <a:extLst>
              <a:ext uri="{FF2B5EF4-FFF2-40B4-BE49-F238E27FC236}">
                <a16:creationId xmlns:a16="http://schemas.microsoft.com/office/drawing/2014/main" id="{897CA84B-D133-C117-6B21-4D502BDE6E7B}"/>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D8DA9DAA-006C-4F4B-980E-E3DF019B24E2}" type="slidenum">
              <a:rPr lang="en-US" smtClean="0"/>
              <a:pPr>
                <a:lnSpc>
                  <a:spcPct val="90000"/>
                </a:lnSpc>
                <a:spcAft>
                  <a:spcPts val="600"/>
                </a:spcAft>
              </a:pPr>
              <a:t>24</a:t>
            </a:fld>
            <a:endParaRPr lang="en-US"/>
          </a:p>
        </p:txBody>
      </p:sp>
    </p:spTree>
    <p:extLst>
      <p:ext uri="{BB962C8B-B14F-4D97-AF65-F5344CB8AC3E}">
        <p14:creationId xmlns:p14="http://schemas.microsoft.com/office/powerpoint/2010/main" val="396074211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6D9B42-7FDC-0538-298A-7C7DE487C6A2}"/>
              </a:ext>
            </a:extLst>
          </p:cNvPr>
          <p:cNvSpPr>
            <a:spLocks noGrp="1"/>
          </p:cNvSpPr>
          <p:nvPr>
            <p:ph type="title"/>
          </p:nvPr>
        </p:nvSpPr>
        <p:spPr>
          <a:xfrm>
            <a:off x="2231136" y="467418"/>
            <a:ext cx="7729728" cy="1188720"/>
          </a:xfrm>
          <a:solidFill>
            <a:schemeClr val="bg1"/>
          </a:solidFill>
        </p:spPr>
        <p:txBody>
          <a:bodyPr>
            <a:normAutofit/>
          </a:bodyPr>
          <a:lstStyle/>
          <a:p>
            <a:r>
              <a:rPr lang="en-US" dirty="0"/>
              <a:t>Luke 21:10-11</a:t>
            </a:r>
          </a:p>
        </p:txBody>
      </p:sp>
      <p:sp>
        <p:nvSpPr>
          <p:cNvPr id="3" name="Content Placeholder 2">
            <a:extLst>
              <a:ext uri="{FF2B5EF4-FFF2-40B4-BE49-F238E27FC236}">
                <a16:creationId xmlns:a16="http://schemas.microsoft.com/office/drawing/2014/main" id="{0D3924EB-1520-FA14-B5C8-3FF33BB959CB}"/>
              </a:ext>
            </a:extLst>
          </p:cNvPr>
          <p:cNvSpPr>
            <a:spLocks noGrp="1"/>
          </p:cNvSpPr>
          <p:nvPr>
            <p:ph idx="1"/>
          </p:nvPr>
        </p:nvSpPr>
        <p:spPr>
          <a:xfrm>
            <a:off x="1706062" y="2291262"/>
            <a:ext cx="8779512" cy="2879256"/>
          </a:xfrm>
        </p:spPr>
        <p:txBody>
          <a:bodyPr>
            <a:normAutofit/>
          </a:bodyPr>
          <a:lstStyle/>
          <a:p>
            <a:pPr marL="0" indent="0" algn="ctr">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Nation will rise against nation and kingdom against kingdom, and there will be great earthquakes, and in various places plagues and famines; and there will be terrors and great signs from heaven.</a:t>
            </a:r>
            <a:endParaRPr lang="en-US" dirty="0">
              <a:solidFill>
                <a:srgbClr val="404040"/>
              </a:solidFill>
            </a:endParaRPr>
          </a:p>
        </p:txBody>
      </p:sp>
      <p:sp>
        <p:nvSpPr>
          <p:cNvPr id="5" name="Footer Placeholder 4">
            <a:extLst>
              <a:ext uri="{FF2B5EF4-FFF2-40B4-BE49-F238E27FC236}">
                <a16:creationId xmlns:a16="http://schemas.microsoft.com/office/drawing/2014/main" id="{3CAB155E-FB4B-5A8B-9965-6CF71D8D5221}"/>
              </a:ext>
            </a:extLst>
          </p:cNvPr>
          <p:cNvSpPr>
            <a:spLocks noGrp="1"/>
          </p:cNvSpPr>
          <p:nvPr>
            <p:ph type="ftr" sz="quarter" idx="11"/>
          </p:nvPr>
        </p:nvSpPr>
        <p:spPr>
          <a:xfrm>
            <a:off x="1600200" y="6236208"/>
            <a:ext cx="5901189" cy="320040"/>
          </a:xfrm>
        </p:spPr>
        <p:txBody>
          <a:bodyPr>
            <a:normAutofit/>
          </a:bodyPr>
          <a:lstStyle/>
          <a:p>
            <a:endParaRPr lang="en-US">
              <a:solidFill>
                <a:srgbClr val="262626"/>
              </a:solidFill>
            </a:endParaRPr>
          </a:p>
        </p:txBody>
      </p:sp>
      <p:sp>
        <p:nvSpPr>
          <p:cNvPr id="4" name="Date Placeholder 3">
            <a:extLst>
              <a:ext uri="{FF2B5EF4-FFF2-40B4-BE49-F238E27FC236}">
                <a16:creationId xmlns:a16="http://schemas.microsoft.com/office/drawing/2014/main" id="{E33836CD-D61C-B8D0-564A-9247761F7D2C}"/>
              </a:ext>
            </a:extLst>
          </p:cNvPr>
          <p:cNvSpPr>
            <a:spLocks noGrp="1"/>
          </p:cNvSpPr>
          <p:nvPr>
            <p:ph type="dt" sz="half" idx="10"/>
          </p:nvPr>
        </p:nvSpPr>
        <p:spPr>
          <a:xfrm>
            <a:off x="7821429" y="6238816"/>
            <a:ext cx="2753746" cy="323968"/>
          </a:xfrm>
        </p:spPr>
        <p:txBody>
          <a:bodyPr>
            <a:normAutofit/>
          </a:bodyPr>
          <a:lstStyle/>
          <a:p>
            <a:pPr>
              <a:spcAft>
                <a:spcPts val="600"/>
              </a:spcAft>
            </a:pPr>
            <a:fld id="{E8DD8E27-20B5-4A47-A231-4C93B135DD8F}" type="datetime1">
              <a:rPr lang="en-US">
                <a:solidFill>
                  <a:srgbClr val="262626"/>
                </a:solidFill>
              </a:rPr>
              <a:pPr>
                <a:spcAft>
                  <a:spcPts val="600"/>
                </a:spcAft>
              </a:pPr>
              <a:t>5/20/2023</a:t>
            </a:fld>
            <a:endParaRPr lang="en-US">
              <a:solidFill>
                <a:srgbClr val="262626"/>
              </a:solidFill>
            </a:endParaRPr>
          </a:p>
        </p:txBody>
      </p:sp>
      <p:sp>
        <p:nvSpPr>
          <p:cNvPr id="6" name="Slide Number Placeholder 5">
            <a:extLst>
              <a:ext uri="{FF2B5EF4-FFF2-40B4-BE49-F238E27FC236}">
                <a16:creationId xmlns:a16="http://schemas.microsoft.com/office/drawing/2014/main" id="{D7E5A025-BCF2-47F1-3FD7-701AEA27CD0C}"/>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D8DA9DAA-006C-4F4B-980E-E3DF019B24E2}" type="slidenum">
              <a:rPr lang="en-US" smtClean="0"/>
              <a:pPr>
                <a:lnSpc>
                  <a:spcPct val="90000"/>
                </a:lnSpc>
                <a:spcAft>
                  <a:spcPts val="600"/>
                </a:spcAft>
              </a:pPr>
              <a:t>3</a:t>
            </a:fld>
            <a:endParaRPr lang="en-US"/>
          </a:p>
        </p:txBody>
      </p:sp>
    </p:spTree>
    <p:extLst>
      <p:ext uri="{BB962C8B-B14F-4D97-AF65-F5344CB8AC3E}">
        <p14:creationId xmlns:p14="http://schemas.microsoft.com/office/powerpoint/2010/main" val="60742013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6D9B42-7FDC-0538-298A-7C7DE487C6A2}"/>
              </a:ext>
            </a:extLst>
          </p:cNvPr>
          <p:cNvSpPr>
            <a:spLocks noGrp="1"/>
          </p:cNvSpPr>
          <p:nvPr>
            <p:ph type="title"/>
          </p:nvPr>
        </p:nvSpPr>
        <p:spPr>
          <a:xfrm>
            <a:off x="2231136" y="467418"/>
            <a:ext cx="7729728" cy="1188720"/>
          </a:xfrm>
          <a:solidFill>
            <a:schemeClr val="bg1"/>
          </a:solidFill>
        </p:spPr>
        <p:txBody>
          <a:bodyPr>
            <a:normAutofit/>
          </a:bodyPr>
          <a:lstStyle/>
          <a:p>
            <a:r>
              <a:rPr lang="en-US" dirty="0"/>
              <a:t>John 14:27</a:t>
            </a:r>
          </a:p>
        </p:txBody>
      </p:sp>
      <p:sp>
        <p:nvSpPr>
          <p:cNvPr id="3" name="Content Placeholder 2">
            <a:extLst>
              <a:ext uri="{FF2B5EF4-FFF2-40B4-BE49-F238E27FC236}">
                <a16:creationId xmlns:a16="http://schemas.microsoft.com/office/drawing/2014/main" id="{0D3924EB-1520-FA14-B5C8-3FF33BB959CB}"/>
              </a:ext>
            </a:extLst>
          </p:cNvPr>
          <p:cNvSpPr>
            <a:spLocks noGrp="1"/>
          </p:cNvSpPr>
          <p:nvPr>
            <p:ph idx="1"/>
          </p:nvPr>
        </p:nvSpPr>
        <p:spPr>
          <a:xfrm>
            <a:off x="1706062" y="2291262"/>
            <a:ext cx="8779512" cy="2879256"/>
          </a:xfrm>
        </p:spPr>
        <p:txBody>
          <a:bodyPr>
            <a:normAutofit/>
          </a:bodyPr>
          <a:lstStyle/>
          <a:p>
            <a:pPr marL="0" indent="0" algn="ctr">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Peace I leave with you; My peace I give to you; not as the world gives do I give to you. Do not let your heart be troubled, nor let it be fearful.</a:t>
            </a:r>
            <a:endParaRPr lang="en-US" dirty="0">
              <a:solidFill>
                <a:srgbClr val="404040"/>
              </a:solidFill>
            </a:endParaRPr>
          </a:p>
        </p:txBody>
      </p:sp>
      <p:sp>
        <p:nvSpPr>
          <p:cNvPr id="5" name="Footer Placeholder 4">
            <a:extLst>
              <a:ext uri="{FF2B5EF4-FFF2-40B4-BE49-F238E27FC236}">
                <a16:creationId xmlns:a16="http://schemas.microsoft.com/office/drawing/2014/main" id="{3CAB155E-FB4B-5A8B-9965-6CF71D8D5221}"/>
              </a:ext>
            </a:extLst>
          </p:cNvPr>
          <p:cNvSpPr>
            <a:spLocks noGrp="1"/>
          </p:cNvSpPr>
          <p:nvPr>
            <p:ph type="ftr" sz="quarter" idx="11"/>
          </p:nvPr>
        </p:nvSpPr>
        <p:spPr>
          <a:xfrm>
            <a:off x="1600200" y="6236208"/>
            <a:ext cx="5901189" cy="320040"/>
          </a:xfrm>
        </p:spPr>
        <p:txBody>
          <a:bodyPr>
            <a:normAutofit/>
          </a:bodyPr>
          <a:lstStyle/>
          <a:p>
            <a:endParaRPr lang="en-US">
              <a:solidFill>
                <a:srgbClr val="262626"/>
              </a:solidFill>
            </a:endParaRPr>
          </a:p>
        </p:txBody>
      </p:sp>
      <p:sp>
        <p:nvSpPr>
          <p:cNvPr id="4" name="Date Placeholder 3">
            <a:extLst>
              <a:ext uri="{FF2B5EF4-FFF2-40B4-BE49-F238E27FC236}">
                <a16:creationId xmlns:a16="http://schemas.microsoft.com/office/drawing/2014/main" id="{E33836CD-D61C-B8D0-564A-9247761F7D2C}"/>
              </a:ext>
            </a:extLst>
          </p:cNvPr>
          <p:cNvSpPr>
            <a:spLocks noGrp="1"/>
          </p:cNvSpPr>
          <p:nvPr>
            <p:ph type="dt" sz="half" idx="10"/>
          </p:nvPr>
        </p:nvSpPr>
        <p:spPr>
          <a:xfrm>
            <a:off x="7821429" y="6238816"/>
            <a:ext cx="2753746" cy="323968"/>
          </a:xfrm>
        </p:spPr>
        <p:txBody>
          <a:bodyPr>
            <a:normAutofit/>
          </a:bodyPr>
          <a:lstStyle/>
          <a:p>
            <a:pPr>
              <a:spcAft>
                <a:spcPts val="600"/>
              </a:spcAft>
            </a:pPr>
            <a:fld id="{E8DD8E27-20B5-4A47-A231-4C93B135DD8F}" type="datetime1">
              <a:rPr lang="en-US">
                <a:solidFill>
                  <a:srgbClr val="262626"/>
                </a:solidFill>
              </a:rPr>
              <a:pPr>
                <a:spcAft>
                  <a:spcPts val="600"/>
                </a:spcAft>
              </a:pPr>
              <a:t>5/20/2023</a:t>
            </a:fld>
            <a:endParaRPr lang="en-US">
              <a:solidFill>
                <a:srgbClr val="262626"/>
              </a:solidFill>
            </a:endParaRPr>
          </a:p>
        </p:txBody>
      </p:sp>
      <p:sp>
        <p:nvSpPr>
          <p:cNvPr id="6" name="Slide Number Placeholder 5">
            <a:extLst>
              <a:ext uri="{FF2B5EF4-FFF2-40B4-BE49-F238E27FC236}">
                <a16:creationId xmlns:a16="http://schemas.microsoft.com/office/drawing/2014/main" id="{D7E5A025-BCF2-47F1-3FD7-701AEA27CD0C}"/>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D8DA9DAA-006C-4F4B-980E-E3DF019B24E2}" type="slidenum">
              <a:rPr lang="en-US" smtClean="0"/>
              <a:pPr>
                <a:lnSpc>
                  <a:spcPct val="90000"/>
                </a:lnSpc>
                <a:spcAft>
                  <a:spcPts val="600"/>
                </a:spcAft>
              </a:pPr>
              <a:t>4</a:t>
            </a:fld>
            <a:endParaRPr lang="en-US"/>
          </a:p>
        </p:txBody>
      </p:sp>
    </p:spTree>
    <p:extLst>
      <p:ext uri="{BB962C8B-B14F-4D97-AF65-F5344CB8AC3E}">
        <p14:creationId xmlns:p14="http://schemas.microsoft.com/office/powerpoint/2010/main" val="398377865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0" name="Oval 19">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7894"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1AA736-26C6-1AD9-F00B-50FBEBBE28FB}"/>
              </a:ext>
            </a:extLst>
          </p:cNvPr>
          <p:cNvSpPr>
            <a:spLocks noGrp="1"/>
          </p:cNvSpPr>
          <p:nvPr>
            <p:ph type="title"/>
          </p:nvPr>
        </p:nvSpPr>
        <p:spPr>
          <a:xfrm>
            <a:off x="1121344" y="1586484"/>
            <a:ext cx="3685032" cy="3685032"/>
          </a:xfrm>
          <a:prstGeom prst="ellipse">
            <a:avLst/>
          </a:prstGeom>
          <a:solidFill>
            <a:schemeClr val="accent2"/>
          </a:solidFill>
          <a:ln>
            <a:noFill/>
          </a:ln>
        </p:spPr>
        <p:txBody>
          <a:bodyPr>
            <a:normAutofit/>
          </a:bodyPr>
          <a:lstStyle/>
          <a:p>
            <a:r>
              <a:rPr lang="en-US">
                <a:solidFill>
                  <a:srgbClr val="FFFFFF"/>
                </a:solidFill>
              </a:rPr>
              <a:t>Definition of Peace</a:t>
            </a:r>
          </a:p>
        </p:txBody>
      </p:sp>
      <p:sp>
        <p:nvSpPr>
          <p:cNvPr id="22" name="Rectangle 21">
            <a:extLst>
              <a:ext uri="{FF2B5EF4-FFF2-40B4-BE49-F238E27FC236}">
                <a16:creationId xmlns:a16="http://schemas.microsoft.com/office/drawing/2014/main" id="{5E5436DB-4E8B-43A5-AE55-1C527B62E2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18743" y="797433"/>
            <a:ext cx="5934456" cy="526313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83335" y="960120"/>
            <a:ext cx="5605272" cy="493776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ontent Placeholder 2">
            <a:extLst>
              <a:ext uri="{FF2B5EF4-FFF2-40B4-BE49-F238E27FC236}">
                <a16:creationId xmlns:a16="http://schemas.microsoft.com/office/drawing/2014/main" id="{1E2D1904-732F-45B4-A0C5-A5CF98DD99E8}"/>
              </a:ext>
            </a:extLst>
          </p:cNvPr>
          <p:cNvSpPr>
            <a:spLocks noGrp="1"/>
          </p:cNvSpPr>
          <p:nvPr>
            <p:ph idx="1"/>
          </p:nvPr>
        </p:nvSpPr>
        <p:spPr>
          <a:xfrm>
            <a:off x="6259551" y="1444752"/>
            <a:ext cx="4652840" cy="3968496"/>
          </a:xfrm>
        </p:spPr>
        <p:txBody>
          <a:bodyPr anchor="ctr">
            <a:normAutofit/>
          </a:bodyPr>
          <a:lstStyle/>
          <a:p>
            <a:r>
              <a:rPr lang="en-US" sz="2800" i="1" dirty="0" err="1">
                <a:solidFill>
                  <a:srgbClr val="404040"/>
                </a:solidFill>
              </a:rPr>
              <a:t>eirene</a:t>
            </a:r>
            <a:r>
              <a:rPr lang="en-US" sz="2800" dirty="0">
                <a:solidFill>
                  <a:srgbClr val="404040"/>
                </a:solidFill>
              </a:rPr>
              <a:t> – absence of war</a:t>
            </a:r>
          </a:p>
          <a:p>
            <a:pPr lvl="1"/>
            <a:r>
              <a:rPr lang="en-US" sz="2400" dirty="0">
                <a:solidFill>
                  <a:srgbClr val="404040"/>
                </a:solidFill>
              </a:rPr>
              <a:t>Synonymous with Shalom</a:t>
            </a:r>
          </a:p>
          <a:p>
            <a:pPr lvl="1"/>
            <a:r>
              <a:rPr lang="en-US" sz="2400" dirty="0">
                <a:solidFill>
                  <a:srgbClr val="404040"/>
                </a:solidFill>
              </a:rPr>
              <a:t>Wishing peace and prosperity</a:t>
            </a:r>
          </a:p>
          <a:p>
            <a:r>
              <a:rPr lang="en-US" sz="2800" i="1" dirty="0" err="1">
                <a:solidFill>
                  <a:srgbClr val="404040"/>
                </a:solidFill>
              </a:rPr>
              <a:t>eiro</a:t>
            </a:r>
            <a:r>
              <a:rPr lang="en-US" sz="2800" dirty="0">
                <a:solidFill>
                  <a:srgbClr val="404040"/>
                </a:solidFill>
              </a:rPr>
              <a:t> – to join or tie together</a:t>
            </a:r>
          </a:p>
          <a:p>
            <a:pPr lvl="1"/>
            <a:r>
              <a:rPr lang="en-US" sz="2400" dirty="0">
                <a:solidFill>
                  <a:srgbClr val="404040"/>
                </a:solidFill>
              </a:rPr>
              <a:t>Similar to ligaments which join bones</a:t>
            </a:r>
          </a:p>
          <a:p>
            <a:r>
              <a:rPr lang="en-US" sz="2600" dirty="0">
                <a:solidFill>
                  <a:srgbClr val="404040"/>
                </a:solidFill>
              </a:rPr>
              <a:t>Basis for all peace is harmony with God</a:t>
            </a:r>
          </a:p>
        </p:txBody>
      </p:sp>
      <p:sp>
        <p:nvSpPr>
          <p:cNvPr id="5" name="Footer Placeholder 4">
            <a:extLst>
              <a:ext uri="{FF2B5EF4-FFF2-40B4-BE49-F238E27FC236}">
                <a16:creationId xmlns:a16="http://schemas.microsoft.com/office/drawing/2014/main" id="{D8A9D667-C9C2-55C8-D4C1-15B11641A349}"/>
              </a:ext>
            </a:extLst>
          </p:cNvPr>
          <p:cNvSpPr>
            <a:spLocks noGrp="1"/>
          </p:cNvSpPr>
          <p:nvPr>
            <p:ph type="ftr" sz="quarter" idx="11"/>
          </p:nvPr>
        </p:nvSpPr>
        <p:spPr>
          <a:xfrm>
            <a:off x="1600200" y="6236208"/>
            <a:ext cx="5901189" cy="320040"/>
          </a:xfrm>
        </p:spPr>
        <p:txBody>
          <a:bodyPr>
            <a:normAutofit/>
          </a:bodyPr>
          <a:lstStyle/>
          <a:p>
            <a:endParaRPr lang="en-US"/>
          </a:p>
        </p:txBody>
      </p:sp>
      <p:sp>
        <p:nvSpPr>
          <p:cNvPr id="4" name="Date Placeholder 3">
            <a:extLst>
              <a:ext uri="{FF2B5EF4-FFF2-40B4-BE49-F238E27FC236}">
                <a16:creationId xmlns:a16="http://schemas.microsoft.com/office/drawing/2014/main" id="{4193B9AB-A216-4887-BE82-EEE2ABBBBB02}"/>
              </a:ext>
            </a:extLst>
          </p:cNvPr>
          <p:cNvSpPr>
            <a:spLocks noGrp="1"/>
          </p:cNvSpPr>
          <p:nvPr>
            <p:ph type="dt" sz="half" idx="10"/>
          </p:nvPr>
        </p:nvSpPr>
        <p:spPr>
          <a:xfrm>
            <a:off x="7821429" y="6238816"/>
            <a:ext cx="2753746" cy="323968"/>
          </a:xfrm>
        </p:spPr>
        <p:txBody>
          <a:bodyPr>
            <a:normAutofit/>
          </a:bodyPr>
          <a:lstStyle/>
          <a:p>
            <a:pPr>
              <a:spcAft>
                <a:spcPts val="600"/>
              </a:spcAft>
            </a:pPr>
            <a:fld id="{6077DF9C-007B-4124-B581-E14F48B19FA7}" type="datetime1">
              <a:rPr lang="en-US"/>
              <a:pPr>
                <a:spcAft>
                  <a:spcPts val="600"/>
                </a:spcAft>
              </a:pPr>
              <a:t>5/20/2023</a:t>
            </a:fld>
            <a:endParaRPr lang="en-US"/>
          </a:p>
        </p:txBody>
      </p:sp>
      <p:sp>
        <p:nvSpPr>
          <p:cNvPr id="6" name="Slide Number Placeholder 5">
            <a:extLst>
              <a:ext uri="{FF2B5EF4-FFF2-40B4-BE49-F238E27FC236}">
                <a16:creationId xmlns:a16="http://schemas.microsoft.com/office/drawing/2014/main" id="{5B21F5E5-4AC6-1881-285E-5ABA69E937F5}"/>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D8DA9DAA-006C-4F4B-980E-E3DF019B24E2}" type="slidenum">
              <a:rPr lang="en-US" smtClean="0"/>
              <a:pPr>
                <a:lnSpc>
                  <a:spcPct val="90000"/>
                </a:lnSpc>
                <a:spcAft>
                  <a:spcPts val="600"/>
                </a:spcAft>
              </a:pPr>
              <a:t>5</a:t>
            </a:fld>
            <a:endParaRPr lang="en-US"/>
          </a:p>
        </p:txBody>
      </p:sp>
    </p:spTree>
    <p:extLst>
      <p:ext uri="{BB962C8B-B14F-4D97-AF65-F5344CB8AC3E}">
        <p14:creationId xmlns:p14="http://schemas.microsoft.com/office/powerpoint/2010/main" val="167491317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fade">
                                      <p:cBhvr>
                                        <p:cTn id="7" dur="500"/>
                                        <p:tgtEl>
                                          <p:spTgt spid="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
                                            <p:txEl>
                                              <p:pRg st="1" end="1"/>
                                            </p:txEl>
                                          </p:spTgt>
                                        </p:tgtEl>
                                        <p:attrNameLst>
                                          <p:attrName>style.visibility</p:attrName>
                                        </p:attrNameLst>
                                      </p:cBhvr>
                                      <p:to>
                                        <p:strVal val="visible"/>
                                      </p:to>
                                    </p:set>
                                    <p:animEffect transition="in" filter="fade">
                                      <p:cBhvr>
                                        <p:cTn id="12" dur="500"/>
                                        <p:tgtEl>
                                          <p:spTgt spid="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
                                            <p:txEl>
                                              <p:pRg st="2" end="2"/>
                                            </p:txEl>
                                          </p:spTgt>
                                        </p:tgtEl>
                                        <p:attrNameLst>
                                          <p:attrName>style.visibility</p:attrName>
                                        </p:attrNameLst>
                                      </p:cBhvr>
                                      <p:to>
                                        <p:strVal val="visible"/>
                                      </p:to>
                                    </p:set>
                                    <p:animEffect transition="in" filter="fade">
                                      <p:cBhvr>
                                        <p:cTn id="17" dur="500"/>
                                        <p:tgtEl>
                                          <p:spTgt spid="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
                                            <p:txEl>
                                              <p:pRg st="3" end="3"/>
                                            </p:txEl>
                                          </p:spTgt>
                                        </p:tgtEl>
                                        <p:attrNameLst>
                                          <p:attrName>style.visibility</p:attrName>
                                        </p:attrNameLst>
                                      </p:cBhvr>
                                      <p:to>
                                        <p:strVal val="visible"/>
                                      </p:to>
                                    </p:set>
                                    <p:animEffect transition="in" filter="fade">
                                      <p:cBhvr>
                                        <p:cTn id="22" dur="500"/>
                                        <p:tgtEl>
                                          <p:spTgt spid="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
                                            <p:txEl>
                                              <p:pRg st="4" end="4"/>
                                            </p:txEl>
                                          </p:spTgt>
                                        </p:tgtEl>
                                        <p:attrNameLst>
                                          <p:attrName>style.visibility</p:attrName>
                                        </p:attrNameLst>
                                      </p:cBhvr>
                                      <p:to>
                                        <p:strVal val="visible"/>
                                      </p:to>
                                    </p:set>
                                    <p:animEffect transition="in" filter="fade">
                                      <p:cBhvr>
                                        <p:cTn id="27" dur="500"/>
                                        <p:tgtEl>
                                          <p:spTgt spid="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9">
                                            <p:txEl>
                                              <p:pRg st="5" end="5"/>
                                            </p:txEl>
                                          </p:spTgt>
                                        </p:tgtEl>
                                        <p:attrNameLst>
                                          <p:attrName>style.visibility</p:attrName>
                                        </p:attrNameLst>
                                      </p:cBhvr>
                                      <p:to>
                                        <p:strVal val="visible"/>
                                      </p:to>
                                    </p:set>
                                    <p:animEffect transition="in" filter="fade">
                                      <p:cBhvr>
                                        <p:cTn id="32" dur="500"/>
                                        <p:tgtEl>
                                          <p:spTgt spid="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Rectangle 17">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C281E4-21FF-ADA4-5E65-2FE034EB3988}"/>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2300">
                <a:solidFill>
                  <a:srgbClr val="FFFFFF"/>
                </a:solidFill>
              </a:rPr>
              <a:t>The Application of Jericho </a:t>
            </a:r>
            <a:br>
              <a:rPr lang="en-US" sz="2300">
                <a:solidFill>
                  <a:srgbClr val="FFFFFF"/>
                </a:solidFill>
              </a:rPr>
            </a:br>
            <a:r>
              <a:rPr lang="en-US" sz="2300">
                <a:solidFill>
                  <a:srgbClr val="FFFFFF"/>
                </a:solidFill>
              </a:rPr>
              <a:t>Joshua 2 &amp; 6</a:t>
            </a:r>
          </a:p>
        </p:txBody>
      </p:sp>
      <p:sp>
        <p:nvSpPr>
          <p:cNvPr id="3" name="Content Placeholder 2">
            <a:extLst>
              <a:ext uri="{FF2B5EF4-FFF2-40B4-BE49-F238E27FC236}">
                <a16:creationId xmlns:a16="http://schemas.microsoft.com/office/drawing/2014/main" id="{64813CD8-7D10-3224-4BFC-75001B691649}"/>
              </a:ext>
            </a:extLst>
          </p:cNvPr>
          <p:cNvSpPr>
            <a:spLocks noGrp="1"/>
          </p:cNvSpPr>
          <p:nvPr>
            <p:ph idx="1"/>
          </p:nvPr>
        </p:nvSpPr>
        <p:spPr>
          <a:xfrm>
            <a:off x="5591694" y="1113503"/>
            <a:ext cx="5919421" cy="4616245"/>
          </a:xfrm>
        </p:spPr>
        <p:txBody>
          <a:bodyPr anchor="ctr">
            <a:normAutofit/>
          </a:bodyPr>
          <a:lstStyle/>
          <a:p>
            <a:r>
              <a:rPr lang="en-US" sz="2800" dirty="0"/>
              <a:t>The city of Jericho is a picture of the world.</a:t>
            </a:r>
          </a:p>
          <a:p>
            <a:r>
              <a:rPr lang="en-US" sz="2800" dirty="0"/>
              <a:t>Rahab is a picture of the person who turns to God.</a:t>
            </a:r>
          </a:p>
        </p:txBody>
      </p:sp>
      <p:sp>
        <p:nvSpPr>
          <p:cNvPr id="4" name="Date Placeholder 3">
            <a:extLst>
              <a:ext uri="{FF2B5EF4-FFF2-40B4-BE49-F238E27FC236}">
                <a16:creationId xmlns:a16="http://schemas.microsoft.com/office/drawing/2014/main" id="{A7794A10-F88E-A140-2CF4-EDAE77B34888}"/>
              </a:ext>
            </a:extLst>
          </p:cNvPr>
          <p:cNvSpPr>
            <a:spLocks noGrp="1"/>
          </p:cNvSpPr>
          <p:nvPr>
            <p:ph type="dt" sz="half" idx="10"/>
          </p:nvPr>
        </p:nvSpPr>
        <p:spPr>
          <a:xfrm>
            <a:off x="470275" y="6236208"/>
            <a:ext cx="2286000" cy="323968"/>
          </a:xfrm>
        </p:spPr>
        <p:txBody>
          <a:bodyPr>
            <a:normAutofit/>
          </a:bodyPr>
          <a:lstStyle/>
          <a:p>
            <a:pPr>
              <a:spcAft>
                <a:spcPts val="600"/>
              </a:spcAft>
            </a:pPr>
            <a:fld id="{D621694A-7851-4768-91CF-400DD0CAABDC}" type="datetime1">
              <a:rPr lang="en-US">
                <a:solidFill>
                  <a:schemeClr val="bg1">
                    <a:alpha val="70000"/>
                  </a:schemeClr>
                </a:solidFill>
              </a:rPr>
              <a:pPr>
                <a:spcAft>
                  <a:spcPts val="600"/>
                </a:spcAft>
              </a:pPr>
              <a:t>5/20/2023</a:t>
            </a:fld>
            <a:endParaRPr lang="en-US">
              <a:solidFill>
                <a:schemeClr val="bg1">
                  <a:alpha val="70000"/>
                </a:schemeClr>
              </a:solidFill>
            </a:endParaRPr>
          </a:p>
        </p:txBody>
      </p:sp>
      <p:sp>
        <p:nvSpPr>
          <p:cNvPr id="5" name="Footer Placeholder 4">
            <a:extLst>
              <a:ext uri="{FF2B5EF4-FFF2-40B4-BE49-F238E27FC236}">
                <a16:creationId xmlns:a16="http://schemas.microsoft.com/office/drawing/2014/main" id="{2556DB61-8659-BF75-BCF3-E660205F7B97}"/>
              </a:ext>
            </a:extLst>
          </p:cNvPr>
          <p:cNvSpPr>
            <a:spLocks noGrp="1"/>
          </p:cNvSpPr>
          <p:nvPr>
            <p:ph type="ftr" sz="quarter" idx="11"/>
          </p:nvPr>
        </p:nvSpPr>
        <p:spPr>
          <a:xfrm>
            <a:off x="5591694" y="6236208"/>
            <a:ext cx="4853331" cy="320040"/>
          </a:xfrm>
        </p:spPr>
        <p:txBody>
          <a:bodyPr>
            <a:normAutofit/>
          </a:bodyPr>
          <a:lstStyle/>
          <a:p>
            <a:endParaRPr lang="en-US">
              <a:solidFill>
                <a:schemeClr val="tx2">
                  <a:alpha val="70000"/>
                </a:schemeClr>
              </a:solidFill>
            </a:endParaRPr>
          </a:p>
        </p:txBody>
      </p:sp>
      <p:sp>
        <p:nvSpPr>
          <p:cNvPr id="6" name="Slide Number Placeholder 5">
            <a:extLst>
              <a:ext uri="{FF2B5EF4-FFF2-40B4-BE49-F238E27FC236}">
                <a16:creationId xmlns:a16="http://schemas.microsoft.com/office/drawing/2014/main" id="{666DDF7E-A839-C178-E3C9-E8516BE48789}"/>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D8DA9DAA-006C-4F4B-980E-E3DF019B24E2}" type="slidenum">
              <a:rPr lang="en-US" smtClean="0"/>
              <a:pPr>
                <a:lnSpc>
                  <a:spcPct val="90000"/>
                </a:lnSpc>
                <a:spcAft>
                  <a:spcPts val="600"/>
                </a:spcAft>
              </a:pPr>
              <a:t>6</a:t>
            </a:fld>
            <a:endParaRPr lang="en-US"/>
          </a:p>
        </p:txBody>
      </p:sp>
    </p:spTree>
    <p:extLst>
      <p:ext uri="{BB962C8B-B14F-4D97-AF65-F5344CB8AC3E}">
        <p14:creationId xmlns:p14="http://schemas.microsoft.com/office/powerpoint/2010/main" val="165017277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6D9B42-7FDC-0538-298A-7C7DE487C6A2}"/>
              </a:ext>
            </a:extLst>
          </p:cNvPr>
          <p:cNvSpPr>
            <a:spLocks noGrp="1"/>
          </p:cNvSpPr>
          <p:nvPr>
            <p:ph type="title"/>
          </p:nvPr>
        </p:nvSpPr>
        <p:spPr>
          <a:xfrm>
            <a:off x="2231136" y="467418"/>
            <a:ext cx="7729728" cy="1188720"/>
          </a:xfrm>
          <a:solidFill>
            <a:schemeClr val="bg1"/>
          </a:solidFill>
        </p:spPr>
        <p:txBody>
          <a:bodyPr>
            <a:normAutofit/>
          </a:bodyPr>
          <a:lstStyle/>
          <a:p>
            <a:r>
              <a:rPr lang="en-US" dirty="0"/>
              <a:t>Romans 5:1, 10</a:t>
            </a:r>
          </a:p>
        </p:txBody>
      </p:sp>
      <p:sp>
        <p:nvSpPr>
          <p:cNvPr id="3" name="Content Placeholder 2">
            <a:extLst>
              <a:ext uri="{FF2B5EF4-FFF2-40B4-BE49-F238E27FC236}">
                <a16:creationId xmlns:a16="http://schemas.microsoft.com/office/drawing/2014/main" id="{0D3924EB-1520-FA14-B5C8-3FF33BB959CB}"/>
              </a:ext>
            </a:extLst>
          </p:cNvPr>
          <p:cNvSpPr>
            <a:spLocks noGrp="1"/>
          </p:cNvSpPr>
          <p:nvPr>
            <p:ph idx="1"/>
          </p:nvPr>
        </p:nvSpPr>
        <p:spPr>
          <a:xfrm>
            <a:off x="1706062" y="2291262"/>
            <a:ext cx="8779512" cy="2879256"/>
          </a:xfrm>
        </p:spPr>
        <p:txBody>
          <a:bodyPr>
            <a:normAutofit/>
          </a:bodyPr>
          <a:lstStyle/>
          <a:p>
            <a:pPr marL="0" indent="0" algn="ctr">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Therefore, having been justified by faith, we have peace with God through our Lord Jesus Christ.</a:t>
            </a:r>
          </a:p>
          <a:p>
            <a:pPr marL="0" indent="0" algn="ctr">
              <a:buNone/>
            </a:pPr>
            <a:r>
              <a:rPr lang="en-US" sz="3200" dirty="0">
                <a:latin typeface="Calibri" panose="020F0502020204030204" pitchFamily="34" charset="0"/>
                <a:ea typeface="Calibri" panose="020F0502020204030204" pitchFamily="34" charset="0"/>
                <a:cs typeface="Times New Roman" panose="02020603050405020304" pitchFamily="18" charset="0"/>
              </a:rPr>
              <a:t>For if while we were enemies we were reconciled to God by the death of his Son, much more, now that we are reconciled, shall we be saved by his life. </a:t>
            </a:r>
          </a:p>
          <a:p>
            <a:endParaRPr lang="en-US" dirty="0">
              <a:solidFill>
                <a:srgbClr val="404040"/>
              </a:solidFill>
            </a:endParaRPr>
          </a:p>
        </p:txBody>
      </p:sp>
      <p:sp>
        <p:nvSpPr>
          <p:cNvPr id="5" name="Footer Placeholder 4">
            <a:extLst>
              <a:ext uri="{FF2B5EF4-FFF2-40B4-BE49-F238E27FC236}">
                <a16:creationId xmlns:a16="http://schemas.microsoft.com/office/drawing/2014/main" id="{3CAB155E-FB4B-5A8B-9965-6CF71D8D5221}"/>
              </a:ext>
            </a:extLst>
          </p:cNvPr>
          <p:cNvSpPr>
            <a:spLocks noGrp="1"/>
          </p:cNvSpPr>
          <p:nvPr>
            <p:ph type="ftr" sz="quarter" idx="11"/>
          </p:nvPr>
        </p:nvSpPr>
        <p:spPr>
          <a:xfrm>
            <a:off x="1600200" y="6236208"/>
            <a:ext cx="5901189" cy="320040"/>
          </a:xfrm>
        </p:spPr>
        <p:txBody>
          <a:bodyPr>
            <a:normAutofit/>
          </a:bodyPr>
          <a:lstStyle/>
          <a:p>
            <a:endParaRPr lang="en-US">
              <a:solidFill>
                <a:srgbClr val="262626"/>
              </a:solidFill>
            </a:endParaRPr>
          </a:p>
        </p:txBody>
      </p:sp>
      <p:sp>
        <p:nvSpPr>
          <p:cNvPr id="4" name="Date Placeholder 3">
            <a:extLst>
              <a:ext uri="{FF2B5EF4-FFF2-40B4-BE49-F238E27FC236}">
                <a16:creationId xmlns:a16="http://schemas.microsoft.com/office/drawing/2014/main" id="{E33836CD-D61C-B8D0-564A-9247761F7D2C}"/>
              </a:ext>
            </a:extLst>
          </p:cNvPr>
          <p:cNvSpPr>
            <a:spLocks noGrp="1"/>
          </p:cNvSpPr>
          <p:nvPr>
            <p:ph type="dt" sz="half" idx="10"/>
          </p:nvPr>
        </p:nvSpPr>
        <p:spPr>
          <a:xfrm>
            <a:off x="7821429" y="6238816"/>
            <a:ext cx="2753746" cy="323968"/>
          </a:xfrm>
        </p:spPr>
        <p:txBody>
          <a:bodyPr>
            <a:normAutofit/>
          </a:bodyPr>
          <a:lstStyle/>
          <a:p>
            <a:pPr>
              <a:spcAft>
                <a:spcPts val="600"/>
              </a:spcAft>
            </a:pPr>
            <a:fld id="{E8DD8E27-20B5-4A47-A231-4C93B135DD8F}" type="datetime1">
              <a:rPr lang="en-US">
                <a:solidFill>
                  <a:srgbClr val="262626"/>
                </a:solidFill>
              </a:rPr>
              <a:pPr>
                <a:spcAft>
                  <a:spcPts val="600"/>
                </a:spcAft>
              </a:pPr>
              <a:t>5/20/2023</a:t>
            </a:fld>
            <a:endParaRPr lang="en-US">
              <a:solidFill>
                <a:srgbClr val="262626"/>
              </a:solidFill>
            </a:endParaRPr>
          </a:p>
        </p:txBody>
      </p:sp>
      <p:sp>
        <p:nvSpPr>
          <p:cNvPr id="6" name="Slide Number Placeholder 5">
            <a:extLst>
              <a:ext uri="{FF2B5EF4-FFF2-40B4-BE49-F238E27FC236}">
                <a16:creationId xmlns:a16="http://schemas.microsoft.com/office/drawing/2014/main" id="{D7E5A025-BCF2-47F1-3FD7-701AEA27CD0C}"/>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D8DA9DAA-006C-4F4B-980E-E3DF019B24E2}" type="slidenum">
              <a:rPr lang="en-US" smtClean="0"/>
              <a:pPr>
                <a:lnSpc>
                  <a:spcPct val="90000"/>
                </a:lnSpc>
                <a:spcAft>
                  <a:spcPts val="600"/>
                </a:spcAft>
              </a:pPr>
              <a:t>7</a:t>
            </a:fld>
            <a:endParaRPr lang="en-US"/>
          </a:p>
        </p:txBody>
      </p:sp>
    </p:spTree>
    <p:extLst>
      <p:ext uri="{BB962C8B-B14F-4D97-AF65-F5344CB8AC3E}">
        <p14:creationId xmlns:p14="http://schemas.microsoft.com/office/powerpoint/2010/main" val="144233696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Rectangle 17">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C281E4-21FF-ADA4-5E65-2FE034EB3988}"/>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2300">
                <a:solidFill>
                  <a:srgbClr val="FFFFFF"/>
                </a:solidFill>
              </a:rPr>
              <a:t>The Application of Jericho </a:t>
            </a:r>
            <a:br>
              <a:rPr lang="en-US" sz="2300">
                <a:solidFill>
                  <a:srgbClr val="FFFFFF"/>
                </a:solidFill>
              </a:rPr>
            </a:br>
            <a:r>
              <a:rPr lang="en-US" sz="2300">
                <a:solidFill>
                  <a:srgbClr val="FFFFFF"/>
                </a:solidFill>
              </a:rPr>
              <a:t>Joshua 2 &amp; 6</a:t>
            </a:r>
          </a:p>
        </p:txBody>
      </p:sp>
      <p:sp>
        <p:nvSpPr>
          <p:cNvPr id="3" name="Content Placeholder 2">
            <a:extLst>
              <a:ext uri="{FF2B5EF4-FFF2-40B4-BE49-F238E27FC236}">
                <a16:creationId xmlns:a16="http://schemas.microsoft.com/office/drawing/2014/main" id="{64813CD8-7D10-3224-4BFC-75001B691649}"/>
              </a:ext>
            </a:extLst>
          </p:cNvPr>
          <p:cNvSpPr>
            <a:spLocks noGrp="1"/>
          </p:cNvSpPr>
          <p:nvPr>
            <p:ph idx="1"/>
          </p:nvPr>
        </p:nvSpPr>
        <p:spPr>
          <a:xfrm>
            <a:off x="5591694" y="1113503"/>
            <a:ext cx="5919421" cy="4616245"/>
          </a:xfrm>
        </p:spPr>
        <p:txBody>
          <a:bodyPr anchor="ctr">
            <a:normAutofit/>
          </a:bodyPr>
          <a:lstStyle/>
          <a:p>
            <a:r>
              <a:rPr lang="en-US" sz="2800" dirty="0"/>
              <a:t>The city of Jericho is a picture of the world.</a:t>
            </a:r>
          </a:p>
          <a:p>
            <a:r>
              <a:rPr lang="en-US" sz="2800" dirty="0"/>
              <a:t>Rahab is a picture of the person who turns to God.</a:t>
            </a:r>
          </a:p>
          <a:p>
            <a:r>
              <a:rPr lang="en-US" sz="2800" dirty="0"/>
              <a:t>The only difference between us and the world is that we have turned to Jesus. </a:t>
            </a:r>
          </a:p>
        </p:txBody>
      </p:sp>
      <p:sp>
        <p:nvSpPr>
          <p:cNvPr id="4" name="Date Placeholder 3">
            <a:extLst>
              <a:ext uri="{FF2B5EF4-FFF2-40B4-BE49-F238E27FC236}">
                <a16:creationId xmlns:a16="http://schemas.microsoft.com/office/drawing/2014/main" id="{A7794A10-F88E-A140-2CF4-EDAE77B34888}"/>
              </a:ext>
            </a:extLst>
          </p:cNvPr>
          <p:cNvSpPr>
            <a:spLocks noGrp="1"/>
          </p:cNvSpPr>
          <p:nvPr>
            <p:ph type="dt" sz="half" idx="10"/>
          </p:nvPr>
        </p:nvSpPr>
        <p:spPr>
          <a:xfrm>
            <a:off x="470275" y="6236208"/>
            <a:ext cx="2286000" cy="323968"/>
          </a:xfrm>
        </p:spPr>
        <p:txBody>
          <a:bodyPr>
            <a:normAutofit/>
          </a:bodyPr>
          <a:lstStyle/>
          <a:p>
            <a:pPr>
              <a:spcAft>
                <a:spcPts val="600"/>
              </a:spcAft>
            </a:pPr>
            <a:fld id="{D621694A-7851-4768-91CF-400DD0CAABDC}" type="datetime1">
              <a:rPr lang="en-US">
                <a:solidFill>
                  <a:schemeClr val="bg1">
                    <a:alpha val="70000"/>
                  </a:schemeClr>
                </a:solidFill>
              </a:rPr>
              <a:pPr>
                <a:spcAft>
                  <a:spcPts val="600"/>
                </a:spcAft>
              </a:pPr>
              <a:t>5/20/2023</a:t>
            </a:fld>
            <a:endParaRPr lang="en-US">
              <a:solidFill>
                <a:schemeClr val="bg1">
                  <a:alpha val="70000"/>
                </a:schemeClr>
              </a:solidFill>
            </a:endParaRPr>
          </a:p>
        </p:txBody>
      </p:sp>
      <p:sp>
        <p:nvSpPr>
          <p:cNvPr id="5" name="Footer Placeholder 4">
            <a:extLst>
              <a:ext uri="{FF2B5EF4-FFF2-40B4-BE49-F238E27FC236}">
                <a16:creationId xmlns:a16="http://schemas.microsoft.com/office/drawing/2014/main" id="{2556DB61-8659-BF75-BCF3-E660205F7B97}"/>
              </a:ext>
            </a:extLst>
          </p:cNvPr>
          <p:cNvSpPr>
            <a:spLocks noGrp="1"/>
          </p:cNvSpPr>
          <p:nvPr>
            <p:ph type="ftr" sz="quarter" idx="11"/>
          </p:nvPr>
        </p:nvSpPr>
        <p:spPr>
          <a:xfrm>
            <a:off x="5591694" y="6236208"/>
            <a:ext cx="4853331" cy="320040"/>
          </a:xfrm>
        </p:spPr>
        <p:txBody>
          <a:bodyPr>
            <a:normAutofit/>
          </a:bodyPr>
          <a:lstStyle/>
          <a:p>
            <a:endParaRPr lang="en-US">
              <a:solidFill>
                <a:schemeClr val="tx2">
                  <a:alpha val="70000"/>
                </a:schemeClr>
              </a:solidFill>
            </a:endParaRPr>
          </a:p>
        </p:txBody>
      </p:sp>
      <p:sp>
        <p:nvSpPr>
          <p:cNvPr id="6" name="Slide Number Placeholder 5">
            <a:extLst>
              <a:ext uri="{FF2B5EF4-FFF2-40B4-BE49-F238E27FC236}">
                <a16:creationId xmlns:a16="http://schemas.microsoft.com/office/drawing/2014/main" id="{666DDF7E-A839-C178-E3C9-E8516BE48789}"/>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D8DA9DAA-006C-4F4B-980E-E3DF019B24E2}" type="slidenum">
              <a:rPr lang="en-US" smtClean="0"/>
              <a:pPr>
                <a:lnSpc>
                  <a:spcPct val="90000"/>
                </a:lnSpc>
                <a:spcAft>
                  <a:spcPts val="600"/>
                </a:spcAft>
              </a:pPr>
              <a:t>8</a:t>
            </a:fld>
            <a:endParaRPr lang="en-US"/>
          </a:p>
        </p:txBody>
      </p:sp>
    </p:spTree>
    <p:extLst>
      <p:ext uri="{BB962C8B-B14F-4D97-AF65-F5344CB8AC3E}">
        <p14:creationId xmlns:p14="http://schemas.microsoft.com/office/powerpoint/2010/main" val="274803194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6D9B42-7FDC-0538-298A-7C7DE487C6A2}"/>
              </a:ext>
            </a:extLst>
          </p:cNvPr>
          <p:cNvSpPr>
            <a:spLocks noGrp="1"/>
          </p:cNvSpPr>
          <p:nvPr>
            <p:ph type="title"/>
          </p:nvPr>
        </p:nvSpPr>
        <p:spPr>
          <a:xfrm>
            <a:off x="2231136" y="467418"/>
            <a:ext cx="7729728" cy="1188720"/>
          </a:xfrm>
          <a:solidFill>
            <a:schemeClr val="bg1"/>
          </a:solidFill>
        </p:spPr>
        <p:txBody>
          <a:bodyPr>
            <a:normAutofit/>
          </a:bodyPr>
          <a:lstStyle/>
          <a:p>
            <a:r>
              <a:rPr lang="en-US" dirty="0"/>
              <a:t>John 3:19</a:t>
            </a:r>
          </a:p>
        </p:txBody>
      </p:sp>
      <p:sp>
        <p:nvSpPr>
          <p:cNvPr id="3" name="Content Placeholder 2">
            <a:extLst>
              <a:ext uri="{FF2B5EF4-FFF2-40B4-BE49-F238E27FC236}">
                <a16:creationId xmlns:a16="http://schemas.microsoft.com/office/drawing/2014/main" id="{0D3924EB-1520-FA14-B5C8-3FF33BB959CB}"/>
              </a:ext>
            </a:extLst>
          </p:cNvPr>
          <p:cNvSpPr>
            <a:spLocks noGrp="1"/>
          </p:cNvSpPr>
          <p:nvPr>
            <p:ph idx="1"/>
          </p:nvPr>
        </p:nvSpPr>
        <p:spPr>
          <a:xfrm>
            <a:off x="1706062" y="2291262"/>
            <a:ext cx="8779512" cy="2879256"/>
          </a:xfrm>
        </p:spPr>
        <p:txBody>
          <a:bodyPr>
            <a:normAutofit/>
          </a:bodyPr>
          <a:lstStyle/>
          <a:p>
            <a:pPr marL="0" indent="0" algn="ctr">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And this is the judgment: the light has come into the world, and people loved the darkness rather than the light because their works were evil. </a:t>
            </a:r>
            <a:endParaRPr lang="en-US" sz="3200" dirty="0">
              <a:solidFill>
                <a:srgbClr val="404040"/>
              </a:solidFill>
            </a:endParaRPr>
          </a:p>
        </p:txBody>
      </p:sp>
      <p:sp>
        <p:nvSpPr>
          <p:cNvPr id="5" name="Footer Placeholder 4">
            <a:extLst>
              <a:ext uri="{FF2B5EF4-FFF2-40B4-BE49-F238E27FC236}">
                <a16:creationId xmlns:a16="http://schemas.microsoft.com/office/drawing/2014/main" id="{3CAB155E-FB4B-5A8B-9965-6CF71D8D5221}"/>
              </a:ext>
            </a:extLst>
          </p:cNvPr>
          <p:cNvSpPr>
            <a:spLocks noGrp="1"/>
          </p:cNvSpPr>
          <p:nvPr>
            <p:ph type="ftr" sz="quarter" idx="11"/>
          </p:nvPr>
        </p:nvSpPr>
        <p:spPr>
          <a:xfrm>
            <a:off x="1600200" y="6236208"/>
            <a:ext cx="5901189" cy="320040"/>
          </a:xfrm>
        </p:spPr>
        <p:txBody>
          <a:bodyPr>
            <a:normAutofit/>
          </a:bodyPr>
          <a:lstStyle/>
          <a:p>
            <a:endParaRPr lang="en-US">
              <a:solidFill>
                <a:srgbClr val="262626"/>
              </a:solidFill>
            </a:endParaRPr>
          </a:p>
        </p:txBody>
      </p:sp>
      <p:sp>
        <p:nvSpPr>
          <p:cNvPr id="4" name="Date Placeholder 3">
            <a:extLst>
              <a:ext uri="{FF2B5EF4-FFF2-40B4-BE49-F238E27FC236}">
                <a16:creationId xmlns:a16="http://schemas.microsoft.com/office/drawing/2014/main" id="{E33836CD-D61C-B8D0-564A-9247761F7D2C}"/>
              </a:ext>
            </a:extLst>
          </p:cNvPr>
          <p:cNvSpPr>
            <a:spLocks noGrp="1"/>
          </p:cNvSpPr>
          <p:nvPr>
            <p:ph type="dt" sz="half" idx="10"/>
          </p:nvPr>
        </p:nvSpPr>
        <p:spPr>
          <a:xfrm>
            <a:off x="7821429" y="6238816"/>
            <a:ext cx="2753746" cy="323968"/>
          </a:xfrm>
        </p:spPr>
        <p:txBody>
          <a:bodyPr>
            <a:normAutofit/>
          </a:bodyPr>
          <a:lstStyle/>
          <a:p>
            <a:pPr>
              <a:spcAft>
                <a:spcPts val="600"/>
              </a:spcAft>
            </a:pPr>
            <a:fld id="{E8DD8E27-20B5-4A47-A231-4C93B135DD8F}" type="datetime1">
              <a:rPr lang="en-US">
                <a:solidFill>
                  <a:srgbClr val="262626"/>
                </a:solidFill>
              </a:rPr>
              <a:pPr>
                <a:spcAft>
                  <a:spcPts val="600"/>
                </a:spcAft>
              </a:pPr>
              <a:t>5/20/2023</a:t>
            </a:fld>
            <a:endParaRPr lang="en-US">
              <a:solidFill>
                <a:srgbClr val="262626"/>
              </a:solidFill>
            </a:endParaRPr>
          </a:p>
        </p:txBody>
      </p:sp>
      <p:sp>
        <p:nvSpPr>
          <p:cNvPr id="6" name="Slide Number Placeholder 5">
            <a:extLst>
              <a:ext uri="{FF2B5EF4-FFF2-40B4-BE49-F238E27FC236}">
                <a16:creationId xmlns:a16="http://schemas.microsoft.com/office/drawing/2014/main" id="{D7E5A025-BCF2-47F1-3FD7-701AEA27CD0C}"/>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D8DA9DAA-006C-4F4B-980E-E3DF019B24E2}" type="slidenum">
              <a:rPr lang="en-US" smtClean="0"/>
              <a:pPr>
                <a:lnSpc>
                  <a:spcPct val="90000"/>
                </a:lnSpc>
                <a:spcAft>
                  <a:spcPts val="600"/>
                </a:spcAft>
              </a:pPr>
              <a:t>9</a:t>
            </a:fld>
            <a:endParaRPr lang="en-US"/>
          </a:p>
        </p:txBody>
      </p:sp>
    </p:spTree>
    <p:extLst>
      <p:ext uri="{BB962C8B-B14F-4D97-AF65-F5344CB8AC3E}">
        <p14:creationId xmlns:p14="http://schemas.microsoft.com/office/powerpoint/2010/main" val="57695763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BC329F5-30EE-4BF7-AA2A-B837B51416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9919F73-B6C2-4A43-95E2-833EC48925FE}">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3C8E00D1-8EA3-4E42-801D-0253E1EAFC2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TM10001115[[fn=Parcel]]</Template>
  <TotalTime>2898</TotalTime>
  <Words>1345</Words>
  <Application>Microsoft Office PowerPoint</Application>
  <PresentationFormat>Widescreen</PresentationFormat>
  <Paragraphs>117</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Gill Sans MT</vt:lpstr>
      <vt:lpstr>Parcel</vt:lpstr>
      <vt:lpstr>Peace with God through Jesus</vt:lpstr>
      <vt:lpstr>Romans 5:1</vt:lpstr>
      <vt:lpstr>Luke 21:10-11</vt:lpstr>
      <vt:lpstr>John 14:27</vt:lpstr>
      <vt:lpstr>Definition of Peace</vt:lpstr>
      <vt:lpstr>The Application of Jericho  Joshua 2 &amp; 6</vt:lpstr>
      <vt:lpstr>Romans 5:1, 10</vt:lpstr>
      <vt:lpstr>The Application of Jericho  Joshua 2 &amp; 6</vt:lpstr>
      <vt:lpstr>John 3:19</vt:lpstr>
      <vt:lpstr>Finding Peace Matthew 10:28-39</vt:lpstr>
      <vt:lpstr>Matthew 10:28-31</vt:lpstr>
      <vt:lpstr>Matthew 10:32-33</vt:lpstr>
      <vt:lpstr>Matthew 10:34-36</vt:lpstr>
      <vt:lpstr>Matthew 10:37-39</vt:lpstr>
      <vt:lpstr>John 14:27</vt:lpstr>
      <vt:lpstr>Romans 5:1, 10</vt:lpstr>
      <vt:lpstr>Peace in romans</vt:lpstr>
      <vt:lpstr>Romans 3:10-18</vt:lpstr>
      <vt:lpstr>Peace in romans</vt:lpstr>
      <vt:lpstr>Romans 8:5-6</vt:lpstr>
      <vt:lpstr>Peace in romans</vt:lpstr>
      <vt:lpstr>Romans 12:17-21</vt:lpstr>
      <vt:lpstr>Where are you with God?</vt:lpstr>
      <vt:lpstr>Living out peace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Peace with God through Jesus</dc:title>
  <dc:creator>Craig Casterline</dc:creator>
  <cp:lastModifiedBy>Craig Casterline</cp:lastModifiedBy>
  <cp:revision>2</cp:revision>
  <dcterms:created xsi:type="dcterms:W3CDTF">2023-05-20T00:53:14Z</dcterms:created>
  <dcterms:modified xsi:type="dcterms:W3CDTF">2023-05-22T01:11:38Z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