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26" r:id="rId1"/>
  </p:sldMasterIdLst>
  <p:notesMasterIdLst>
    <p:notesMasterId r:id="rId14"/>
  </p:notesMasterIdLst>
  <p:sldIdLst>
    <p:sldId id="295" r:id="rId2"/>
    <p:sldId id="259" r:id="rId3"/>
    <p:sldId id="307" r:id="rId4"/>
    <p:sldId id="301" r:id="rId5"/>
    <p:sldId id="298" r:id="rId6"/>
    <p:sldId id="282" r:id="rId7"/>
    <p:sldId id="308" r:id="rId8"/>
    <p:sldId id="309" r:id="rId9"/>
    <p:sldId id="310" r:id="rId10"/>
    <p:sldId id="312" r:id="rId11"/>
    <p:sldId id="311" r:id="rId12"/>
    <p:sldId id="313" r:id="rId13"/>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phen Duah" initials="SD" lastIdx="1" clrIdx="0">
    <p:extLst>
      <p:ext uri="{19B8F6BF-5375-455C-9EA6-DF929625EA0E}">
        <p15:presenceInfo xmlns:p15="http://schemas.microsoft.com/office/powerpoint/2012/main" userId="1dab5db96ae4680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CC00CC"/>
    <a:srgbClr val="FCF3E5"/>
    <a:srgbClr val="FCF3E6"/>
    <a:srgbClr val="FEF4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39" autoAdjust="0"/>
    <p:restoredTop sz="93457" autoAdjust="0"/>
  </p:normalViewPr>
  <p:slideViewPr>
    <p:cSldViewPr snapToGrid="0">
      <p:cViewPr varScale="1">
        <p:scale>
          <a:sx n="63" d="100"/>
          <a:sy n="63" d="100"/>
        </p:scale>
        <p:origin x="804" y="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FCD057F6-2D28-4E35-AC2B-1FC6A0FFB3A9}" type="datetimeFigureOut">
              <a:rPr lang="en-US" smtClean="0"/>
              <a:t>7/2/23</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084C3BB3-D732-4682-AAB7-A9CCA456CCE2}" type="slidenum">
              <a:rPr lang="en-US" smtClean="0"/>
              <a:t>‹#›</a:t>
            </a:fld>
            <a:endParaRPr lang="en-US"/>
          </a:p>
        </p:txBody>
      </p:sp>
    </p:spTree>
    <p:extLst>
      <p:ext uri="{BB962C8B-B14F-4D97-AF65-F5344CB8AC3E}">
        <p14:creationId xmlns:p14="http://schemas.microsoft.com/office/powerpoint/2010/main" val="3799725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8F473-19C0-40A3-8B42-7170C19813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4918669-8C8F-4AF0-85C7-DFF6DFC77C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95EBF57-BDEA-4769-B3C4-A2E23668CF91}"/>
              </a:ext>
            </a:extLst>
          </p:cNvPr>
          <p:cNvSpPr>
            <a:spLocks noGrp="1"/>
          </p:cNvSpPr>
          <p:nvPr>
            <p:ph type="dt" sz="half" idx="10"/>
          </p:nvPr>
        </p:nvSpPr>
        <p:spPr/>
        <p:txBody>
          <a:bodyPr/>
          <a:lstStyle/>
          <a:p>
            <a:fld id="{653D1465-601F-4174-BAAD-4E111A48A0AC}" type="datetime1">
              <a:rPr lang="en-US" smtClean="0"/>
              <a:t>7/2/23</a:t>
            </a:fld>
            <a:endParaRPr lang="en-US"/>
          </a:p>
        </p:txBody>
      </p:sp>
      <p:sp>
        <p:nvSpPr>
          <p:cNvPr id="5" name="Footer Placeholder 4">
            <a:extLst>
              <a:ext uri="{FF2B5EF4-FFF2-40B4-BE49-F238E27FC236}">
                <a16:creationId xmlns:a16="http://schemas.microsoft.com/office/drawing/2014/main" id="{ACED1AE1-8025-48E2-AC1E-E3F7B581C8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A97A4A-058D-4552-96AC-F3B1C5798A0F}"/>
              </a:ext>
            </a:extLst>
          </p:cNvPr>
          <p:cNvSpPr>
            <a:spLocks noGrp="1"/>
          </p:cNvSpPr>
          <p:nvPr>
            <p:ph type="sldNum" sz="quarter" idx="12"/>
          </p:nvPr>
        </p:nvSpPr>
        <p:spPr/>
        <p:txBody>
          <a:bodyPr/>
          <a:lstStyle/>
          <a:p>
            <a:fld id="{C0EE6C70-05A5-408C-87DC-BAF05F1DEEBD}" type="slidenum">
              <a:rPr lang="en-US" smtClean="0"/>
              <a:t>‹#›</a:t>
            </a:fld>
            <a:endParaRPr lang="en-US"/>
          </a:p>
        </p:txBody>
      </p:sp>
    </p:spTree>
    <p:extLst>
      <p:ext uri="{BB962C8B-B14F-4D97-AF65-F5344CB8AC3E}">
        <p14:creationId xmlns:p14="http://schemas.microsoft.com/office/powerpoint/2010/main" val="2488096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6553C-21B0-4F74-A0D1-F0DF2488B15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1D2FBD5-0FD0-4425-8F3D-55CA94842E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28E6C4-F6DE-4D1C-B39F-76376BEF59EE}"/>
              </a:ext>
            </a:extLst>
          </p:cNvPr>
          <p:cNvSpPr>
            <a:spLocks noGrp="1"/>
          </p:cNvSpPr>
          <p:nvPr>
            <p:ph type="dt" sz="half" idx="10"/>
          </p:nvPr>
        </p:nvSpPr>
        <p:spPr/>
        <p:txBody>
          <a:bodyPr/>
          <a:lstStyle/>
          <a:p>
            <a:fld id="{A78469BF-F1DA-4BBF-B165-83541E42575D}" type="datetime1">
              <a:rPr lang="en-US" smtClean="0"/>
              <a:t>7/2/23</a:t>
            </a:fld>
            <a:endParaRPr lang="en-US"/>
          </a:p>
        </p:txBody>
      </p:sp>
      <p:sp>
        <p:nvSpPr>
          <p:cNvPr id="5" name="Footer Placeholder 4">
            <a:extLst>
              <a:ext uri="{FF2B5EF4-FFF2-40B4-BE49-F238E27FC236}">
                <a16:creationId xmlns:a16="http://schemas.microsoft.com/office/drawing/2014/main" id="{18BE69D9-E4DB-439F-AED2-6ACA41319A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A9F7FE-95EB-46C2-B39C-8C6B4FEB88FE}"/>
              </a:ext>
            </a:extLst>
          </p:cNvPr>
          <p:cNvSpPr>
            <a:spLocks noGrp="1"/>
          </p:cNvSpPr>
          <p:nvPr>
            <p:ph type="sldNum" sz="quarter" idx="12"/>
          </p:nvPr>
        </p:nvSpPr>
        <p:spPr/>
        <p:txBody>
          <a:bodyPr/>
          <a:lstStyle/>
          <a:p>
            <a:fld id="{C0EE6C70-05A5-408C-87DC-BAF05F1DEEBD}" type="slidenum">
              <a:rPr lang="en-US" smtClean="0"/>
              <a:t>‹#›</a:t>
            </a:fld>
            <a:endParaRPr lang="en-US"/>
          </a:p>
        </p:txBody>
      </p:sp>
    </p:spTree>
    <p:extLst>
      <p:ext uri="{BB962C8B-B14F-4D97-AF65-F5344CB8AC3E}">
        <p14:creationId xmlns:p14="http://schemas.microsoft.com/office/powerpoint/2010/main" val="3197684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652DCC-E951-46EE-A436-F19CCA58B44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CF17D00-107A-43A9-844C-8E770EC1552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8ACDC4-2299-4F4B-B66B-11CC1AC222A2}"/>
              </a:ext>
            </a:extLst>
          </p:cNvPr>
          <p:cNvSpPr>
            <a:spLocks noGrp="1"/>
          </p:cNvSpPr>
          <p:nvPr>
            <p:ph type="dt" sz="half" idx="10"/>
          </p:nvPr>
        </p:nvSpPr>
        <p:spPr/>
        <p:txBody>
          <a:bodyPr/>
          <a:lstStyle/>
          <a:p>
            <a:fld id="{F0509DBF-93BB-4477-85FA-0AFC6E4F0102}" type="datetime1">
              <a:rPr lang="en-US" smtClean="0"/>
              <a:t>7/2/23</a:t>
            </a:fld>
            <a:endParaRPr lang="en-US"/>
          </a:p>
        </p:txBody>
      </p:sp>
      <p:sp>
        <p:nvSpPr>
          <p:cNvPr id="5" name="Footer Placeholder 4">
            <a:extLst>
              <a:ext uri="{FF2B5EF4-FFF2-40B4-BE49-F238E27FC236}">
                <a16:creationId xmlns:a16="http://schemas.microsoft.com/office/drawing/2014/main" id="{1F01B103-FF73-411C-94D8-0111E4F5F2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F4FF0F-3635-4430-99C5-DB928E1639D2}"/>
              </a:ext>
            </a:extLst>
          </p:cNvPr>
          <p:cNvSpPr>
            <a:spLocks noGrp="1"/>
          </p:cNvSpPr>
          <p:nvPr>
            <p:ph type="sldNum" sz="quarter" idx="12"/>
          </p:nvPr>
        </p:nvSpPr>
        <p:spPr/>
        <p:txBody>
          <a:bodyPr/>
          <a:lstStyle/>
          <a:p>
            <a:fld id="{C0EE6C70-05A5-408C-87DC-BAF05F1DEEBD}" type="slidenum">
              <a:rPr lang="en-US" smtClean="0"/>
              <a:t>‹#›</a:t>
            </a:fld>
            <a:endParaRPr lang="en-US"/>
          </a:p>
        </p:txBody>
      </p:sp>
    </p:spTree>
    <p:extLst>
      <p:ext uri="{BB962C8B-B14F-4D97-AF65-F5344CB8AC3E}">
        <p14:creationId xmlns:p14="http://schemas.microsoft.com/office/powerpoint/2010/main" val="702321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79BCB-48D7-43F0-B659-4A907DE660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67358D-E3BB-4BA3-AF52-085B2160EB2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098B57-7393-4855-8742-3CAF6FDBF7A0}"/>
              </a:ext>
            </a:extLst>
          </p:cNvPr>
          <p:cNvSpPr>
            <a:spLocks noGrp="1"/>
          </p:cNvSpPr>
          <p:nvPr>
            <p:ph type="dt" sz="half" idx="10"/>
          </p:nvPr>
        </p:nvSpPr>
        <p:spPr/>
        <p:txBody>
          <a:bodyPr/>
          <a:lstStyle/>
          <a:p>
            <a:fld id="{4C6AC42F-3177-4486-B8C5-3233D01E080A}" type="datetime1">
              <a:rPr lang="en-US" smtClean="0"/>
              <a:t>7/2/23</a:t>
            </a:fld>
            <a:endParaRPr lang="en-US"/>
          </a:p>
        </p:txBody>
      </p:sp>
      <p:sp>
        <p:nvSpPr>
          <p:cNvPr id="5" name="Footer Placeholder 4">
            <a:extLst>
              <a:ext uri="{FF2B5EF4-FFF2-40B4-BE49-F238E27FC236}">
                <a16:creationId xmlns:a16="http://schemas.microsoft.com/office/drawing/2014/main" id="{EEBA45E7-EBC3-4E21-A0A1-718DD04D2C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B74A37-4126-4852-B876-9DE0E978EB08}"/>
              </a:ext>
            </a:extLst>
          </p:cNvPr>
          <p:cNvSpPr>
            <a:spLocks noGrp="1"/>
          </p:cNvSpPr>
          <p:nvPr>
            <p:ph type="sldNum" sz="quarter" idx="12"/>
          </p:nvPr>
        </p:nvSpPr>
        <p:spPr/>
        <p:txBody>
          <a:bodyPr/>
          <a:lstStyle/>
          <a:p>
            <a:fld id="{C0EE6C70-05A5-408C-87DC-BAF05F1DEEBD}" type="slidenum">
              <a:rPr lang="en-US" smtClean="0"/>
              <a:t>‹#›</a:t>
            </a:fld>
            <a:endParaRPr lang="en-US"/>
          </a:p>
        </p:txBody>
      </p:sp>
    </p:spTree>
    <p:extLst>
      <p:ext uri="{BB962C8B-B14F-4D97-AF65-F5344CB8AC3E}">
        <p14:creationId xmlns:p14="http://schemas.microsoft.com/office/powerpoint/2010/main" val="1109176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1177E-25BC-4099-B082-0C3D45A50D5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64ADE9E-5FE5-467B-9E92-8B4DBB8309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098095B-1BE6-43D7-B098-184A8B65EE30}"/>
              </a:ext>
            </a:extLst>
          </p:cNvPr>
          <p:cNvSpPr>
            <a:spLocks noGrp="1"/>
          </p:cNvSpPr>
          <p:nvPr>
            <p:ph type="dt" sz="half" idx="10"/>
          </p:nvPr>
        </p:nvSpPr>
        <p:spPr/>
        <p:txBody>
          <a:bodyPr/>
          <a:lstStyle/>
          <a:p>
            <a:fld id="{91B457FF-C5AB-45D8-9704-D976D1B6A3D6}" type="datetime1">
              <a:rPr lang="en-US" smtClean="0"/>
              <a:t>7/2/23</a:t>
            </a:fld>
            <a:endParaRPr lang="en-US"/>
          </a:p>
        </p:txBody>
      </p:sp>
      <p:sp>
        <p:nvSpPr>
          <p:cNvPr id="5" name="Footer Placeholder 4">
            <a:extLst>
              <a:ext uri="{FF2B5EF4-FFF2-40B4-BE49-F238E27FC236}">
                <a16:creationId xmlns:a16="http://schemas.microsoft.com/office/drawing/2014/main" id="{A6C8695D-26F7-4E2B-94EA-89C8A18B7E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64FB02-7A3E-4DC0-8522-81FDFF0F2C3A}"/>
              </a:ext>
            </a:extLst>
          </p:cNvPr>
          <p:cNvSpPr>
            <a:spLocks noGrp="1"/>
          </p:cNvSpPr>
          <p:nvPr>
            <p:ph type="sldNum" sz="quarter" idx="12"/>
          </p:nvPr>
        </p:nvSpPr>
        <p:spPr/>
        <p:txBody>
          <a:bodyPr/>
          <a:lstStyle/>
          <a:p>
            <a:fld id="{C0EE6C70-05A5-408C-87DC-BAF05F1DEEBD}" type="slidenum">
              <a:rPr lang="en-US" smtClean="0"/>
              <a:t>‹#›</a:t>
            </a:fld>
            <a:endParaRPr lang="en-US"/>
          </a:p>
        </p:txBody>
      </p:sp>
    </p:spTree>
    <p:extLst>
      <p:ext uri="{BB962C8B-B14F-4D97-AF65-F5344CB8AC3E}">
        <p14:creationId xmlns:p14="http://schemas.microsoft.com/office/powerpoint/2010/main" val="1412844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74767-8E43-4ADE-AEF4-8F61F9800D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84B3DB-C3D8-4F4E-B612-E5302654DD0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BE18791-A283-4DFA-8553-53894E4E6D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A9683E-D37B-4C60-9DED-C38781962F86}"/>
              </a:ext>
            </a:extLst>
          </p:cNvPr>
          <p:cNvSpPr>
            <a:spLocks noGrp="1"/>
          </p:cNvSpPr>
          <p:nvPr>
            <p:ph type="dt" sz="half" idx="10"/>
          </p:nvPr>
        </p:nvSpPr>
        <p:spPr/>
        <p:txBody>
          <a:bodyPr/>
          <a:lstStyle/>
          <a:p>
            <a:fld id="{EF9F7CB8-7793-4897-A45A-5A034D8FCEC6}" type="datetime1">
              <a:rPr lang="en-US" smtClean="0"/>
              <a:t>7/2/23</a:t>
            </a:fld>
            <a:endParaRPr lang="en-US"/>
          </a:p>
        </p:txBody>
      </p:sp>
      <p:sp>
        <p:nvSpPr>
          <p:cNvPr id="6" name="Footer Placeholder 5">
            <a:extLst>
              <a:ext uri="{FF2B5EF4-FFF2-40B4-BE49-F238E27FC236}">
                <a16:creationId xmlns:a16="http://schemas.microsoft.com/office/drawing/2014/main" id="{8B325B25-F8D2-4F3B-86F3-450EC66736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8EFD21-FEB3-4F4D-AB7B-8DA2646632A8}"/>
              </a:ext>
            </a:extLst>
          </p:cNvPr>
          <p:cNvSpPr>
            <a:spLocks noGrp="1"/>
          </p:cNvSpPr>
          <p:nvPr>
            <p:ph type="sldNum" sz="quarter" idx="12"/>
          </p:nvPr>
        </p:nvSpPr>
        <p:spPr/>
        <p:txBody>
          <a:bodyPr/>
          <a:lstStyle/>
          <a:p>
            <a:fld id="{C0EE6C70-05A5-408C-87DC-BAF05F1DEEBD}" type="slidenum">
              <a:rPr lang="en-US" smtClean="0"/>
              <a:t>‹#›</a:t>
            </a:fld>
            <a:endParaRPr lang="en-US"/>
          </a:p>
        </p:txBody>
      </p:sp>
    </p:spTree>
    <p:extLst>
      <p:ext uri="{BB962C8B-B14F-4D97-AF65-F5344CB8AC3E}">
        <p14:creationId xmlns:p14="http://schemas.microsoft.com/office/powerpoint/2010/main" val="3143718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59737-16F2-4623-9C3F-6136B83C563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E281BDC-CD9F-4859-9705-BEF2235684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EAFF3D-8141-49D7-88D3-E963839A4B3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3196489-AA4B-4EB7-9B86-541C3A3576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B34A335-7C54-428F-BA19-646538114BB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7E40273-C700-4DDE-9879-B2B1F0827F15}"/>
              </a:ext>
            </a:extLst>
          </p:cNvPr>
          <p:cNvSpPr>
            <a:spLocks noGrp="1"/>
          </p:cNvSpPr>
          <p:nvPr>
            <p:ph type="dt" sz="half" idx="10"/>
          </p:nvPr>
        </p:nvSpPr>
        <p:spPr/>
        <p:txBody>
          <a:bodyPr/>
          <a:lstStyle/>
          <a:p>
            <a:fld id="{4461FE5E-7C67-4B8D-96AB-FF545E31D39B}" type="datetime1">
              <a:rPr lang="en-US" smtClean="0"/>
              <a:t>7/2/23</a:t>
            </a:fld>
            <a:endParaRPr lang="en-US"/>
          </a:p>
        </p:txBody>
      </p:sp>
      <p:sp>
        <p:nvSpPr>
          <p:cNvPr id="8" name="Footer Placeholder 7">
            <a:extLst>
              <a:ext uri="{FF2B5EF4-FFF2-40B4-BE49-F238E27FC236}">
                <a16:creationId xmlns:a16="http://schemas.microsoft.com/office/drawing/2014/main" id="{B585DFFF-22CD-439C-B0C0-DA0E8CBB6D6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2FCDF01-2833-42BF-A832-D5D4D06521AF}"/>
              </a:ext>
            </a:extLst>
          </p:cNvPr>
          <p:cNvSpPr>
            <a:spLocks noGrp="1"/>
          </p:cNvSpPr>
          <p:nvPr>
            <p:ph type="sldNum" sz="quarter" idx="12"/>
          </p:nvPr>
        </p:nvSpPr>
        <p:spPr/>
        <p:txBody>
          <a:bodyPr/>
          <a:lstStyle/>
          <a:p>
            <a:fld id="{C0EE6C70-05A5-408C-87DC-BAF05F1DEEBD}" type="slidenum">
              <a:rPr lang="en-US" smtClean="0"/>
              <a:t>‹#›</a:t>
            </a:fld>
            <a:endParaRPr lang="en-US"/>
          </a:p>
        </p:txBody>
      </p:sp>
    </p:spTree>
    <p:extLst>
      <p:ext uri="{BB962C8B-B14F-4D97-AF65-F5344CB8AC3E}">
        <p14:creationId xmlns:p14="http://schemas.microsoft.com/office/powerpoint/2010/main" val="2162661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22269-94E5-49D3-886A-5741D426186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A70F338-CA42-495A-B8CC-0052D985E69A}"/>
              </a:ext>
            </a:extLst>
          </p:cNvPr>
          <p:cNvSpPr>
            <a:spLocks noGrp="1"/>
          </p:cNvSpPr>
          <p:nvPr>
            <p:ph type="dt" sz="half" idx="10"/>
          </p:nvPr>
        </p:nvSpPr>
        <p:spPr/>
        <p:txBody>
          <a:bodyPr/>
          <a:lstStyle/>
          <a:p>
            <a:fld id="{362B36CC-3369-4544-B1FA-E46BF8BC546B}" type="datetime1">
              <a:rPr lang="en-US" smtClean="0"/>
              <a:t>7/2/23</a:t>
            </a:fld>
            <a:endParaRPr lang="en-US"/>
          </a:p>
        </p:txBody>
      </p:sp>
      <p:sp>
        <p:nvSpPr>
          <p:cNvPr id="4" name="Footer Placeholder 3">
            <a:extLst>
              <a:ext uri="{FF2B5EF4-FFF2-40B4-BE49-F238E27FC236}">
                <a16:creationId xmlns:a16="http://schemas.microsoft.com/office/drawing/2014/main" id="{2C6BE49F-686B-4F13-9F43-B63CAC887DF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B346381-8EA6-4A82-8C83-EE2940253613}"/>
              </a:ext>
            </a:extLst>
          </p:cNvPr>
          <p:cNvSpPr>
            <a:spLocks noGrp="1"/>
          </p:cNvSpPr>
          <p:nvPr>
            <p:ph type="sldNum" sz="quarter" idx="12"/>
          </p:nvPr>
        </p:nvSpPr>
        <p:spPr/>
        <p:txBody>
          <a:bodyPr/>
          <a:lstStyle/>
          <a:p>
            <a:fld id="{C0EE6C70-05A5-408C-87DC-BAF05F1DEEBD}" type="slidenum">
              <a:rPr lang="en-US" smtClean="0"/>
              <a:t>‹#›</a:t>
            </a:fld>
            <a:endParaRPr lang="en-US"/>
          </a:p>
        </p:txBody>
      </p:sp>
    </p:spTree>
    <p:extLst>
      <p:ext uri="{BB962C8B-B14F-4D97-AF65-F5344CB8AC3E}">
        <p14:creationId xmlns:p14="http://schemas.microsoft.com/office/powerpoint/2010/main" val="2236743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049521-CB75-4A9D-B79F-C8931A0E2D92}"/>
              </a:ext>
            </a:extLst>
          </p:cNvPr>
          <p:cNvSpPr>
            <a:spLocks noGrp="1"/>
          </p:cNvSpPr>
          <p:nvPr>
            <p:ph type="dt" sz="half" idx="10"/>
          </p:nvPr>
        </p:nvSpPr>
        <p:spPr/>
        <p:txBody>
          <a:bodyPr/>
          <a:lstStyle/>
          <a:p>
            <a:fld id="{12A642F1-5AC4-4C88-ADBF-B72C58627E58}" type="datetime1">
              <a:rPr lang="en-US" smtClean="0"/>
              <a:t>7/2/23</a:t>
            </a:fld>
            <a:endParaRPr lang="en-US"/>
          </a:p>
        </p:txBody>
      </p:sp>
      <p:sp>
        <p:nvSpPr>
          <p:cNvPr id="3" name="Footer Placeholder 2">
            <a:extLst>
              <a:ext uri="{FF2B5EF4-FFF2-40B4-BE49-F238E27FC236}">
                <a16:creationId xmlns:a16="http://schemas.microsoft.com/office/drawing/2014/main" id="{1D8E4AEC-4687-411D-9D3E-B645DC1E56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F0814DB-3B28-4C08-B404-276F014DE8FE}"/>
              </a:ext>
            </a:extLst>
          </p:cNvPr>
          <p:cNvSpPr>
            <a:spLocks noGrp="1"/>
          </p:cNvSpPr>
          <p:nvPr>
            <p:ph type="sldNum" sz="quarter" idx="12"/>
          </p:nvPr>
        </p:nvSpPr>
        <p:spPr/>
        <p:txBody>
          <a:bodyPr/>
          <a:lstStyle/>
          <a:p>
            <a:fld id="{C0EE6C70-05A5-408C-87DC-BAF05F1DEEBD}" type="slidenum">
              <a:rPr lang="en-US" smtClean="0"/>
              <a:t>‹#›</a:t>
            </a:fld>
            <a:endParaRPr lang="en-US"/>
          </a:p>
        </p:txBody>
      </p:sp>
    </p:spTree>
    <p:extLst>
      <p:ext uri="{BB962C8B-B14F-4D97-AF65-F5344CB8AC3E}">
        <p14:creationId xmlns:p14="http://schemas.microsoft.com/office/powerpoint/2010/main" val="1521780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CB9CC-0812-4CE8-B2C2-8BF3DB0DD4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84EFBE8-F9EA-4738-B06E-0EEE77CF4D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A3FC222-DC07-49E7-90E9-9FDCF460CF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C7521B-A78A-47D0-8915-B243541D39F2}"/>
              </a:ext>
            </a:extLst>
          </p:cNvPr>
          <p:cNvSpPr>
            <a:spLocks noGrp="1"/>
          </p:cNvSpPr>
          <p:nvPr>
            <p:ph type="dt" sz="half" idx="10"/>
          </p:nvPr>
        </p:nvSpPr>
        <p:spPr/>
        <p:txBody>
          <a:bodyPr/>
          <a:lstStyle/>
          <a:p>
            <a:fld id="{72A47BBB-4A61-4CFA-B97C-EC96A27C9887}" type="datetime1">
              <a:rPr lang="en-US" smtClean="0"/>
              <a:t>7/2/23</a:t>
            </a:fld>
            <a:endParaRPr lang="en-US"/>
          </a:p>
        </p:txBody>
      </p:sp>
      <p:sp>
        <p:nvSpPr>
          <p:cNvPr id="6" name="Footer Placeholder 5">
            <a:extLst>
              <a:ext uri="{FF2B5EF4-FFF2-40B4-BE49-F238E27FC236}">
                <a16:creationId xmlns:a16="http://schemas.microsoft.com/office/drawing/2014/main" id="{548FD901-EAD9-419E-9192-1442F191D7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8D9ACD-7AE7-4FC6-AAAB-6535D871F00C}"/>
              </a:ext>
            </a:extLst>
          </p:cNvPr>
          <p:cNvSpPr>
            <a:spLocks noGrp="1"/>
          </p:cNvSpPr>
          <p:nvPr>
            <p:ph type="sldNum" sz="quarter" idx="12"/>
          </p:nvPr>
        </p:nvSpPr>
        <p:spPr/>
        <p:txBody>
          <a:bodyPr/>
          <a:lstStyle/>
          <a:p>
            <a:fld id="{C0EE6C70-05A5-408C-87DC-BAF05F1DEEBD}" type="slidenum">
              <a:rPr lang="en-US" smtClean="0"/>
              <a:t>‹#›</a:t>
            </a:fld>
            <a:endParaRPr lang="en-US"/>
          </a:p>
        </p:txBody>
      </p:sp>
    </p:spTree>
    <p:extLst>
      <p:ext uri="{BB962C8B-B14F-4D97-AF65-F5344CB8AC3E}">
        <p14:creationId xmlns:p14="http://schemas.microsoft.com/office/powerpoint/2010/main" val="1415022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76128-5E97-49EE-AC78-1B7CB5B374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DB91BC6-7AD8-49DE-8B95-731EB03F3A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9C7B3F0-0AB4-49F4-B37D-D4034A55E9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4ACB5F-AFE2-4822-BD7F-3A04F3C79CC1}"/>
              </a:ext>
            </a:extLst>
          </p:cNvPr>
          <p:cNvSpPr>
            <a:spLocks noGrp="1"/>
          </p:cNvSpPr>
          <p:nvPr>
            <p:ph type="dt" sz="half" idx="10"/>
          </p:nvPr>
        </p:nvSpPr>
        <p:spPr/>
        <p:txBody>
          <a:bodyPr/>
          <a:lstStyle/>
          <a:p>
            <a:fld id="{EB97EAE4-F62D-45BB-B97F-5CEC6DC13855}" type="datetime1">
              <a:rPr lang="en-US" smtClean="0"/>
              <a:t>7/2/23</a:t>
            </a:fld>
            <a:endParaRPr lang="en-US"/>
          </a:p>
        </p:txBody>
      </p:sp>
      <p:sp>
        <p:nvSpPr>
          <p:cNvPr id="6" name="Footer Placeholder 5">
            <a:extLst>
              <a:ext uri="{FF2B5EF4-FFF2-40B4-BE49-F238E27FC236}">
                <a16:creationId xmlns:a16="http://schemas.microsoft.com/office/drawing/2014/main" id="{EBDFA79A-DE06-4D6F-BC99-7BEBBAC000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EE09A3-08AD-4533-99B8-39CF68B8927C}"/>
              </a:ext>
            </a:extLst>
          </p:cNvPr>
          <p:cNvSpPr>
            <a:spLocks noGrp="1"/>
          </p:cNvSpPr>
          <p:nvPr>
            <p:ph type="sldNum" sz="quarter" idx="12"/>
          </p:nvPr>
        </p:nvSpPr>
        <p:spPr/>
        <p:txBody>
          <a:bodyPr/>
          <a:lstStyle/>
          <a:p>
            <a:fld id="{C0EE6C70-05A5-408C-87DC-BAF05F1DEEBD}" type="slidenum">
              <a:rPr lang="en-US" smtClean="0"/>
              <a:t>‹#›</a:t>
            </a:fld>
            <a:endParaRPr lang="en-US"/>
          </a:p>
        </p:txBody>
      </p:sp>
    </p:spTree>
    <p:extLst>
      <p:ext uri="{BB962C8B-B14F-4D97-AF65-F5344CB8AC3E}">
        <p14:creationId xmlns:p14="http://schemas.microsoft.com/office/powerpoint/2010/main" val="1012682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B939A7-C4CE-4D35-BE16-8B734850E3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40AAC5B-B212-498C-B1B6-51F0FC670C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7AB7C6-8CDB-4DB1-8E1C-1740B998BA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17B393-F268-4D8E-A958-293ECB7412AC}" type="datetime1">
              <a:rPr lang="en-US" smtClean="0"/>
              <a:t>7/2/23</a:t>
            </a:fld>
            <a:endParaRPr lang="en-US"/>
          </a:p>
        </p:txBody>
      </p:sp>
      <p:sp>
        <p:nvSpPr>
          <p:cNvPr id="5" name="Footer Placeholder 4">
            <a:extLst>
              <a:ext uri="{FF2B5EF4-FFF2-40B4-BE49-F238E27FC236}">
                <a16:creationId xmlns:a16="http://schemas.microsoft.com/office/drawing/2014/main" id="{4D80485E-4D88-40FC-9053-057B968712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8D63246-5EF7-4D18-BC00-D32A58A157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EE6C70-05A5-408C-87DC-BAF05F1DEEBD}" type="slidenum">
              <a:rPr lang="en-US" smtClean="0"/>
              <a:t>‹#›</a:t>
            </a:fld>
            <a:endParaRPr lang="en-US"/>
          </a:p>
        </p:txBody>
      </p:sp>
    </p:spTree>
    <p:extLst>
      <p:ext uri="{BB962C8B-B14F-4D97-AF65-F5344CB8AC3E}">
        <p14:creationId xmlns:p14="http://schemas.microsoft.com/office/powerpoint/2010/main" val="2546974352"/>
      </p:ext>
    </p:extLst>
  </p:cSld>
  <p:clrMap bg1="lt1" tx1="dk1" bg2="lt2" tx2="dk2" accent1="accent1" accent2="accent2" accent3="accent3" accent4="accent4" accent5="accent5" accent6="accent6" hlink="hlink" folHlink="folHlink"/>
  <p:sldLayoutIdLst>
    <p:sldLayoutId id="2147484127" r:id="rId1"/>
    <p:sldLayoutId id="2147484128" r:id="rId2"/>
    <p:sldLayoutId id="2147484129" r:id="rId3"/>
    <p:sldLayoutId id="2147484130" r:id="rId4"/>
    <p:sldLayoutId id="2147484131" r:id="rId5"/>
    <p:sldLayoutId id="2147484132" r:id="rId6"/>
    <p:sldLayoutId id="2147484133" r:id="rId7"/>
    <p:sldLayoutId id="2147484134" r:id="rId8"/>
    <p:sldLayoutId id="2147484135" r:id="rId9"/>
    <p:sldLayoutId id="2147484136" r:id="rId10"/>
    <p:sldLayoutId id="214748413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51" name="Rectangle 150">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3" name="Rectangle 152">
            <a:extLst>
              <a:ext uri="{FF2B5EF4-FFF2-40B4-BE49-F238E27FC236}">
                <a16:creationId xmlns:a16="http://schemas.microsoft.com/office/drawing/2014/main" id="{A27B6159-7734-4564-9E0F-C4BC43C36E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4782312"/>
            <a:ext cx="11548872" cy="1755648"/>
          </a:xfrm>
          <a:prstGeom prst="rect">
            <a:avLst/>
          </a:prstGeom>
          <a:solidFill>
            <a:schemeClr val="tx1">
              <a:alpha val="93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55" name="Straight Connector 154">
            <a:extLst>
              <a:ext uri="{FF2B5EF4-FFF2-40B4-BE49-F238E27FC236}">
                <a16:creationId xmlns:a16="http://schemas.microsoft.com/office/drawing/2014/main" id="{E2FFB46B-05BC-4950-B18A-9593FDAE6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059936" y="5237979"/>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CD240999-3819-4BB8-A473-11DE76C75C23}"/>
              </a:ext>
            </a:extLst>
          </p:cNvPr>
          <p:cNvSpPr>
            <a:spLocks noGrp="1"/>
          </p:cNvSpPr>
          <p:nvPr>
            <p:ph idx="1"/>
          </p:nvPr>
        </p:nvSpPr>
        <p:spPr>
          <a:xfrm>
            <a:off x="4379976" y="5009083"/>
            <a:ext cx="6976872" cy="1345997"/>
          </a:xfrm>
        </p:spPr>
        <p:txBody>
          <a:bodyPr anchor="ctr">
            <a:normAutofit/>
          </a:bodyPr>
          <a:lstStyle/>
          <a:p>
            <a:pPr marL="0" indent="0" algn="ctr">
              <a:buNone/>
            </a:pPr>
            <a:r>
              <a:rPr lang="en-US" sz="4000" b="1" dirty="0">
                <a:solidFill>
                  <a:schemeClr val="bg1"/>
                </a:solidFill>
                <a:latin typeface="Candara" panose="020E0502030303020204" pitchFamily="34" charset="0"/>
              </a:rPr>
              <a:t>Faith toward God</a:t>
            </a:r>
          </a:p>
        </p:txBody>
      </p:sp>
      <p:sp>
        <p:nvSpPr>
          <p:cNvPr id="4" name="Slide Number Placeholder 3">
            <a:extLst>
              <a:ext uri="{FF2B5EF4-FFF2-40B4-BE49-F238E27FC236}">
                <a16:creationId xmlns:a16="http://schemas.microsoft.com/office/drawing/2014/main" id="{32DC134C-FC85-4041-A7B6-C884DCC19118}"/>
              </a:ext>
            </a:extLst>
          </p:cNvPr>
          <p:cNvSpPr>
            <a:spLocks noGrp="1"/>
          </p:cNvSpPr>
          <p:nvPr>
            <p:ph type="sldNum" sz="quarter" idx="12"/>
          </p:nvPr>
        </p:nvSpPr>
        <p:spPr>
          <a:xfrm>
            <a:off x="10528664" y="6556248"/>
            <a:ext cx="828184" cy="274320"/>
          </a:xfrm>
          <a:prstGeom prst="ellipse">
            <a:avLst/>
          </a:prstGeom>
        </p:spPr>
        <p:txBody>
          <a:bodyPr>
            <a:norm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fld id="{C0EE6C70-05A5-408C-87DC-BAF05F1DEEBD}" type="slidenum">
              <a:rPr kumimoji="0" lang="en-US" sz="700" b="0" i="0" u="none" strike="noStrike" kern="1200" cap="none" spc="0" normalizeH="0" baseline="0" noProof="0" smtClean="0">
                <a:ln>
                  <a:noFill/>
                </a:ln>
                <a:solidFill>
                  <a:prstClr val="white">
                    <a:alpha val="70000"/>
                  </a:prstClr>
                </a:solidFill>
                <a:effectLst/>
                <a:uLnTx/>
                <a:uFillTx/>
                <a:latin typeface="Calibri" panose="020F0502020204030204"/>
                <a:ea typeface="+mn-ea"/>
                <a:cs typeface="+mn-cs"/>
              </a:rPr>
              <a:pPr marL="0" marR="0" lvl="0" indent="0" algn="r" defTabSz="914400" rtl="0" eaLnBrk="1" fontAlgn="auto" latinLnBrk="0" hangingPunct="1">
                <a:lnSpc>
                  <a:spcPct val="90000"/>
                </a:lnSpc>
                <a:spcBef>
                  <a:spcPts val="0"/>
                </a:spcBef>
                <a:spcAft>
                  <a:spcPts val="600"/>
                </a:spcAft>
                <a:buClrTx/>
                <a:buSzTx/>
                <a:buFontTx/>
                <a:buNone/>
                <a:tabLst/>
                <a:defRPr/>
              </a:pPr>
              <a:t>1</a:t>
            </a:fld>
            <a:endParaRPr kumimoji="0" lang="en-US" sz="700" b="0" i="0" u="none" strike="noStrike" kern="1200" cap="none" spc="0" normalizeH="0" baseline="0" noProof="0">
              <a:ln>
                <a:noFill/>
              </a:ln>
              <a:solidFill>
                <a:prstClr val="white">
                  <a:alpha val="70000"/>
                </a:prstClr>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4A710B11-22AA-E106-D102-CE48D37789A1}"/>
              </a:ext>
            </a:extLst>
          </p:cNvPr>
          <p:cNvPicPr>
            <a:picLocks noChangeAspect="1"/>
          </p:cNvPicPr>
          <p:nvPr/>
        </p:nvPicPr>
        <p:blipFill>
          <a:blip r:embed="rId2"/>
          <a:stretch>
            <a:fillRect/>
          </a:stretch>
        </p:blipFill>
        <p:spPr>
          <a:xfrm>
            <a:off x="0" y="1659905"/>
            <a:ext cx="12192000" cy="2736826"/>
          </a:xfrm>
          <a:prstGeom prst="rect">
            <a:avLst/>
          </a:prstGeom>
        </p:spPr>
      </p:pic>
      <p:sp>
        <p:nvSpPr>
          <p:cNvPr id="8" name="TextBox 7">
            <a:extLst>
              <a:ext uri="{FF2B5EF4-FFF2-40B4-BE49-F238E27FC236}">
                <a16:creationId xmlns:a16="http://schemas.microsoft.com/office/drawing/2014/main" id="{3653913D-A0C2-DF47-7568-96637DF867F7}"/>
              </a:ext>
            </a:extLst>
          </p:cNvPr>
          <p:cNvSpPr txBox="1"/>
          <p:nvPr/>
        </p:nvSpPr>
        <p:spPr>
          <a:xfrm>
            <a:off x="121920" y="4412980"/>
            <a:ext cx="6197600" cy="369332"/>
          </a:xfrm>
          <a:prstGeom prst="rect">
            <a:avLst/>
          </a:prstGeom>
          <a:noFill/>
        </p:spPr>
        <p:txBody>
          <a:bodyPr wrap="square">
            <a:spAutoFit/>
          </a:bodyPr>
          <a:lstStyle/>
          <a:p>
            <a:r>
              <a:rPr lang="en-GB" dirty="0"/>
              <a:t>https://www.wycliffecollege.ca/</a:t>
            </a:r>
          </a:p>
        </p:txBody>
      </p:sp>
    </p:spTree>
    <p:extLst>
      <p:ext uri="{BB962C8B-B14F-4D97-AF65-F5344CB8AC3E}">
        <p14:creationId xmlns:p14="http://schemas.microsoft.com/office/powerpoint/2010/main" val="104387827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3A5383-DBD4-4A67-8F3F-A672E9D086ED}"/>
              </a:ext>
            </a:extLst>
          </p:cNvPr>
          <p:cNvSpPr>
            <a:spLocks noGrp="1"/>
          </p:cNvSpPr>
          <p:nvPr>
            <p:ph idx="1"/>
          </p:nvPr>
        </p:nvSpPr>
        <p:spPr>
          <a:xfrm>
            <a:off x="-1" y="0"/>
            <a:ext cx="12192001" cy="6858000"/>
          </a:xfrm>
        </p:spPr>
        <p:txBody>
          <a:bodyPr>
            <a:normAutofit lnSpcReduction="10000"/>
          </a:bodyPr>
          <a:lstStyle/>
          <a:p>
            <a:pPr marL="0" indent="0" algn="ctr">
              <a:buNone/>
            </a:pPr>
            <a:r>
              <a:rPr lang="en-US" sz="4100" dirty="0">
                <a:solidFill>
                  <a:schemeClr val="tx2"/>
                </a:solidFill>
                <a:latin typeface="Bahnschrift" panose="020B0502040204020203" pitchFamily="34" charset="0"/>
              </a:rPr>
              <a:t>HALL OF FAITH(CLOUD OF WITNESSES)</a:t>
            </a:r>
          </a:p>
          <a:p>
            <a:pPr marL="0" indent="0" algn="l">
              <a:buNone/>
            </a:pPr>
            <a:r>
              <a:rPr lang="en-US" sz="4100" dirty="0">
                <a:solidFill>
                  <a:schemeClr val="tx2"/>
                </a:solidFill>
                <a:latin typeface="ADAM.CG PRO" pitchFamily="50" charset="0"/>
              </a:rPr>
              <a:t>Hebrews 11:1-3, 39(ESV)</a:t>
            </a:r>
          </a:p>
          <a:p>
            <a:pPr marL="0" indent="0" algn="l">
              <a:buNone/>
            </a:pPr>
            <a:r>
              <a:rPr lang="en-US" sz="3600" b="1" i="0" dirty="0">
                <a:solidFill>
                  <a:srgbClr val="000000"/>
                </a:solidFill>
                <a:effectLst/>
                <a:latin typeface="system-ui"/>
              </a:rPr>
              <a:t>11 </a:t>
            </a:r>
            <a:r>
              <a:rPr lang="en-US" sz="3600" b="0" i="0" dirty="0">
                <a:solidFill>
                  <a:srgbClr val="000000"/>
                </a:solidFill>
                <a:effectLst/>
                <a:latin typeface="system-ui"/>
              </a:rPr>
              <a:t>Now faith is the assurance of things hoped for, the conviction of things not seen. </a:t>
            </a:r>
            <a:r>
              <a:rPr lang="en-US" sz="3600" b="1" i="0" baseline="30000" dirty="0">
                <a:solidFill>
                  <a:srgbClr val="000000"/>
                </a:solidFill>
                <a:effectLst/>
                <a:latin typeface="system-ui"/>
              </a:rPr>
              <a:t>2 </a:t>
            </a:r>
            <a:r>
              <a:rPr lang="en-US" sz="3600" b="0" i="0" dirty="0">
                <a:solidFill>
                  <a:srgbClr val="000000"/>
                </a:solidFill>
                <a:effectLst/>
                <a:latin typeface="system-ui"/>
              </a:rPr>
              <a:t>For by it the people of old received their commendation. </a:t>
            </a:r>
            <a:r>
              <a:rPr lang="en-US" sz="3600" b="1" i="0" baseline="30000" dirty="0">
                <a:solidFill>
                  <a:srgbClr val="000000"/>
                </a:solidFill>
                <a:effectLst/>
                <a:latin typeface="system-ui"/>
              </a:rPr>
              <a:t>3 </a:t>
            </a:r>
            <a:r>
              <a:rPr lang="en-US" sz="3600" b="0" i="0" dirty="0">
                <a:solidFill>
                  <a:srgbClr val="000000"/>
                </a:solidFill>
                <a:effectLst/>
                <a:latin typeface="system-ui"/>
              </a:rPr>
              <a:t>By faith we understand that the universe was created by the word of God, so that what is seen was not made out of things that are visible</a:t>
            </a:r>
          </a:p>
          <a:p>
            <a:pPr marL="0" indent="0" algn="l">
              <a:buNone/>
            </a:pPr>
            <a:endParaRPr lang="en-US" sz="2000" dirty="0">
              <a:solidFill>
                <a:srgbClr val="000000"/>
              </a:solidFill>
              <a:latin typeface="system-ui"/>
            </a:endParaRPr>
          </a:p>
          <a:p>
            <a:pPr marL="0" indent="0" algn="l">
              <a:buNone/>
            </a:pPr>
            <a:endParaRPr lang="en-US" sz="3200" b="0" i="0" dirty="0">
              <a:solidFill>
                <a:srgbClr val="000000"/>
              </a:solidFill>
              <a:effectLst/>
              <a:latin typeface="system-ui"/>
            </a:endParaRPr>
          </a:p>
          <a:p>
            <a:pPr marL="0" indent="0" algn="l">
              <a:buNone/>
            </a:pPr>
            <a:r>
              <a:rPr lang="en-US" sz="3600" b="1" i="0" baseline="30000" dirty="0">
                <a:solidFill>
                  <a:srgbClr val="000000"/>
                </a:solidFill>
                <a:effectLst/>
                <a:latin typeface="system-ui"/>
              </a:rPr>
              <a:t>39 </a:t>
            </a:r>
            <a:r>
              <a:rPr lang="en-US" sz="3600" b="0" i="0" dirty="0">
                <a:solidFill>
                  <a:srgbClr val="000000"/>
                </a:solidFill>
                <a:effectLst/>
                <a:latin typeface="system-ui"/>
              </a:rPr>
              <a:t>And all these, though commended through their faith, did not receive what was promised, </a:t>
            </a:r>
            <a:r>
              <a:rPr lang="en-US" sz="3600" b="1" i="0" baseline="30000" dirty="0">
                <a:solidFill>
                  <a:srgbClr val="000000"/>
                </a:solidFill>
                <a:effectLst/>
                <a:latin typeface="system-ui"/>
              </a:rPr>
              <a:t>40 </a:t>
            </a:r>
            <a:r>
              <a:rPr lang="en-US" sz="3600" b="0" i="0" dirty="0">
                <a:solidFill>
                  <a:srgbClr val="000000"/>
                </a:solidFill>
                <a:effectLst/>
                <a:latin typeface="system-ui"/>
              </a:rPr>
              <a:t>since God had provided something better for us, </a:t>
            </a:r>
            <a:r>
              <a:rPr lang="en-US" sz="3600" b="0" i="0" dirty="0">
                <a:solidFill>
                  <a:srgbClr val="FF0000"/>
                </a:solidFill>
                <a:effectLst/>
                <a:latin typeface="system-ui"/>
              </a:rPr>
              <a:t>that apart from us they should not be made perfect</a:t>
            </a:r>
          </a:p>
        </p:txBody>
      </p:sp>
    </p:spTree>
    <p:extLst>
      <p:ext uri="{BB962C8B-B14F-4D97-AF65-F5344CB8AC3E}">
        <p14:creationId xmlns:p14="http://schemas.microsoft.com/office/powerpoint/2010/main" val="1066201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3A5383-DBD4-4A67-8F3F-A672E9D086ED}"/>
              </a:ext>
            </a:extLst>
          </p:cNvPr>
          <p:cNvSpPr>
            <a:spLocks noGrp="1"/>
          </p:cNvSpPr>
          <p:nvPr>
            <p:ph idx="1"/>
          </p:nvPr>
        </p:nvSpPr>
        <p:spPr>
          <a:xfrm>
            <a:off x="-1" y="0"/>
            <a:ext cx="12192001" cy="6858000"/>
          </a:xfrm>
        </p:spPr>
        <p:txBody>
          <a:bodyPr>
            <a:normAutofit fontScale="92500" lnSpcReduction="20000"/>
          </a:bodyPr>
          <a:lstStyle/>
          <a:p>
            <a:pPr marL="0" indent="0" algn="l">
              <a:buNone/>
            </a:pPr>
            <a:r>
              <a:rPr lang="en-US" sz="4100" dirty="0">
                <a:solidFill>
                  <a:schemeClr val="tx2"/>
                </a:solidFill>
                <a:latin typeface="ADAM.CG PRO" pitchFamily="50" charset="0"/>
              </a:rPr>
              <a:t> Jesus, Founder and Perfecter of Our Faith</a:t>
            </a:r>
          </a:p>
          <a:p>
            <a:pPr marL="0" indent="0" algn="l">
              <a:buNone/>
            </a:pPr>
            <a:endParaRPr lang="en-US" sz="4100" dirty="0">
              <a:solidFill>
                <a:schemeClr val="tx2"/>
              </a:solidFill>
              <a:latin typeface="ADAM.CG PRO" pitchFamily="50" charset="0"/>
            </a:endParaRPr>
          </a:p>
          <a:p>
            <a:pPr marL="0" indent="0" algn="l">
              <a:buNone/>
            </a:pPr>
            <a:r>
              <a:rPr lang="en-US" sz="4100" dirty="0">
                <a:solidFill>
                  <a:schemeClr val="tx2"/>
                </a:solidFill>
                <a:latin typeface="ADAM.CG PRO" pitchFamily="50" charset="0"/>
              </a:rPr>
              <a:t>Hebrews 12:1-6(ESV)</a:t>
            </a:r>
          </a:p>
          <a:p>
            <a:pPr marL="0" indent="0" algn="l">
              <a:buNone/>
            </a:pPr>
            <a:r>
              <a:rPr lang="en-US" sz="3200" b="1" i="0" dirty="0">
                <a:solidFill>
                  <a:srgbClr val="000000"/>
                </a:solidFill>
                <a:effectLst/>
                <a:latin typeface="system-ui"/>
              </a:rPr>
              <a:t>12 </a:t>
            </a:r>
            <a:r>
              <a:rPr lang="en-US" sz="3200" b="0" i="0" dirty="0">
                <a:solidFill>
                  <a:srgbClr val="000000"/>
                </a:solidFill>
                <a:effectLst/>
                <a:latin typeface="system-ui"/>
              </a:rPr>
              <a:t>Therefore, since we are surrounded by so great a cloud of witnesses, let us also lay aside every weight, and sin which clings so closely, and let us run with endurance the race that is set before us, </a:t>
            </a:r>
            <a:r>
              <a:rPr lang="en-US" sz="3200" b="1" i="0" baseline="30000" dirty="0">
                <a:solidFill>
                  <a:srgbClr val="000000"/>
                </a:solidFill>
                <a:effectLst/>
                <a:latin typeface="system-ui"/>
              </a:rPr>
              <a:t>2</a:t>
            </a:r>
            <a:r>
              <a:rPr lang="en-US" sz="3200" b="1" i="0" baseline="30000" dirty="0">
                <a:solidFill>
                  <a:srgbClr val="FF0000"/>
                </a:solidFill>
                <a:effectLst/>
                <a:latin typeface="system-ui"/>
              </a:rPr>
              <a:t> </a:t>
            </a:r>
            <a:r>
              <a:rPr lang="en-US" sz="3200" b="0" i="0" dirty="0">
                <a:solidFill>
                  <a:srgbClr val="FF0000"/>
                </a:solidFill>
                <a:effectLst/>
                <a:latin typeface="system-ui"/>
              </a:rPr>
              <a:t>looking to Jesus, the founder and perfecter of our faith</a:t>
            </a:r>
            <a:r>
              <a:rPr lang="en-US" sz="3200" b="0" i="0" dirty="0">
                <a:solidFill>
                  <a:srgbClr val="000000"/>
                </a:solidFill>
                <a:effectLst/>
                <a:latin typeface="system-ui"/>
              </a:rPr>
              <a:t>, who for the joy that was set before him endured the cross, despising the shame, and is seated at the right hand of the throne of God.</a:t>
            </a:r>
          </a:p>
          <a:p>
            <a:pPr marL="0" indent="0" algn="l">
              <a:buNone/>
            </a:pPr>
            <a:r>
              <a:rPr lang="en-US" sz="3200" b="1" i="0" baseline="30000" dirty="0">
                <a:solidFill>
                  <a:srgbClr val="000000"/>
                </a:solidFill>
                <a:effectLst/>
                <a:latin typeface="system-ui"/>
              </a:rPr>
              <a:t>3 </a:t>
            </a:r>
            <a:r>
              <a:rPr lang="en-US" sz="3200" b="0" i="0" dirty="0">
                <a:solidFill>
                  <a:srgbClr val="000000"/>
                </a:solidFill>
                <a:effectLst/>
                <a:latin typeface="system-ui"/>
              </a:rPr>
              <a:t>Consider him who endured from sinners such hostility against himself, so that you may not grow weary or fainthearted. </a:t>
            </a:r>
            <a:r>
              <a:rPr lang="en-US" sz="3200" b="1" i="0" baseline="30000" dirty="0">
                <a:solidFill>
                  <a:srgbClr val="000000"/>
                </a:solidFill>
                <a:effectLst/>
                <a:latin typeface="system-ui"/>
              </a:rPr>
              <a:t>4 </a:t>
            </a:r>
            <a:r>
              <a:rPr lang="en-US" sz="3200" b="0" i="0" dirty="0">
                <a:solidFill>
                  <a:srgbClr val="000000"/>
                </a:solidFill>
                <a:effectLst/>
                <a:latin typeface="system-ui"/>
              </a:rPr>
              <a:t>In your struggle against sin you have not yet resisted to the point of shedding your blood. </a:t>
            </a:r>
            <a:r>
              <a:rPr lang="en-US" sz="3200" b="1" i="0" baseline="30000" dirty="0">
                <a:solidFill>
                  <a:srgbClr val="000000"/>
                </a:solidFill>
                <a:effectLst/>
                <a:latin typeface="system-ui"/>
              </a:rPr>
              <a:t>5 </a:t>
            </a:r>
            <a:r>
              <a:rPr lang="en-US" sz="3200" b="0" i="0" dirty="0">
                <a:solidFill>
                  <a:srgbClr val="000000"/>
                </a:solidFill>
                <a:effectLst/>
                <a:latin typeface="system-ui"/>
              </a:rPr>
              <a:t>And have you forgotten the exhortation that addresses you as sons?</a:t>
            </a:r>
          </a:p>
          <a:p>
            <a:pPr marL="0" indent="0" algn="l">
              <a:buNone/>
            </a:pPr>
            <a:r>
              <a:rPr lang="en-US" sz="3200" b="0" i="0" dirty="0">
                <a:solidFill>
                  <a:srgbClr val="000000"/>
                </a:solidFill>
                <a:effectLst/>
                <a:latin typeface="system-ui"/>
              </a:rPr>
              <a:t>“My son, do not regard lightly the discipline of the Lord,</a:t>
            </a:r>
            <a:br>
              <a:rPr lang="en-US" sz="3200" b="0" i="0" dirty="0">
                <a:solidFill>
                  <a:srgbClr val="000000"/>
                </a:solidFill>
                <a:effectLst/>
                <a:latin typeface="system-ui"/>
              </a:rPr>
            </a:br>
            <a:r>
              <a:rPr lang="en-US" sz="3200" b="0" i="0" dirty="0">
                <a:solidFill>
                  <a:srgbClr val="000000"/>
                </a:solidFill>
                <a:effectLst/>
                <a:latin typeface="Courier New" panose="02070309020205020404" pitchFamily="49" charset="0"/>
              </a:rPr>
              <a:t>    </a:t>
            </a:r>
            <a:r>
              <a:rPr lang="en-US" sz="3200" b="0" i="0" dirty="0">
                <a:solidFill>
                  <a:srgbClr val="000000"/>
                </a:solidFill>
                <a:effectLst/>
                <a:latin typeface="system-ui"/>
              </a:rPr>
              <a:t>nor be weary when reproved by him.</a:t>
            </a:r>
            <a:br>
              <a:rPr lang="en-US" sz="3200" b="0" i="0" dirty="0">
                <a:solidFill>
                  <a:srgbClr val="000000"/>
                </a:solidFill>
                <a:effectLst/>
                <a:latin typeface="system-ui"/>
              </a:rPr>
            </a:br>
            <a:r>
              <a:rPr lang="en-US" sz="3200" b="1" i="0" baseline="30000" dirty="0">
                <a:solidFill>
                  <a:srgbClr val="000000"/>
                </a:solidFill>
                <a:effectLst/>
                <a:latin typeface="system-ui"/>
              </a:rPr>
              <a:t>6 </a:t>
            </a:r>
            <a:r>
              <a:rPr lang="en-US" sz="3200" b="0" i="0" dirty="0">
                <a:solidFill>
                  <a:srgbClr val="000000"/>
                </a:solidFill>
                <a:effectLst/>
                <a:latin typeface="system-ui"/>
              </a:rPr>
              <a:t>For the Lord disciplines the one he loves,</a:t>
            </a:r>
            <a:br>
              <a:rPr lang="en-US" sz="3200" b="0" i="0" dirty="0">
                <a:solidFill>
                  <a:srgbClr val="000000"/>
                </a:solidFill>
                <a:effectLst/>
                <a:latin typeface="system-ui"/>
              </a:rPr>
            </a:br>
            <a:r>
              <a:rPr lang="en-US" sz="3200" b="0" i="0" dirty="0">
                <a:solidFill>
                  <a:srgbClr val="000000"/>
                </a:solidFill>
                <a:effectLst/>
                <a:latin typeface="Courier New" panose="02070309020205020404" pitchFamily="49" charset="0"/>
              </a:rPr>
              <a:t>    </a:t>
            </a:r>
            <a:r>
              <a:rPr lang="en-US" sz="3200" b="0" i="0" dirty="0">
                <a:solidFill>
                  <a:srgbClr val="000000"/>
                </a:solidFill>
                <a:effectLst/>
                <a:latin typeface="system-ui"/>
              </a:rPr>
              <a:t>and chastises every son whom he receives.</a:t>
            </a:r>
          </a:p>
          <a:p>
            <a:pPr marL="0" indent="0" algn="l">
              <a:buNone/>
            </a:pPr>
            <a:endParaRPr lang="en-US" sz="4100" dirty="0">
              <a:solidFill>
                <a:schemeClr val="tx2"/>
              </a:solidFill>
              <a:latin typeface="ADAM.CG PRO" pitchFamily="50" charset="0"/>
            </a:endParaRPr>
          </a:p>
        </p:txBody>
      </p:sp>
    </p:spTree>
    <p:extLst>
      <p:ext uri="{BB962C8B-B14F-4D97-AF65-F5344CB8AC3E}">
        <p14:creationId xmlns:p14="http://schemas.microsoft.com/office/powerpoint/2010/main" val="2903623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3A5383-DBD4-4A67-8F3F-A672E9D086ED}"/>
              </a:ext>
            </a:extLst>
          </p:cNvPr>
          <p:cNvSpPr>
            <a:spLocks noGrp="1"/>
          </p:cNvSpPr>
          <p:nvPr>
            <p:ph idx="1"/>
          </p:nvPr>
        </p:nvSpPr>
        <p:spPr>
          <a:xfrm>
            <a:off x="-1" y="0"/>
            <a:ext cx="12192001" cy="6858000"/>
          </a:xfrm>
        </p:spPr>
        <p:txBody>
          <a:bodyPr>
            <a:normAutofit/>
          </a:bodyPr>
          <a:lstStyle/>
          <a:p>
            <a:pPr marL="0" indent="0" algn="ctr">
              <a:buNone/>
            </a:pPr>
            <a:r>
              <a:rPr lang="en-US" sz="4100" dirty="0">
                <a:solidFill>
                  <a:schemeClr val="tx2"/>
                </a:solidFill>
                <a:latin typeface="ADAM.CG PRO" pitchFamily="50" charset="0"/>
              </a:rPr>
              <a:t> Concluding remarks</a:t>
            </a:r>
          </a:p>
          <a:p>
            <a:pPr marL="0" indent="0" algn="l">
              <a:buNone/>
            </a:pPr>
            <a:endParaRPr lang="en-US" sz="4100" dirty="0">
              <a:solidFill>
                <a:schemeClr val="tx2"/>
              </a:solidFill>
              <a:latin typeface="ADAM.CG PRO" pitchFamily="50" charset="0"/>
            </a:endParaRPr>
          </a:p>
          <a:p>
            <a:pPr marL="0" indent="0" algn="l">
              <a:buNone/>
            </a:pPr>
            <a:endParaRPr lang="en-US" sz="4100" dirty="0">
              <a:solidFill>
                <a:schemeClr val="tx2"/>
              </a:solidFill>
              <a:latin typeface="ADAM.CG PRO" pitchFamily="50" charset="0"/>
            </a:endParaRPr>
          </a:p>
        </p:txBody>
      </p:sp>
      <p:sp>
        <p:nvSpPr>
          <p:cNvPr id="4" name="TextBox 3">
            <a:extLst>
              <a:ext uri="{FF2B5EF4-FFF2-40B4-BE49-F238E27FC236}">
                <a16:creationId xmlns:a16="http://schemas.microsoft.com/office/drawing/2014/main" id="{E4F1305F-ADB9-A0EB-98D1-4425A9AE426F}"/>
              </a:ext>
            </a:extLst>
          </p:cNvPr>
          <p:cNvSpPr txBox="1"/>
          <p:nvPr/>
        </p:nvSpPr>
        <p:spPr>
          <a:xfrm>
            <a:off x="106679" y="731520"/>
            <a:ext cx="12192001" cy="6186309"/>
          </a:xfrm>
          <a:prstGeom prst="rect">
            <a:avLst/>
          </a:prstGeom>
          <a:noFill/>
        </p:spPr>
        <p:txBody>
          <a:bodyPr wrap="square">
            <a:spAutoFit/>
          </a:bodyPr>
          <a:lstStyle/>
          <a:p>
            <a:pPr algn="l">
              <a:buFont typeface="Wingdings" panose="05000000000000000000" pitchFamily="2" charset="2"/>
              <a:buChar char="Ø"/>
            </a:pPr>
            <a:r>
              <a:rPr lang="en-US" sz="3600" dirty="0">
                <a:latin typeface="system-ui"/>
              </a:rPr>
              <a:t> Oh Christian! let your gaze on Christ be the anchor you hinge on for steadfastness in the boat of </a:t>
            </a:r>
          </a:p>
          <a:p>
            <a:pPr algn="l"/>
            <a:endParaRPr lang="en-US" sz="3600" dirty="0">
              <a:latin typeface="system-ui"/>
            </a:endParaRPr>
          </a:p>
          <a:p>
            <a:pPr algn="l">
              <a:buFont typeface="Wingdings" panose="05000000000000000000" pitchFamily="2" charset="2"/>
              <a:buChar char="Ø"/>
            </a:pPr>
            <a:r>
              <a:rPr lang="en-US" sz="3600" dirty="0">
                <a:latin typeface="system-ui"/>
              </a:rPr>
              <a:t>He must be the manna and stream of living water by which you satisfy your hunger and your taste for righteousness.</a:t>
            </a:r>
          </a:p>
          <a:p>
            <a:pPr algn="l"/>
            <a:endParaRPr lang="en-US" sz="3600" dirty="0">
              <a:latin typeface="system-ui"/>
            </a:endParaRPr>
          </a:p>
          <a:p>
            <a:pPr algn="l">
              <a:buFont typeface="Wingdings" panose="05000000000000000000" pitchFamily="2" charset="2"/>
              <a:buChar char="Ø"/>
            </a:pPr>
            <a:r>
              <a:rPr lang="en-US" sz="3600" dirty="0">
                <a:latin typeface="system-ui"/>
              </a:rPr>
              <a:t>For you may draw encouragement from the faith of the great cloud of witnesses of the old to press on the righteous path but let  Christ be the corner stone and perfecter of that faith.</a:t>
            </a:r>
          </a:p>
          <a:p>
            <a:pPr algn="l"/>
            <a:endParaRPr lang="en-US" sz="3600" dirty="0">
              <a:latin typeface="system-ui"/>
            </a:endParaRPr>
          </a:p>
          <a:p>
            <a:pPr algn="l">
              <a:buFont typeface="Wingdings" panose="05000000000000000000" pitchFamily="2" charset="2"/>
              <a:buChar char="Ø"/>
            </a:pPr>
            <a:r>
              <a:rPr lang="en-US" sz="3600" dirty="0">
                <a:latin typeface="system-ui"/>
              </a:rPr>
              <a:t>For he has both won and reign in victory. So you will</a:t>
            </a:r>
          </a:p>
        </p:txBody>
      </p:sp>
    </p:spTree>
    <p:extLst>
      <p:ext uri="{BB962C8B-B14F-4D97-AF65-F5344CB8AC3E}">
        <p14:creationId xmlns:p14="http://schemas.microsoft.com/office/powerpoint/2010/main" val="4248300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88958" y="368135"/>
            <a:ext cx="7503042" cy="972664"/>
          </a:xfrm>
        </p:spPr>
        <p:txBody>
          <a:bodyPr anchor="b">
            <a:normAutofit/>
          </a:bodyPr>
          <a:lstStyle/>
          <a:p>
            <a:pPr algn="ctr"/>
            <a:r>
              <a:rPr lang="en-US" b="1" dirty="0"/>
              <a:t>OUTLINE</a:t>
            </a:r>
          </a:p>
        </p:txBody>
      </p:sp>
      <p:sp>
        <p:nvSpPr>
          <p:cNvPr id="3" name="Content Placeholder 2"/>
          <p:cNvSpPr>
            <a:spLocks noGrp="1"/>
          </p:cNvSpPr>
          <p:nvPr>
            <p:ph idx="1"/>
          </p:nvPr>
        </p:nvSpPr>
        <p:spPr>
          <a:xfrm>
            <a:off x="4848447" y="2194562"/>
            <a:ext cx="7343533" cy="4663438"/>
          </a:xfrm>
        </p:spPr>
        <p:txBody>
          <a:bodyPr>
            <a:normAutofit/>
          </a:bodyPr>
          <a:lstStyle/>
          <a:p>
            <a:pPr marL="0" indent="0">
              <a:spcBef>
                <a:spcPts val="0"/>
              </a:spcBef>
              <a:spcAft>
                <a:spcPts val="2400"/>
              </a:spcAft>
              <a:buNone/>
            </a:pPr>
            <a:r>
              <a:rPr lang="en-US" sz="3200" b="1" dirty="0">
                <a:latin typeface="system-ui"/>
              </a:rPr>
              <a:t>Basic foundation</a:t>
            </a:r>
          </a:p>
          <a:p>
            <a:pPr marL="0" indent="0">
              <a:spcBef>
                <a:spcPts val="0"/>
              </a:spcBef>
              <a:spcAft>
                <a:spcPts val="2400"/>
              </a:spcAft>
              <a:buNone/>
            </a:pPr>
            <a:r>
              <a:rPr lang="en-US" sz="3200" dirty="0">
                <a:latin typeface="system-ui"/>
              </a:rPr>
              <a:t>I. Dead faith</a:t>
            </a:r>
          </a:p>
          <a:p>
            <a:pPr marL="0" indent="0">
              <a:spcBef>
                <a:spcPts val="0"/>
              </a:spcBef>
              <a:spcAft>
                <a:spcPts val="2400"/>
              </a:spcAft>
              <a:buNone/>
            </a:pPr>
            <a:r>
              <a:rPr lang="en-US" sz="3200" dirty="0">
                <a:latin typeface="system-ui"/>
              </a:rPr>
              <a:t>II. Justification by faith</a:t>
            </a:r>
          </a:p>
          <a:p>
            <a:pPr marL="0" indent="0">
              <a:spcBef>
                <a:spcPts val="0"/>
              </a:spcBef>
              <a:spcAft>
                <a:spcPts val="2400"/>
              </a:spcAft>
              <a:buNone/>
            </a:pPr>
            <a:r>
              <a:rPr lang="en-US" sz="3200" b="1" dirty="0">
                <a:latin typeface="system-ui"/>
              </a:rPr>
              <a:t>Pressing on to Maturity/perfection</a:t>
            </a:r>
          </a:p>
          <a:p>
            <a:pPr marL="0" indent="0">
              <a:spcBef>
                <a:spcPts val="0"/>
              </a:spcBef>
              <a:spcAft>
                <a:spcPts val="2400"/>
              </a:spcAft>
              <a:buNone/>
            </a:pPr>
            <a:r>
              <a:rPr lang="en-US" sz="3200">
                <a:latin typeface="system-ui"/>
              </a:rPr>
              <a:t>III. Rest of faith </a:t>
            </a:r>
          </a:p>
          <a:p>
            <a:pPr marL="0" indent="0">
              <a:spcBef>
                <a:spcPts val="0"/>
              </a:spcBef>
              <a:spcAft>
                <a:spcPts val="2400"/>
              </a:spcAft>
              <a:buNone/>
            </a:pPr>
            <a:r>
              <a:rPr lang="en-US" sz="3200">
                <a:latin typeface="system-ui"/>
              </a:rPr>
              <a:t>IV. Overcoming faith</a:t>
            </a:r>
            <a:endParaRPr lang="en-US" sz="3200" dirty="0">
              <a:latin typeface="system-ui"/>
            </a:endParaRPr>
          </a:p>
          <a:p>
            <a:pPr marL="0" indent="0">
              <a:spcBef>
                <a:spcPts val="0"/>
              </a:spcBef>
              <a:spcAft>
                <a:spcPts val="2400"/>
              </a:spcAft>
              <a:buNone/>
            </a:pPr>
            <a:endParaRPr lang="en-US" sz="3200" dirty="0">
              <a:latin typeface="system-ui"/>
            </a:endParaRPr>
          </a:p>
        </p:txBody>
      </p:sp>
      <p:cxnSp>
        <p:nvCxnSpPr>
          <p:cNvPr id="75" name="Straight Connector 74">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7596B2"/>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72C4AD11-9404-4B87-AB08-D16808CA82CA}"/>
              </a:ext>
            </a:extLst>
          </p:cNvPr>
          <p:cNvSpPr>
            <a:spLocks noGrp="1"/>
          </p:cNvSpPr>
          <p:nvPr>
            <p:ph type="sldNum" sz="quarter" idx="12"/>
          </p:nvPr>
        </p:nvSpPr>
        <p:spPr>
          <a:xfrm>
            <a:off x="10167042" y="6356350"/>
            <a:ext cx="1186758" cy="365125"/>
          </a:xfrm>
        </p:spPr>
        <p:txBody>
          <a:bodyPr>
            <a:normAutofit/>
          </a:bodyPr>
          <a:lstStyle/>
          <a:p>
            <a:pPr>
              <a:spcAft>
                <a:spcPts val="600"/>
              </a:spcAft>
            </a:pPr>
            <a:fld id="{C0EE6C70-05A5-408C-87DC-BAF05F1DEEBD}" type="slidenum">
              <a:rPr lang="en-US" smtClean="0"/>
              <a:pPr>
                <a:spcAft>
                  <a:spcPts val="600"/>
                </a:spcAft>
              </a:pPr>
              <a:t>2</a:t>
            </a:fld>
            <a:endParaRPr lang="en-US" dirty="0"/>
          </a:p>
        </p:txBody>
      </p:sp>
    </p:spTree>
    <p:extLst>
      <p:ext uri="{BB962C8B-B14F-4D97-AF65-F5344CB8AC3E}">
        <p14:creationId xmlns:p14="http://schemas.microsoft.com/office/powerpoint/2010/main" val="3709507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3A5383-DBD4-4A67-8F3F-A672E9D086ED}"/>
              </a:ext>
            </a:extLst>
          </p:cNvPr>
          <p:cNvSpPr>
            <a:spLocks noGrp="1"/>
          </p:cNvSpPr>
          <p:nvPr>
            <p:ph idx="1"/>
          </p:nvPr>
        </p:nvSpPr>
        <p:spPr>
          <a:xfrm>
            <a:off x="-1" y="0"/>
            <a:ext cx="12192001" cy="6858000"/>
          </a:xfrm>
        </p:spPr>
        <p:txBody>
          <a:bodyPr>
            <a:normAutofit fontScale="92500" lnSpcReduction="20000"/>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3600" dirty="0">
                <a:latin typeface="ADAM.CG PRO" pitchFamily="50" charset="0"/>
              </a:rPr>
              <a:t>Theme scripture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4100" dirty="0">
              <a:solidFill>
                <a:srgbClr val="1F497D"/>
              </a:solidFill>
              <a:latin typeface="ADAM.CG PRO" pitchFamily="50"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4100" dirty="0">
                <a:solidFill>
                  <a:srgbClr val="1F497D"/>
                </a:solidFill>
                <a:latin typeface="ADAM.CG PRO" pitchFamily="50" charset="0"/>
              </a:rPr>
              <a:t>HEBREWS 6:1-3</a:t>
            </a:r>
            <a:r>
              <a:rPr kumimoji="0" lang="en-US" sz="4100" b="0" i="0" u="none" strike="noStrike" kern="1200" cap="none" spc="0" normalizeH="0" baseline="0" noProof="0" dirty="0">
                <a:ln>
                  <a:noFill/>
                </a:ln>
                <a:solidFill>
                  <a:srgbClr val="1F497D"/>
                </a:solidFill>
                <a:effectLst/>
                <a:uLnTx/>
                <a:uFillTx/>
                <a:latin typeface="ADAM.CG PRO" pitchFamily="50" charset="0"/>
                <a:ea typeface="+mn-ea"/>
                <a:cs typeface="+mn-cs"/>
              </a:rPr>
              <a:t> (ESV)</a:t>
            </a:r>
            <a:endParaRPr lang="en-US" sz="4100" b="1" dirty="0">
              <a:solidFill>
                <a:srgbClr val="000000"/>
              </a:solidFill>
              <a:latin typeface="system-ui"/>
            </a:endParaRPr>
          </a:p>
          <a:p>
            <a:pPr marL="0" indent="0" algn="just">
              <a:buNone/>
            </a:pPr>
            <a:r>
              <a:rPr lang="en-US" sz="5800" b="1" i="0" dirty="0">
                <a:solidFill>
                  <a:srgbClr val="000000"/>
                </a:solidFill>
                <a:effectLst/>
                <a:latin typeface="system-ui"/>
              </a:rPr>
              <a:t>6 </a:t>
            </a:r>
            <a:r>
              <a:rPr lang="en-US" sz="5800" b="0" i="0" dirty="0">
                <a:solidFill>
                  <a:srgbClr val="000000"/>
                </a:solidFill>
                <a:effectLst/>
                <a:latin typeface="system-ui"/>
              </a:rPr>
              <a:t>Therefore let us </a:t>
            </a:r>
            <a:r>
              <a:rPr lang="en-US" sz="5800" b="0" i="0" dirty="0">
                <a:effectLst/>
                <a:latin typeface="system-ui"/>
              </a:rPr>
              <a:t>leave the elementary doctrine of Christ and go on to maturity, not laying again a foundation of repentance from dead works </a:t>
            </a:r>
            <a:r>
              <a:rPr lang="en-US" sz="5800" b="0" i="0" dirty="0">
                <a:solidFill>
                  <a:schemeClr val="accent6"/>
                </a:solidFill>
                <a:effectLst/>
                <a:latin typeface="system-ui"/>
              </a:rPr>
              <a:t>and of faith toward God</a:t>
            </a:r>
            <a:r>
              <a:rPr lang="en-US" sz="5800" b="0" i="0" dirty="0">
                <a:solidFill>
                  <a:srgbClr val="000000"/>
                </a:solidFill>
                <a:effectLst/>
                <a:latin typeface="system-ui"/>
              </a:rPr>
              <a:t>, </a:t>
            </a:r>
            <a:r>
              <a:rPr lang="en-US" sz="5800" b="1" i="0" baseline="30000" dirty="0">
                <a:solidFill>
                  <a:srgbClr val="000000"/>
                </a:solidFill>
                <a:effectLst/>
                <a:latin typeface="system-ui"/>
              </a:rPr>
              <a:t>2 </a:t>
            </a:r>
            <a:r>
              <a:rPr lang="en-US" sz="5800" b="0" i="0" dirty="0">
                <a:solidFill>
                  <a:srgbClr val="000000"/>
                </a:solidFill>
                <a:effectLst/>
                <a:latin typeface="system-ui"/>
              </a:rPr>
              <a:t>and of instruction about washings, the laying on of hands, the resurrection of the dead, and eternal judgment. </a:t>
            </a:r>
            <a:r>
              <a:rPr lang="en-US" sz="5800" b="1" i="0" baseline="30000" dirty="0">
                <a:solidFill>
                  <a:srgbClr val="000000"/>
                </a:solidFill>
                <a:effectLst/>
                <a:latin typeface="system-ui"/>
              </a:rPr>
              <a:t>3 </a:t>
            </a:r>
            <a:r>
              <a:rPr lang="en-US" sz="5800" b="0" i="0" dirty="0">
                <a:solidFill>
                  <a:srgbClr val="000000"/>
                </a:solidFill>
                <a:effectLst/>
                <a:latin typeface="system-ui"/>
              </a:rPr>
              <a:t>And this we will do if God permits. Cf. Heb 5:12-14, Heb 9:14,</a:t>
            </a:r>
            <a:endParaRPr lang="en-US" sz="5800" b="0" i="1" dirty="0">
              <a:solidFill>
                <a:schemeClr val="accent3"/>
              </a:solidFill>
              <a:effectLst/>
              <a:latin typeface="system-ui"/>
            </a:endParaRPr>
          </a:p>
        </p:txBody>
      </p:sp>
    </p:spTree>
    <p:extLst>
      <p:ext uri="{BB962C8B-B14F-4D97-AF65-F5344CB8AC3E}">
        <p14:creationId xmlns:p14="http://schemas.microsoft.com/office/powerpoint/2010/main" val="931299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3A5383-DBD4-4A67-8F3F-A672E9D086ED}"/>
              </a:ext>
            </a:extLst>
          </p:cNvPr>
          <p:cNvSpPr>
            <a:spLocks noGrp="1"/>
          </p:cNvSpPr>
          <p:nvPr>
            <p:ph idx="1"/>
          </p:nvPr>
        </p:nvSpPr>
        <p:spPr>
          <a:xfrm>
            <a:off x="-1" y="0"/>
            <a:ext cx="12192001" cy="6858000"/>
          </a:xfrm>
        </p:spPr>
        <p:txBody>
          <a:bodyPr>
            <a:normAutofit lnSpcReduction="10000"/>
          </a:bodyPr>
          <a:lstStyle/>
          <a:p>
            <a:pPr marL="0" indent="0" algn="ctr">
              <a:buNone/>
            </a:pPr>
            <a:endParaRPr lang="en-US" dirty="0">
              <a:latin typeface="ADAM.CG PRO" pitchFamily="50" charset="0"/>
            </a:endParaRPr>
          </a:p>
          <a:p>
            <a:pPr marL="0" indent="0" algn="ctr">
              <a:buNone/>
            </a:pPr>
            <a:r>
              <a:rPr lang="en-US" sz="4100" dirty="0">
                <a:solidFill>
                  <a:schemeClr val="tx2"/>
                </a:solidFill>
                <a:latin typeface="ADAM.CG PRO" pitchFamily="50" charset="0"/>
              </a:rPr>
              <a:t>i. FAITH and DEAD WORKS</a:t>
            </a:r>
          </a:p>
          <a:p>
            <a:pPr marL="0" indent="0" algn="l">
              <a:buNone/>
            </a:pPr>
            <a:endParaRPr lang="en-US" sz="2400" dirty="0">
              <a:solidFill>
                <a:schemeClr val="tx2"/>
              </a:solidFill>
              <a:latin typeface="ADAM.CG PRO" pitchFamily="50" charset="0"/>
            </a:endParaRPr>
          </a:p>
          <a:p>
            <a:pPr marL="0" indent="0">
              <a:buNone/>
            </a:pPr>
            <a:r>
              <a:rPr lang="en-US" sz="4600" dirty="0">
                <a:solidFill>
                  <a:schemeClr val="tx2"/>
                </a:solidFill>
                <a:latin typeface="ADAM.CG PRO" pitchFamily="50" charset="0"/>
              </a:rPr>
              <a:t>James 1:14:17 (ESV)</a:t>
            </a:r>
          </a:p>
          <a:p>
            <a:pPr marL="0" indent="0">
              <a:buNone/>
            </a:pPr>
            <a:r>
              <a:rPr lang="en-US" sz="4300" b="1" i="0" baseline="30000" dirty="0">
                <a:solidFill>
                  <a:srgbClr val="000000"/>
                </a:solidFill>
                <a:effectLst/>
                <a:latin typeface="system-ui"/>
              </a:rPr>
              <a:t>14 </a:t>
            </a:r>
            <a:r>
              <a:rPr lang="en-US" sz="4300" b="0" i="0" dirty="0">
                <a:solidFill>
                  <a:srgbClr val="000000"/>
                </a:solidFill>
                <a:effectLst/>
                <a:latin typeface="system-ui"/>
              </a:rPr>
              <a:t>What good is it, my brothers, </a:t>
            </a:r>
            <a:r>
              <a:rPr lang="en-US" sz="4300" b="0" i="0" dirty="0">
                <a:solidFill>
                  <a:schemeClr val="accent3"/>
                </a:solidFill>
                <a:effectLst/>
                <a:latin typeface="system-ui"/>
              </a:rPr>
              <a:t>if someone says he has faith but does not have works</a:t>
            </a:r>
            <a:r>
              <a:rPr lang="en-US" sz="4300" b="0" i="0" dirty="0">
                <a:solidFill>
                  <a:srgbClr val="000000"/>
                </a:solidFill>
                <a:effectLst/>
                <a:latin typeface="system-ui"/>
              </a:rPr>
              <a:t>? Can that faith save him? </a:t>
            </a:r>
            <a:r>
              <a:rPr lang="en-US" sz="4300" b="1" i="0" baseline="30000" dirty="0">
                <a:solidFill>
                  <a:srgbClr val="000000"/>
                </a:solidFill>
                <a:effectLst/>
                <a:latin typeface="system-ui"/>
              </a:rPr>
              <a:t>15 </a:t>
            </a:r>
            <a:r>
              <a:rPr lang="en-US" sz="4300" b="0" i="0" dirty="0">
                <a:solidFill>
                  <a:srgbClr val="000000"/>
                </a:solidFill>
                <a:effectLst/>
                <a:latin typeface="system-ui"/>
              </a:rPr>
              <a:t>If a brother or sister is poorly clothed and lacking in daily food, 16 and one of you says to them, “Go in peace, be warmed and filled,” without giving them the things needed for the body, what good is that? </a:t>
            </a:r>
            <a:r>
              <a:rPr lang="en-US" sz="4300" b="0" i="0" dirty="0">
                <a:solidFill>
                  <a:schemeClr val="accent3"/>
                </a:solidFill>
                <a:effectLst/>
                <a:latin typeface="system-ui"/>
              </a:rPr>
              <a:t>17 So also faith by itself, if it does not have works, is dead</a:t>
            </a:r>
            <a:r>
              <a:rPr lang="en-US" sz="4300" b="0" i="0" dirty="0">
                <a:solidFill>
                  <a:srgbClr val="000000"/>
                </a:solidFill>
                <a:effectLst/>
                <a:latin typeface="system-ui"/>
              </a:rPr>
              <a:t>.</a:t>
            </a:r>
            <a:r>
              <a:rPr lang="en-US" sz="4000" b="0" i="0" dirty="0">
                <a:solidFill>
                  <a:schemeClr val="accent1"/>
                </a:solidFill>
                <a:effectLst/>
                <a:latin typeface="system-ui"/>
              </a:rPr>
              <a:t> </a:t>
            </a:r>
            <a:r>
              <a:rPr lang="en-US" sz="4000" dirty="0">
                <a:solidFill>
                  <a:schemeClr val="accent1"/>
                </a:solidFill>
                <a:latin typeface="system-ui"/>
              </a:rPr>
              <a:t>(cf. Heb 11:6)</a:t>
            </a:r>
          </a:p>
          <a:p>
            <a:pPr marL="0" indent="0" algn="l">
              <a:buNone/>
            </a:pPr>
            <a:endParaRPr lang="en-US" sz="4300" b="0" i="0" dirty="0">
              <a:solidFill>
                <a:srgbClr val="000000"/>
              </a:solidFill>
              <a:effectLst/>
              <a:latin typeface="system-ui"/>
            </a:endParaRPr>
          </a:p>
          <a:p>
            <a:pPr marL="0" indent="0" algn="l">
              <a:buNone/>
            </a:pPr>
            <a:endParaRPr lang="en-US" sz="3200" dirty="0">
              <a:solidFill>
                <a:schemeClr val="tx2"/>
              </a:solidFill>
              <a:latin typeface="ADAM.CG PRO" pitchFamily="50" charset="0"/>
            </a:endParaRPr>
          </a:p>
        </p:txBody>
      </p:sp>
    </p:spTree>
    <p:extLst>
      <p:ext uri="{BB962C8B-B14F-4D97-AF65-F5344CB8AC3E}">
        <p14:creationId xmlns:p14="http://schemas.microsoft.com/office/powerpoint/2010/main" val="1865906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3A5383-DBD4-4A67-8F3F-A672E9D086ED}"/>
              </a:ext>
            </a:extLst>
          </p:cNvPr>
          <p:cNvSpPr>
            <a:spLocks noGrp="1"/>
          </p:cNvSpPr>
          <p:nvPr>
            <p:ph idx="1"/>
          </p:nvPr>
        </p:nvSpPr>
        <p:spPr>
          <a:xfrm>
            <a:off x="-1" y="0"/>
            <a:ext cx="12192001" cy="6858000"/>
          </a:xfrm>
        </p:spPr>
        <p:txBody>
          <a:bodyPr>
            <a:normAutofit lnSpcReduction="10000"/>
          </a:bodyPr>
          <a:lstStyle/>
          <a:p>
            <a:pPr marL="0" indent="0" algn="ctr">
              <a:buNone/>
            </a:pPr>
            <a:r>
              <a:rPr lang="en-US" sz="3600" dirty="0">
                <a:solidFill>
                  <a:schemeClr val="tx2"/>
                </a:solidFill>
                <a:latin typeface="ADAM.CG PRO" pitchFamily="50" charset="0"/>
              </a:rPr>
              <a:t>ii. Justification by faith</a:t>
            </a:r>
            <a:endParaRPr lang="en-US" sz="4100" dirty="0">
              <a:solidFill>
                <a:schemeClr val="tx2"/>
              </a:solidFill>
              <a:latin typeface="ADAM.CG PRO" pitchFamily="50" charset="0"/>
            </a:endParaRPr>
          </a:p>
          <a:p>
            <a:pPr marL="0" indent="0" algn="l">
              <a:buNone/>
            </a:pPr>
            <a:r>
              <a:rPr lang="en-US" sz="4100" dirty="0">
                <a:solidFill>
                  <a:schemeClr val="tx2"/>
                </a:solidFill>
                <a:latin typeface="ADAM.CG PRO" pitchFamily="50" charset="0"/>
              </a:rPr>
              <a:t>Romans 5:1-5(ESV)</a:t>
            </a:r>
          </a:p>
          <a:p>
            <a:pPr marL="0" indent="0" algn="l">
              <a:buNone/>
            </a:pPr>
            <a:r>
              <a:rPr lang="en-US" sz="3600" b="1" i="0" dirty="0">
                <a:solidFill>
                  <a:srgbClr val="000000"/>
                </a:solidFill>
                <a:effectLst/>
                <a:latin typeface="system-ui"/>
              </a:rPr>
              <a:t>5 </a:t>
            </a:r>
            <a:r>
              <a:rPr lang="en-US" sz="3600" b="0" i="0" dirty="0">
                <a:solidFill>
                  <a:srgbClr val="000000"/>
                </a:solidFill>
                <a:effectLst/>
                <a:latin typeface="system-ui"/>
              </a:rPr>
              <a:t>Therefore, since we have been </a:t>
            </a:r>
            <a:r>
              <a:rPr lang="en-US" sz="3600" b="0" i="0" dirty="0">
                <a:solidFill>
                  <a:schemeClr val="accent3"/>
                </a:solidFill>
                <a:effectLst/>
                <a:latin typeface="system-ui"/>
              </a:rPr>
              <a:t>justified by faith</a:t>
            </a:r>
            <a:r>
              <a:rPr lang="en-US" sz="3600" b="0" i="0" dirty="0">
                <a:solidFill>
                  <a:srgbClr val="000000"/>
                </a:solidFill>
                <a:effectLst/>
                <a:latin typeface="system-ui"/>
              </a:rPr>
              <a:t>, we have </a:t>
            </a:r>
            <a:r>
              <a:rPr lang="en-US" sz="3600" b="0" i="0" dirty="0">
                <a:solidFill>
                  <a:schemeClr val="accent3"/>
                </a:solidFill>
                <a:effectLst/>
                <a:latin typeface="system-ui"/>
              </a:rPr>
              <a:t>peace with God through our Lord Jesus Christ</a:t>
            </a:r>
            <a:r>
              <a:rPr lang="en-US" sz="3600" b="0" i="0" dirty="0">
                <a:solidFill>
                  <a:srgbClr val="000000"/>
                </a:solidFill>
                <a:effectLst/>
                <a:latin typeface="system-ui"/>
              </a:rPr>
              <a:t>. </a:t>
            </a:r>
            <a:r>
              <a:rPr lang="en-US" sz="3600" b="1" i="0" baseline="30000" dirty="0">
                <a:solidFill>
                  <a:srgbClr val="000000"/>
                </a:solidFill>
                <a:effectLst/>
                <a:latin typeface="system-ui"/>
              </a:rPr>
              <a:t>2 </a:t>
            </a:r>
            <a:r>
              <a:rPr lang="en-US" sz="3600" b="0" i="0" dirty="0">
                <a:solidFill>
                  <a:srgbClr val="000000"/>
                </a:solidFill>
                <a:effectLst/>
                <a:latin typeface="system-ui"/>
              </a:rPr>
              <a:t>Through him we have also obtained access </a:t>
            </a:r>
            <a:r>
              <a:rPr lang="en-US" sz="3600" b="0" i="0" dirty="0">
                <a:solidFill>
                  <a:schemeClr val="accent3"/>
                </a:solidFill>
                <a:effectLst/>
                <a:latin typeface="system-ui"/>
              </a:rPr>
              <a:t>by faith into this grace in which we stand</a:t>
            </a:r>
            <a:r>
              <a:rPr lang="en-US" sz="3600" b="0" i="0" dirty="0">
                <a:solidFill>
                  <a:srgbClr val="000000"/>
                </a:solidFill>
                <a:effectLst/>
                <a:latin typeface="system-ui"/>
              </a:rPr>
              <a:t>, and we rejoice in hope of the glory of God. </a:t>
            </a:r>
            <a:r>
              <a:rPr lang="en-US" sz="3600" b="1" i="0" baseline="30000" dirty="0">
                <a:solidFill>
                  <a:srgbClr val="000000"/>
                </a:solidFill>
                <a:effectLst/>
                <a:latin typeface="system-ui"/>
              </a:rPr>
              <a:t>3 </a:t>
            </a:r>
            <a:r>
              <a:rPr lang="en-US" sz="3600" b="0" i="0" dirty="0">
                <a:solidFill>
                  <a:srgbClr val="000000"/>
                </a:solidFill>
                <a:effectLst/>
                <a:latin typeface="system-ui"/>
              </a:rPr>
              <a:t>Not only that, but we rejoice in our sufferings, knowing that suffering produces endurance, </a:t>
            </a:r>
            <a:r>
              <a:rPr lang="en-US" sz="3600" b="1" i="0" baseline="30000" dirty="0">
                <a:solidFill>
                  <a:srgbClr val="000000"/>
                </a:solidFill>
                <a:effectLst/>
                <a:latin typeface="system-ui"/>
              </a:rPr>
              <a:t>4 </a:t>
            </a:r>
            <a:r>
              <a:rPr lang="en-US" sz="3600" b="0" i="0" dirty="0">
                <a:solidFill>
                  <a:srgbClr val="000000"/>
                </a:solidFill>
                <a:effectLst/>
                <a:latin typeface="system-ui"/>
              </a:rPr>
              <a:t>and endurance produces character, and character produces hope, </a:t>
            </a:r>
            <a:r>
              <a:rPr lang="en-US" sz="3600" b="1" i="0" baseline="30000" dirty="0">
                <a:solidFill>
                  <a:srgbClr val="000000"/>
                </a:solidFill>
                <a:effectLst/>
                <a:latin typeface="system-ui"/>
              </a:rPr>
              <a:t>5 </a:t>
            </a:r>
            <a:r>
              <a:rPr lang="en-US" sz="3600" b="0" i="0" dirty="0">
                <a:solidFill>
                  <a:srgbClr val="000000"/>
                </a:solidFill>
                <a:effectLst/>
                <a:latin typeface="system-ui"/>
              </a:rPr>
              <a:t>and hope does not put us to shame, because God's love has been poured into our hearts through the Holy Spirit who has been given to us.</a:t>
            </a:r>
          </a:p>
          <a:p>
            <a:pPr marL="0" indent="0" algn="l">
              <a:buNone/>
            </a:pPr>
            <a:r>
              <a:rPr lang="en-US" sz="3600" b="0" i="1" dirty="0">
                <a:solidFill>
                  <a:schemeClr val="accent6"/>
                </a:solidFill>
                <a:effectLst/>
                <a:latin typeface="system-ui"/>
              </a:rPr>
              <a:t>Justification-</a:t>
            </a:r>
            <a:r>
              <a:rPr lang="en-US" sz="3600" i="1" dirty="0">
                <a:solidFill>
                  <a:schemeClr val="accent6"/>
                </a:solidFill>
                <a:latin typeface="system-ui"/>
              </a:rPr>
              <a:t>being </a:t>
            </a:r>
            <a:r>
              <a:rPr lang="en-US" sz="3600" b="0" i="1" dirty="0">
                <a:solidFill>
                  <a:schemeClr val="accent6"/>
                </a:solidFill>
                <a:effectLst/>
                <a:latin typeface="system-ui"/>
              </a:rPr>
              <a:t>declared righteous on the basis of finished works of Christ—by faith </a:t>
            </a:r>
          </a:p>
          <a:p>
            <a:pPr marL="0" indent="0" algn="l">
              <a:buNone/>
            </a:pPr>
            <a:r>
              <a:rPr lang="en-US" sz="3600" b="0" i="1" dirty="0">
                <a:solidFill>
                  <a:schemeClr val="accent6"/>
                </a:solidFill>
                <a:effectLst/>
                <a:latin typeface="system-ui"/>
              </a:rPr>
              <a:t>FAITH appropriate what GRACE has accomplished </a:t>
            </a:r>
          </a:p>
          <a:p>
            <a:pPr marL="0" indent="0" algn="l">
              <a:buNone/>
            </a:pPr>
            <a:endParaRPr lang="en-US" sz="3600" b="0" i="1" dirty="0">
              <a:solidFill>
                <a:schemeClr val="accent3"/>
              </a:solidFill>
              <a:effectLst/>
              <a:latin typeface="system-ui"/>
            </a:endParaRPr>
          </a:p>
        </p:txBody>
      </p:sp>
    </p:spTree>
    <p:extLst>
      <p:ext uri="{BB962C8B-B14F-4D97-AF65-F5344CB8AC3E}">
        <p14:creationId xmlns:p14="http://schemas.microsoft.com/office/powerpoint/2010/main" val="2815761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3A5383-DBD4-4A67-8F3F-A672E9D086ED}"/>
              </a:ext>
            </a:extLst>
          </p:cNvPr>
          <p:cNvSpPr>
            <a:spLocks noGrp="1"/>
          </p:cNvSpPr>
          <p:nvPr>
            <p:ph idx="1"/>
          </p:nvPr>
        </p:nvSpPr>
        <p:spPr>
          <a:xfrm>
            <a:off x="-1" y="-91440"/>
            <a:ext cx="12192001" cy="6858000"/>
          </a:xfrm>
        </p:spPr>
        <p:txBody>
          <a:bodyPr>
            <a:normAutofit fontScale="92500" lnSpcReduction="10000"/>
          </a:bodyPr>
          <a:lstStyle/>
          <a:p>
            <a:pPr marL="0" indent="0" algn="ctr">
              <a:buNone/>
            </a:pPr>
            <a:r>
              <a:rPr lang="en-US" sz="3600" dirty="0">
                <a:solidFill>
                  <a:schemeClr val="accent1"/>
                </a:solidFill>
                <a:latin typeface="ADAM.CG PRO" pitchFamily="50" charset="0"/>
              </a:rPr>
              <a:t>III. REST OF FAITH</a:t>
            </a:r>
          </a:p>
          <a:p>
            <a:pPr marL="0" indent="0" algn="ctr">
              <a:buNone/>
            </a:pPr>
            <a:endParaRPr lang="en-US" dirty="0">
              <a:latin typeface="ADAM.CG PRO" pitchFamily="50" charset="0"/>
            </a:endParaRPr>
          </a:p>
          <a:p>
            <a:pPr marL="0" indent="0" algn="l">
              <a:buNone/>
            </a:pPr>
            <a:r>
              <a:rPr lang="en-US" sz="3600" dirty="0">
                <a:solidFill>
                  <a:schemeClr val="tx2"/>
                </a:solidFill>
                <a:latin typeface="ADAM.CG PRO" pitchFamily="50" charset="0"/>
              </a:rPr>
              <a:t>Hebrews 3:19; 4:1-3 (ESV)</a:t>
            </a:r>
          </a:p>
          <a:p>
            <a:pPr marL="0" indent="0" algn="l">
              <a:buNone/>
            </a:pPr>
            <a:r>
              <a:rPr lang="en-US" sz="3200" b="1" i="0" baseline="30000" dirty="0">
                <a:solidFill>
                  <a:srgbClr val="000000"/>
                </a:solidFill>
                <a:effectLst/>
                <a:latin typeface="system-ui"/>
              </a:rPr>
              <a:t>19 </a:t>
            </a:r>
            <a:r>
              <a:rPr lang="en-US" sz="3200" b="0" i="0" dirty="0">
                <a:solidFill>
                  <a:srgbClr val="000000"/>
                </a:solidFill>
                <a:effectLst/>
                <a:latin typeface="system-ui"/>
              </a:rPr>
              <a:t>So we see that they were unable to enter because of unbelief.</a:t>
            </a:r>
          </a:p>
          <a:p>
            <a:pPr marL="0" indent="0" algn="l">
              <a:buNone/>
            </a:pPr>
            <a:endParaRPr lang="en-US" sz="3200" dirty="0">
              <a:solidFill>
                <a:srgbClr val="000000"/>
              </a:solidFill>
              <a:latin typeface="system-ui"/>
            </a:endParaRPr>
          </a:p>
          <a:p>
            <a:pPr marL="0" indent="0" algn="l">
              <a:buNone/>
            </a:pPr>
            <a:r>
              <a:rPr lang="en-US" sz="3200" b="1" i="0" dirty="0">
                <a:solidFill>
                  <a:srgbClr val="000000"/>
                </a:solidFill>
                <a:effectLst/>
                <a:latin typeface="system-ui"/>
              </a:rPr>
              <a:t>4 </a:t>
            </a:r>
            <a:r>
              <a:rPr lang="en-US" sz="3200" b="0" i="0" dirty="0">
                <a:solidFill>
                  <a:srgbClr val="000000"/>
                </a:solidFill>
                <a:effectLst/>
                <a:latin typeface="system-ui"/>
              </a:rPr>
              <a:t>Therefore, while the promise of entering his rest still stands, let us fear lest any of you should seem to have failed to reach </a:t>
            </a:r>
            <a:r>
              <a:rPr lang="en-US" sz="3600" b="0" i="0" dirty="0">
                <a:solidFill>
                  <a:srgbClr val="000000"/>
                </a:solidFill>
                <a:effectLst/>
                <a:latin typeface="system-ui"/>
              </a:rPr>
              <a:t>it</a:t>
            </a:r>
            <a:r>
              <a:rPr lang="en-US" sz="3600" b="1" i="0" baseline="30000" dirty="0">
                <a:solidFill>
                  <a:srgbClr val="000000"/>
                </a:solidFill>
                <a:effectLst/>
                <a:latin typeface="system-ui"/>
              </a:rPr>
              <a:t>2 </a:t>
            </a:r>
            <a:r>
              <a:rPr lang="en-US" sz="3600" b="0" i="0" dirty="0">
                <a:solidFill>
                  <a:srgbClr val="000000"/>
                </a:solidFill>
                <a:effectLst/>
                <a:latin typeface="system-ui"/>
              </a:rPr>
              <a:t>For good news came to us just as to them, but the message they heard did not benefit them, because they were not united by faith with those who listened……….</a:t>
            </a:r>
          </a:p>
          <a:p>
            <a:pPr marL="0" indent="0" algn="l">
              <a:buNone/>
            </a:pPr>
            <a:endParaRPr lang="en-US" sz="3600" b="0" i="0" dirty="0">
              <a:solidFill>
                <a:srgbClr val="000000"/>
              </a:solidFill>
              <a:effectLst/>
              <a:latin typeface="system-ui"/>
            </a:endParaRPr>
          </a:p>
          <a:p>
            <a:pPr algn="l">
              <a:buFont typeface="Wingdings" panose="05000000000000000000" pitchFamily="2" charset="2"/>
              <a:buChar char="Ø"/>
            </a:pPr>
            <a:r>
              <a:rPr lang="en-US" sz="3200" b="0" i="0" dirty="0">
                <a:solidFill>
                  <a:schemeClr val="accent1"/>
                </a:solidFill>
                <a:effectLst/>
                <a:latin typeface="system-ui"/>
              </a:rPr>
              <a:t>Unbelief is a major hinderance from receiving God’s promises</a:t>
            </a:r>
          </a:p>
          <a:p>
            <a:pPr algn="l">
              <a:buFont typeface="Wingdings" panose="05000000000000000000" pitchFamily="2" charset="2"/>
              <a:buChar char="Ø"/>
            </a:pPr>
            <a:r>
              <a:rPr lang="en-US" sz="3200" dirty="0">
                <a:solidFill>
                  <a:schemeClr val="accent1"/>
                </a:solidFill>
                <a:latin typeface="system-ui"/>
              </a:rPr>
              <a:t>Trust and rest of faith accomplishes far more/better than our efforts</a:t>
            </a:r>
          </a:p>
          <a:p>
            <a:pPr marL="0" indent="0" algn="l">
              <a:buNone/>
            </a:pPr>
            <a:r>
              <a:rPr lang="en-US" sz="4400" b="0" i="0" dirty="0">
                <a:effectLst/>
                <a:latin typeface="system-ui"/>
              </a:rPr>
              <a:t>Only Joshua and </a:t>
            </a:r>
            <a:r>
              <a:rPr lang="en-US" sz="4400" dirty="0">
                <a:latin typeface="system-ui"/>
              </a:rPr>
              <a:t>C</a:t>
            </a:r>
            <a:r>
              <a:rPr lang="en-US" sz="4400" b="0" i="0" dirty="0">
                <a:effectLst/>
                <a:latin typeface="system-ui"/>
              </a:rPr>
              <a:t>aleb entered into </a:t>
            </a:r>
            <a:r>
              <a:rPr lang="en-US" sz="4400" dirty="0">
                <a:latin typeface="system-ui"/>
              </a:rPr>
              <a:t>C</a:t>
            </a:r>
            <a:r>
              <a:rPr lang="en-US" sz="4400" b="0" i="0" dirty="0">
                <a:effectLst/>
                <a:latin typeface="system-ui"/>
              </a:rPr>
              <a:t>ana</a:t>
            </a:r>
          </a:p>
        </p:txBody>
      </p:sp>
    </p:spTree>
    <p:extLst>
      <p:ext uri="{BB962C8B-B14F-4D97-AF65-F5344CB8AC3E}">
        <p14:creationId xmlns:p14="http://schemas.microsoft.com/office/powerpoint/2010/main" val="1086630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3A5383-DBD4-4A67-8F3F-A672E9D086ED}"/>
              </a:ext>
            </a:extLst>
          </p:cNvPr>
          <p:cNvSpPr>
            <a:spLocks noGrp="1"/>
          </p:cNvSpPr>
          <p:nvPr>
            <p:ph idx="1"/>
          </p:nvPr>
        </p:nvSpPr>
        <p:spPr>
          <a:xfrm>
            <a:off x="-1" y="0"/>
            <a:ext cx="12192001" cy="6858000"/>
          </a:xfrm>
        </p:spPr>
        <p:txBody>
          <a:bodyPr>
            <a:normAutofit/>
          </a:bodyPr>
          <a:lstStyle/>
          <a:p>
            <a:pPr marL="0" indent="0" algn="ctr">
              <a:buNone/>
            </a:pPr>
            <a:r>
              <a:rPr lang="en-US" sz="3600" dirty="0">
                <a:solidFill>
                  <a:schemeClr val="tx2"/>
                </a:solidFill>
                <a:latin typeface="ADAM.CG PRO" pitchFamily="50" charset="0"/>
              </a:rPr>
              <a:t>Iv. Overcoming faith</a:t>
            </a:r>
            <a:endParaRPr lang="en-US" sz="4100" dirty="0">
              <a:solidFill>
                <a:schemeClr val="tx2"/>
              </a:solidFill>
              <a:latin typeface="ADAM.CG PRO" pitchFamily="50" charset="0"/>
            </a:endParaRPr>
          </a:p>
          <a:p>
            <a:pPr marL="0" indent="0" algn="l">
              <a:buNone/>
            </a:pPr>
            <a:r>
              <a:rPr lang="en-US" sz="4100" dirty="0">
                <a:solidFill>
                  <a:schemeClr val="tx2"/>
                </a:solidFill>
                <a:latin typeface="ADAM.CG PRO" pitchFamily="50" charset="0"/>
              </a:rPr>
              <a:t>1JOHN 5:1-5(ESV)</a:t>
            </a:r>
          </a:p>
          <a:p>
            <a:pPr marL="0" indent="0" algn="l">
              <a:buNone/>
            </a:pPr>
            <a:r>
              <a:rPr lang="en-US" sz="3600" b="1" i="0" dirty="0">
                <a:solidFill>
                  <a:srgbClr val="000000"/>
                </a:solidFill>
                <a:effectLst/>
                <a:latin typeface="system-ui"/>
              </a:rPr>
              <a:t>5 </a:t>
            </a:r>
            <a:r>
              <a:rPr lang="en-US" sz="3600" b="0" i="0" dirty="0">
                <a:solidFill>
                  <a:srgbClr val="000000"/>
                </a:solidFill>
                <a:effectLst/>
                <a:latin typeface="system-ui"/>
              </a:rPr>
              <a:t>Everyone who believes that Jesus is the Christ has been born of God, and everyone who loves the Father loves whoever has been born of him. </a:t>
            </a:r>
            <a:r>
              <a:rPr lang="en-US" sz="3600" b="1" i="0" baseline="30000" dirty="0">
                <a:solidFill>
                  <a:srgbClr val="000000"/>
                </a:solidFill>
                <a:effectLst/>
                <a:latin typeface="system-ui"/>
              </a:rPr>
              <a:t>2 </a:t>
            </a:r>
            <a:r>
              <a:rPr lang="en-US" sz="3600" b="0" i="0" dirty="0">
                <a:solidFill>
                  <a:srgbClr val="000000"/>
                </a:solidFill>
                <a:effectLst/>
                <a:latin typeface="system-ui"/>
              </a:rPr>
              <a:t>By this we know that we love the children of God, when we love God and obey his commandments. </a:t>
            </a:r>
            <a:r>
              <a:rPr lang="en-US" sz="3600" b="1" i="0" baseline="30000" dirty="0">
                <a:solidFill>
                  <a:schemeClr val="accent1"/>
                </a:solidFill>
                <a:effectLst/>
                <a:latin typeface="system-ui"/>
              </a:rPr>
              <a:t>3 </a:t>
            </a:r>
            <a:r>
              <a:rPr lang="en-US" sz="3600" b="0" i="0" dirty="0">
                <a:solidFill>
                  <a:schemeClr val="accent1"/>
                </a:solidFill>
                <a:effectLst/>
                <a:latin typeface="system-ui"/>
              </a:rPr>
              <a:t>For this is the love of God, that we keep his commandments. And his commandments are not burdensome</a:t>
            </a:r>
            <a:r>
              <a:rPr lang="en-US" sz="3600" b="0" i="0" dirty="0">
                <a:solidFill>
                  <a:srgbClr val="000000"/>
                </a:solidFill>
                <a:effectLst/>
                <a:latin typeface="system-ui"/>
              </a:rPr>
              <a:t>. </a:t>
            </a:r>
            <a:r>
              <a:rPr lang="en-US" sz="3600" b="1" i="0" baseline="30000" dirty="0">
                <a:solidFill>
                  <a:schemeClr val="accent1"/>
                </a:solidFill>
                <a:effectLst/>
                <a:latin typeface="system-ui"/>
              </a:rPr>
              <a:t>4 </a:t>
            </a:r>
            <a:r>
              <a:rPr lang="en-US" sz="3600" b="0" i="0" dirty="0">
                <a:solidFill>
                  <a:schemeClr val="accent1"/>
                </a:solidFill>
                <a:effectLst/>
                <a:latin typeface="system-ui"/>
              </a:rPr>
              <a:t>For everyone who has been born of God overcomes the world</a:t>
            </a:r>
            <a:r>
              <a:rPr lang="en-US" sz="3600" b="0" i="0" dirty="0">
                <a:solidFill>
                  <a:srgbClr val="000000"/>
                </a:solidFill>
                <a:effectLst/>
                <a:latin typeface="system-ui"/>
              </a:rPr>
              <a:t>. </a:t>
            </a:r>
            <a:r>
              <a:rPr lang="en-US" sz="3600" b="0" i="0" dirty="0">
                <a:solidFill>
                  <a:schemeClr val="accent6"/>
                </a:solidFill>
                <a:effectLst/>
                <a:latin typeface="system-ui"/>
              </a:rPr>
              <a:t>And this is the victory that has overcome the world—our faith</a:t>
            </a:r>
            <a:r>
              <a:rPr lang="en-US" sz="3600" b="0" i="0" dirty="0">
                <a:solidFill>
                  <a:srgbClr val="000000"/>
                </a:solidFill>
                <a:effectLst/>
                <a:latin typeface="system-ui"/>
              </a:rPr>
              <a:t>. </a:t>
            </a:r>
            <a:r>
              <a:rPr lang="en-US" sz="3600" b="1" i="0" baseline="30000" dirty="0">
                <a:solidFill>
                  <a:srgbClr val="000000"/>
                </a:solidFill>
                <a:effectLst/>
                <a:latin typeface="system-ui"/>
              </a:rPr>
              <a:t>5 </a:t>
            </a:r>
            <a:r>
              <a:rPr lang="en-US" sz="3600" b="0" i="0" dirty="0">
                <a:solidFill>
                  <a:srgbClr val="000000"/>
                </a:solidFill>
                <a:effectLst/>
                <a:latin typeface="system-ui"/>
              </a:rPr>
              <a:t>Who is it that overcomes the world except the one who believes that Jesus is the Son of God?</a:t>
            </a:r>
            <a:endParaRPr lang="en-US" sz="3600" b="0" i="1" dirty="0">
              <a:solidFill>
                <a:schemeClr val="accent3"/>
              </a:solidFill>
              <a:effectLst/>
              <a:latin typeface="system-ui"/>
            </a:endParaRPr>
          </a:p>
        </p:txBody>
      </p:sp>
    </p:spTree>
    <p:extLst>
      <p:ext uri="{BB962C8B-B14F-4D97-AF65-F5344CB8AC3E}">
        <p14:creationId xmlns:p14="http://schemas.microsoft.com/office/powerpoint/2010/main" val="3277853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3A5383-DBD4-4A67-8F3F-A672E9D086ED}"/>
              </a:ext>
            </a:extLst>
          </p:cNvPr>
          <p:cNvSpPr>
            <a:spLocks noGrp="1"/>
          </p:cNvSpPr>
          <p:nvPr>
            <p:ph idx="1"/>
          </p:nvPr>
        </p:nvSpPr>
        <p:spPr>
          <a:xfrm>
            <a:off x="-1" y="0"/>
            <a:ext cx="12192001" cy="6858000"/>
          </a:xfrm>
        </p:spPr>
        <p:txBody>
          <a:bodyPr>
            <a:normAutofit/>
          </a:bodyPr>
          <a:lstStyle/>
          <a:p>
            <a:pPr marL="0" indent="0" algn="ctr">
              <a:buNone/>
            </a:pPr>
            <a:r>
              <a:rPr lang="en-US" sz="4100" dirty="0">
                <a:solidFill>
                  <a:schemeClr val="tx2"/>
                </a:solidFill>
                <a:latin typeface="Bahnschrift" panose="020B0502040204020203" pitchFamily="34" charset="0"/>
              </a:rPr>
              <a:t>How Do We Become Overcomers?</a:t>
            </a:r>
          </a:p>
          <a:p>
            <a:pPr marL="0" indent="0" algn="l">
              <a:buNone/>
            </a:pPr>
            <a:r>
              <a:rPr lang="en-US" sz="4100" dirty="0">
                <a:solidFill>
                  <a:schemeClr val="tx2"/>
                </a:solidFill>
                <a:latin typeface="ADAM.CG PRO" pitchFamily="50" charset="0"/>
              </a:rPr>
              <a:t>James 1:2-4(ESV)</a:t>
            </a:r>
          </a:p>
          <a:p>
            <a:pPr marL="0" indent="0" algn="l">
              <a:buNone/>
            </a:pPr>
            <a:r>
              <a:rPr lang="en-US" sz="3600" b="1" i="0" baseline="30000" dirty="0">
                <a:solidFill>
                  <a:srgbClr val="000000"/>
                </a:solidFill>
                <a:effectLst/>
                <a:latin typeface="system-ui"/>
              </a:rPr>
              <a:t>2 </a:t>
            </a:r>
            <a:r>
              <a:rPr lang="en-US" sz="3600" b="0" i="0" dirty="0">
                <a:solidFill>
                  <a:srgbClr val="000000"/>
                </a:solidFill>
                <a:effectLst/>
                <a:latin typeface="system-ui"/>
              </a:rPr>
              <a:t>Count it all joy, my brothers, when you meet </a:t>
            </a:r>
            <a:r>
              <a:rPr lang="en-US" sz="3600" b="0" i="0" dirty="0">
                <a:solidFill>
                  <a:schemeClr val="accent6"/>
                </a:solidFill>
                <a:effectLst/>
                <a:latin typeface="system-ui"/>
              </a:rPr>
              <a:t>trials of various kinds</a:t>
            </a:r>
            <a:r>
              <a:rPr lang="en-US" sz="3600" b="0" i="0" dirty="0">
                <a:solidFill>
                  <a:srgbClr val="000000"/>
                </a:solidFill>
                <a:effectLst/>
                <a:latin typeface="system-ui"/>
              </a:rPr>
              <a:t>, </a:t>
            </a:r>
            <a:r>
              <a:rPr lang="en-US" sz="3600" b="1" i="0" baseline="30000" dirty="0">
                <a:solidFill>
                  <a:srgbClr val="000000"/>
                </a:solidFill>
                <a:effectLst/>
                <a:latin typeface="system-ui"/>
              </a:rPr>
              <a:t>3 </a:t>
            </a:r>
            <a:r>
              <a:rPr lang="en-US" sz="3600" b="0" i="0" dirty="0">
                <a:solidFill>
                  <a:srgbClr val="000000"/>
                </a:solidFill>
                <a:effectLst/>
                <a:latin typeface="system-ui"/>
              </a:rPr>
              <a:t>for you know that the </a:t>
            </a:r>
            <a:r>
              <a:rPr lang="en-US" sz="3600" b="0" i="0" dirty="0">
                <a:solidFill>
                  <a:schemeClr val="accent6"/>
                </a:solidFill>
                <a:effectLst/>
                <a:latin typeface="system-ui"/>
              </a:rPr>
              <a:t>testing of your faith produces steadfastness.</a:t>
            </a:r>
            <a:r>
              <a:rPr lang="en-US" sz="3600" b="0" i="0" dirty="0">
                <a:solidFill>
                  <a:srgbClr val="000000"/>
                </a:solidFill>
                <a:effectLst/>
                <a:latin typeface="system-ui"/>
              </a:rPr>
              <a:t> </a:t>
            </a:r>
            <a:r>
              <a:rPr lang="en-US" sz="3600" b="1" i="0" baseline="30000" dirty="0">
                <a:solidFill>
                  <a:srgbClr val="000000"/>
                </a:solidFill>
                <a:effectLst/>
                <a:latin typeface="system-ui"/>
              </a:rPr>
              <a:t>4 </a:t>
            </a:r>
            <a:r>
              <a:rPr lang="en-US" sz="3600" b="0" i="0" dirty="0">
                <a:solidFill>
                  <a:srgbClr val="000000"/>
                </a:solidFill>
                <a:effectLst/>
                <a:latin typeface="system-ui"/>
              </a:rPr>
              <a:t>And let steadfastness have its full effect, that you may be perfect and complete, lacking in nothing</a:t>
            </a:r>
          </a:p>
          <a:p>
            <a:pPr marL="0" indent="0" algn="l">
              <a:buNone/>
            </a:pPr>
            <a:endParaRPr lang="en-US" sz="3600" dirty="0">
              <a:solidFill>
                <a:srgbClr val="000000"/>
              </a:solidFill>
              <a:latin typeface="system-ui"/>
            </a:endParaRPr>
          </a:p>
          <a:p>
            <a:pPr algn="l">
              <a:buFont typeface="Wingdings" panose="05000000000000000000" pitchFamily="2" charset="2"/>
              <a:buChar char="Ø"/>
            </a:pPr>
            <a:r>
              <a:rPr lang="en-US" sz="3600" dirty="0">
                <a:solidFill>
                  <a:srgbClr val="000000"/>
                </a:solidFill>
                <a:latin typeface="system-ui"/>
              </a:rPr>
              <a:t> Rejoicing in trials</a:t>
            </a:r>
          </a:p>
          <a:p>
            <a:pPr algn="l">
              <a:buFont typeface="Wingdings" panose="05000000000000000000" pitchFamily="2" charset="2"/>
              <a:buChar char="Ø"/>
            </a:pPr>
            <a:r>
              <a:rPr lang="en-US" sz="3600" dirty="0">
                <a:solidFill>
                  <a:srgbClr val="000000"/>
                </a:solidFill>
                <a:latin typeface="system-ui"/>
              </a:rPr>
              <a:t>Testing of our faith </a:t>
            </a:r>
          </a:p>
          <a:p>
            <a:pPr algn="l">
              <a:buFont typeface="Wingdings" panose="05000000000000000000" pitchFamily="2" charset="2"/>
              <a:buChar char="Ø"/>
            </a:pPr>
            <a:r>
              <a:rPr lang="en-US" sz="3600" dirty="0">
                <a:solidFill>
                  <a:srgbClr val="000000"/>
                </a:solidFill>
                <a:latin typeface="system-ui"/>
              </a:rPr>
              <a:t>Perfection by full manifestation of steadfastness</a:t>
            </a:r>
          </a:p>
          <a:p>
            <a:pPr marL="0" indent="0" algn="l">
              <a:buNone/>
            </a:pPr>
            <a:endParaRPr lang="en-US" sz="3600" dirty="0">
              <a:solidFill>
                <a:srgbClr val="000000"/>
              </a:solidFill>
              <a:latin typeface="system-ui"/>
            </a:endParaRPr>
          </a:p>
        </p:txBody>
      </p:sp>
    </p:spTree>
    <p:extLst>
      <p:ext uri="{BB962C8B-B14F-4D97-AF65-F5344CB8AC3E}">
        <p14:creationId xmlns:p14="http://schemas.microsoft.com/office/powerpoint/2010/main" val="1970369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3A5383-DBD4-4A67-8F3F-A672E9D086ED}"/>
              </a:ext>
            </a:extLst>
          </p:cNvPr>
          <p:cNvSpPr>
            <a:spLocks noGrp="1"/>
          </p:cNvSpPr>
          <p:nvPr>
            <p:ph idx="1"/>
          </p:nvPr>
        </p:nvSpPr>
        <p:spPr>
          <a:xfrm>
            <a:off x="-1" y="0"/>
            <a:ext cx="12192001" cy="6858000"/>
          </a:xfrm>
        </p:spPr>
        <p:txBody>
          <a:bodyPr>
            <a:normAutofit lnSpcReduction="10000"/>
          </a:bodyPr>
          <a:lstStyle/>
          <a:p>
            <a:pPr marL="0" indent="0" algn="ctr">
              <a:buNone/>
            </a:pPr>
            <a:r>
              <a:rPr lang="en-US" sz="4100" dirty="0">
                <a:solidFill>
                  <a:schemeClr val="tx2"/>
                </a:solidFill>
                <a:latin typeface="Bahnschrift" panose="020B0502040204020203" pitchFamily="34" charset="0"/>
              </a:rPr>
              <a:t>EXAMPLE FROM THE 3 HEBREW BOYS</a:t>
            </a:r>
          </a:p>
          <a:p>
            <a:pPr marL="0" indent="0" algn="l">
              <a:buNone/>
            </a:pPr>
            <a:r>
              <a:rPr lang="en-US" sz="4100" dirty="0">
                <a:solidFill>
                  <a:schemeClr val="tx2"/>
                </a:solidFill>
                <a:latin typeface="ADAM.CG PRO" pitchFamily="50" charset="0"/>
              </a:rPr>
              <a:t>DANIEL 3:16-18(ESV)</a:t>
            </a:r>
          </a:p>
          <a:p>
            <a:pPr marL="0" indent="0" algn="l">
              <a:buNone/>
            </a:pPr>
            <a:r>
              <a:rPr lang="en-US" sz="3200" b="1" i="0" baseline="30000" dirty="0">
                <a:solidFill>
                  <a:srgbClr val="000000"/>
                </a:solidFill>
                <a:effectLst/>
                <a:latin typeface="system-ui"/>
              </a:rPr>
              <a:t>16 </a:t>
            </a:r>
            <a:r>
              <a:rPr lang="en-US" sz="3200" b="0" i="0" dirty="0">
                <a:solidFill>
                  <a:srgbClr val="000000"/>
                </a:solidFill>
                <a:effectLst/>
                <a:latin typeface="system-ui"/>
              </a:rPr>
              <a:t>Shadrach, Meshach, and Abednego answered and said to the king, “O Nebuchadnezzar, we have no need to answer you in this matter. </a:t>
            </a:r>
            <a:r>
              <a:rPr lang="en-US" sz="3200" b="1" i="0" baseline="30000" dirty="0">
                <a:solidFill>
                  <a:srgbClr val="000000"/>
                </a:solidFill>
                <a:effectLst/>
                <a:latin typeface="system-ui"/>
              </a:rPr>
              <a:t>17 </a:t>
            </a:r>
            <a:r>
              <a:rPr lang="en-US" sz="3200" b="0" i="0" dirty="0">
                <a:solidFill>
                  <a:srgbClr val="000000"/>
                </a:solidFill>
                <a:effectLst/>
                <a:latin typeface="system-ui"/>
              </a:rPr>
              <a:t>If this be so, our God whom we serve is able to deliver us from the burning fiery furnace, and he will deliver us out of your hand, O king. </a:t>
            </a:r>
            <a:r>
              <a:rPr lang="en-US" sz="3200" b="1" i="0" baseline="30000" dirty="0">
                <a:solidFill>
                  <a:schemeClr val="accent6"/>
                </a:solidFill>
                <a:effectLst/>
                <a:latin typeface="system-ui"/>
              </a:rPr>
              <a:t>18 </a:t>
            </a:r>
            <a:r>
              <a:rPr lang="en-US" sz="3200" b="0" i="0" dirty="0">
                <a:solidFill>
                  <a:schemeClr val="accent6"/>
                </a:solidFill>
                <a:effectLst/>
                <a:latin typeface="system-ui"/>
              </a:rPr>
              <a:t>But if not, be it known to you, O king, that we will not serve your gods or worship the golden image that you have set up.</a:t>
            </a:r>
          </a:p>
          <a:p>
            <a:pPr marL="0" indent="0" algn="l">
              <a:buNone/>
            </a:pPr>
            <a:endParaRPr lang="en-US" sz="3200" b="0" i="0" dirty="0">
              <a:solidFill>
                <a:srgbClr val="000000"/>
              </a:solidFill>
              <a:effectLst/>
              <a:latin typeface="system-ui"/>
            </a:endParaRPr>
          </a:p>
          <a:p>
            <a:pPr algn="l">
              <a:buFont typeface="Wingdings" panose="05000000000000000000" pitchFamily="2" charset="2"/>
              <a:buChar char="Ø"/>
            </a:pPr>
            <a:r>
              <a:rPr lang="en-US" sz="3200" dirty="0">
                <a:solidFill>
                  <a:schemeClr val="accent6"/>
                </a:solidFill>
                <a:latin typeface="system-ui"/>
              </a:rPr>
              <a:t>Helpless dependency on God</a:t>
            </a:r>
          </a:p>
          <a:p>
            <a:pPr algn="l">
              <a:buFont typeface="Wingdings" panose="05000000000000000000" pitchFamily="2" charset="2"/>
              <a:buChar char="Ø"/>
            </a:pPr>
            <a:r>
              <a:rPr lang="en-US" sz="3200" dirty="0">
                <a:solidFill>
                  <a:schemeClr val="accent6"/>
                </a:solidFill>
                <a:latin typeface="system-ui"/>
              </a:rPr>
              <a:t>Trusting in absolute sovereignty of God</a:t>
            </a:r>
          </a:p>
          <a:p>
            <a:pPr algn="l">
              <a:buFont typeface="Wingdings" panose="05000000000000000000" pitchFamily="2" charset="2"/>
              <a:buChar char="Ø"/>
            </a:pPr>
            <a:r>
              <a:rPr lang="en-US" sz="3200" dirty="0">
                <a:solidFill>
                  <a:schemeClr val="accent6"/>
                </a:solidFill>
                <a:latin typeface="system-ui"/>
              </a:rPr>
              <a:t>The </a:t>
            </a:r>
            <a:r>
              <a:rPr lang="en-US" sz="3200" dirty="0" err="1">
                <a:solidFill>
                  <a:schemeClr val="accent6"/>
                </a:solidFill>
                <a:latin typeface="system-ui"/>
              </a:rPr>
              <a:t>enoughness</a:t>
            </a:r>
            <a:r>
              <a:rPr lang="en-US" sz="3200" dirty="0">
                <a:solidFill>
                  <a:schemeClr val="accent6"/>
                </a:solidFill>
                <a:latin typeface="system-ui"/>
              </a:rPr>
              <a:t> of God</a:t>
            </a:r>
          </a:p>
          <a:p>
            <a:pPr marL="0" indent="0" algn="l">
              <a:buNone/>
            </a:pPr>
            <a:r>
              <a:rPr lang="en-US" sz="3200" dirty="0">
                <a:solidFill>
                  <a:schemeClr val="accent6"/>
                </a:solidFill>
                <a:latin typeface="system-ui"/>
              </a:rPr>
              <a:t>Hebrews 11</a:t>
            </a:r>
          </a:p>
          <a:p>
            <a:pPr marL="0" indent="0" algn="l">
              <a:buNone/>
            </a:pPr>
            <a:r>
              <a:rPr lang="en-US" sz="3200" dirty="0">
                <a:solidFill>
                  <a:schemeClr val="accent1"/>
                </a:solidFill>
                <a:latin typeface="system-ui"/>
              </a:rPr>
              <a:t>Promise—revelation 3:21</a:t>
            </a:r>
          </a:p>
        </p:txBody>
      </p:sp>
    </p:spTree>
    <p:extLst>
      <p:ext uri="{BB962C8B-B14F-4D97-AF65-F5344CB8AC3E}">
        <p14:creationId xmlns:p14="http://schemas.microsoft.com/office/powerpoint/2010/main" val="1456561587"/>
      </p:ext>
    </p:extLst>
  </p:cSld>
  <p:clrMapOvr>
    <a:masterClrMapping/>
  </p:clrMapOvr>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5641</TotalTime>
  <Words>1226</Words>
  <Application>Microsoft Office PowerPoint</Application>
  <PresentationFormat>Widescreen</PresentationFormat>
  <Paragraphs>74</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Salvation</dc:title>
  <dc:creator>STEPHEN</dc:creator>
  <cp:lastModifiedBy>Stephen Duah Agyeman</cp:lastModifiedBy>
  <cp:revision>86</cp:revision>
  <cp:lastPrinted>2021-02-18T19:41:50Z</cp:lastPrinted>
  <dcterms:created xsi:type="dcterms:W3CDTF">2021-02-18T00:49:19Z</dcterms:created>
  <dcterms:modified xsi:type="dcterms:W3CDTF">2023-07-02T01:03:58Z</dcterms:modified>
</cp:coreProperties>
</file>