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6" r:id="rId1"/>
  </p:sldMasterIdLst>
  <p:notesMasterIdLst>
    <p:notesMasterId r:id="rId8"/>
  </p:notesMasterIdLst>
  <p:sldIdLst>
    <p:sldId id="295" r:id="rId2"/>
    <p:sldId id="307" r:id="rId3"/>
    <p:sldId id="314" r:id="rId4"/>
    <p:sldId id="301" r:id="rId5"/>
    <p:sldId id="298" r:id="rId6"/>
    <p:sldId id="282"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Duah" initials="SD" lastIdx="1" clrIdx="0">
    <p:extLst>
      <p:ext uri="{19B8F6BF-5375-455C-9EA6-DF929625EA0E}">
        <p15:presenceInfo xmlns:p15="http://schemas.microsoft.com/office/powerpoint/2012/main" userId="1dab5db96ae468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CC"/>
    <a:srgbClr val="FCF3E5"/>
    <a:srgbClr val="FCF3E6"/>
    <a:srgbClr val="FEF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9" autoAdjust="0"/>
    <p:restoredTop sz="93457" autoAdjust="0"/>
  </p:normalViewPr>
  <p:slideViewPr>
    <p:cSldViewPr snapToGrid="0">
      <p:cViewPr varScale="1">
        <p:scale>
          <a:sx n="63" d="100"/>
          <a:sy n="63" d="100"/>
        </p:scale>
        <p:origin x="80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CD057F6-2D28-4E35-AC2B-1FC6A0FFB3A9}" type="datetimeFigureOut">
              <a:rPr lang="en-US" smtClean="0"/>
              <a:t>7/30/2023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084C3BB3-D732-4682-AAB7-A9CCA456CCE2}" type="slidenum">
              <a:rPr lang="en-US" smtClean="0"/>
              <a:t>‹#›</a:t>
            </a:fld>
            <a:endParaRPr lang="en-US"/>
          </a:p>
        </p:txBody>
      </p:sp>
    </p:spTree>
    <p:extLst>
      <p:ext uri="{BB962C8B-B14F-4D97-AF65-F5344CB8AC3E}">
        <p14:creationId xmlns:p14="http://schemas.microsoft.com/office/powerpoint/2010/main" val="3799725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F473-19C0-40A3-8B42-7170C1981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918669-8C8F-4AF0-85C7-DFF6DFC77C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5EBF57-BDEA-4769-B3C4-A2E23668CF91}"/>
              </a:ext>
            </a:extLst>
          </p:cNvPr>
          <p:cNvSpPr>
            <a:spLocks noGrp="1"/>
          </p:cNvSpPr>
          <p:nvPr>
            <p:ph type="dt" sz="half" idx="10"/>
          </p:nvPr>
        </p:nvSpPr>
        <p:spPr/>
        <p:txBody>
          <a:bodyPr/>
          <a:lstStyle/>
          <a:p>
            <a:fld id="{653D1465-601F-4174-BAAD-4E111A48A0AC}" type="datetime1">
              <a:rPr lang="en-US" smtClean="0"/>
              <a:t>7/30/2023</a:t>
            </a:fld>
            <a:endParaRPr lang="en-US"/>
          </a:p>
        </p:txBody>
      </p:sp>
      <p:sp>
        <p:nvSpPr>
          <p:cNvPr id="5" name="Footer Placeholder 4">
            <a:extLst>
              <a:ext uri="{FF2B5EF4-FFF2-40B4-BE49-F238E27FC236}">
                <a16:creationId xmlns:a16="http://schemas.microsoft.com/office/drawing/2014/main" id="{ACED1AE1-8025-48E2-AC1E-E3F7B581C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97A4A-058D-4552-96AC-F3B1C5798A0F}"/>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48809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53C-21B0-4F74-A0D1-F0DF2488B1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D2FBD5-0FD0-4425-8F3D-55CA94842E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8E6C4-F6DE-4D1C-B39F-76376BEF59EE}"/>
              </a:ext>
            </a:extLst>
          </p:cNvPr>
          <p:cNvSpPr>
            <a:spLocks noGrp="1"/>
          </p:cNvSpPr>
          <p:nvPr>
            <p:ph type="dt" sz="half" idx="10"/>
          </p:nvPr>
        </p:nvSpPr>
        <p:spPr/>
        <p:txBody>
          <a:bodyPr/>
          <a:lstStyle/>
          <a:p>
            <a:fld id="{A78469BF-F1DA-4BBF-B165-83541E42575D}" type="datetime1">
              <a:rPr lang="en-US" smtClean="0"/>
              <a:t>7/30/2023</a:t>
            </a:fld>
            <a:endParaRPr lang="en-US"/>
          </a:p>
        </p:txBody>
      </p:sp>
      <p:sp>
        <p:nvSpPr>
          <p:cNvPr id="5" name="Footer Placeholder 4">
            <a:extLst>
              <a:ext uri="{FF2B5EF4-FFF2-40B4-BE49-F238E27FC236}">
                <a16:creationId xmlns:a16="http://schemas.microsoft.com/office/drawing/2014/main" id="{18BE69D9-E4DB-439F-AED2-6ACA41319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9F7FE-95EB-46C2-B39C-8C6B4FEB88FE}"/>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319768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52DCC-E951-46EE-A436-F19CCA58B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F17D00-107A-43A9-844C-8E770EC15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ACDC4-2299-4F4B-B66B-11CC1AC222A2}"/>
              </a:ext>
            </a:extLst>
          </p:cNvPr>
          <p:cNvSpPr>
            <a:spLocks noGrp="1"/>
          </p:cNvSpPr>
          <p:nvPr>
            <p:ph type="dt" sz="half" idx="10"/>
          </p:nvPr>
        </p:nvSpPr>
        <p:spPr/>
        <p:txBody>
          <a:bodyPr/>
          <a:lstStyle/>
          <a:p>
            <a:fld id="{F0509DBF-93BB-4477-85FA-0AFC6E4F0102}" type="datetime1">
              <a:rPr lang="en-US" smtClean="0"/>
              <a:t>7/30/2023</a:t>
            </a:fld>
            <a:endParaRPr lang="en-US"/>
          </a:p>
        </p:txBody>
      </p:sp>
      <p:sp>
        <p:nvSpPr>
          <p:cNvPr id="5" name="Footer Placeholder 4">
            <a:extLst>
              <a:ext uri="{FF2B5EF4-FFF2-40B4-BE49-F238E27FC236}">
                <a16:creationId xmlns:a16="http://schemas.microsoft.com/office/drawing/2014/main" id="{1F01B103-FF73-411C-94D8-0111E4F5F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4FF0F-3635-4430-99C5-DB928E1639D2}"/>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70232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9BCB-48D7-43F0-B659-4A907DE66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7358D-E3BB-4BA3-AF52-085B2160EB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98B57-7393-4855-8742-3CAF6FDBF7A0}"/>
              </a:ext>
            </a:extLst>
          </p:cNvPr>
          <p:cNvSpPr>
            <a:spLocks noGrp="1"/>
          </p:cNvSpPr>
          <p:nvPr>
            <p:ph type="dt" sz="half" idx="10"/>
          </p:nvPr>
        </p:nvSpPr>
        <p:spPr/>
        <p:txBody>
          <a:bodyPr/>
          <a:lstStyle/>
          <a:p>
            <a:fld id="{4C6AC42F-3177-4486-B8C5-3233D01E080A}" type="datetime1">
              <a:rPr lang="en-US" smtClean="0"/>
              <a:t>7/30/2023</a:t>
            </a:fld>
            <a:endParaRPr lang="en-US"/>
          </a:p>
        </p:txBody>
      </p:sp>
      <p:sp>
        <p:nvSpPr>
          <p:cNvPr id="5" name="Footer Placeholder 4">
            <a:extLst>
              <a:ext uri="{FF2B5EF4-FFF2-40B4-BE49-F238E27FC236}">
                <a16:creationId xmlns:a16="http://schemas.microsoft.com/office/drawing/2014/main" id="{EEBA45E7-EBC3-4E21-A0A1-718DD04D2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74A37-4126-4852-B876-9DE0E978EB08}"/>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10917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177E-25BC-4099-B082-0C3D45A50D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4ADE9E-5FE5-467B-9E92-8B4DBB8309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98095B-1BE6-43D7-B098-184A8B65EE30}"/>
              </a:ext>
            </a:extLst>
          </p:cNvPr>
          <p:cNvSpPr>
            <a:spLocks noGrp="1"/>
          </p:cNvSpPr>
          <p:nvPr>
            <p:ph type="dt" sz="half" idx="10"/>
          </p:nvPr>
        </p:nvSpPr>
        <p:spPr/>
        <p:txBody>
          <a:bodyPr/>
          <a:lstStyle/>
          <a:p>
            <a:fld id="{91B457FF-C5AB-45D8-9704-D976D1B6A3D6}" type="datetime1">
              <a:rPr lang="en-US" smtClean="0"/>
              <a:t>7/30/2023</a:t>
            </a:fld>
            <a:endParaRPr lang="en-US"/>
          </a:p>
        </p:txBody>
      </p:sp>
      <p:sp>
        <p:nvSpPr>
          <p:cNvPr id="5" name="Footer Placeholder 4">
            <a:extLst>
              <a:ext uri="{FF2B5EF4-FFF2-40B4-BE49-F238E27FC236}">
                <a16:creationId xmlns:a16="http://schemas.microsoft.com/office/drawing/2014/main" id="{A6C8695D-26F7-4E2B-94EA-89C8A18B7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4FB02-7A3E-4DC0-8522-81FDFF0F2C3A}"/>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412844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4767-8E43-4ADE-AEF4-8F61F9800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4B3DB-C3D8-4F4E-B612-E5302654DD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E18791-A283-4DFA-8553-53894E4E6D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9683E-D37B-4C60-9DED-C38781962F86}"/>
              </a:ext>
            </a:extLst>
          </p:cNvPr>
          <p:cNvSpPr>
            <a:spLocks noGrp="1"/>
          </p:cNvSpPr>
          <p:nvPr>
            <p:ph type="dt" sz="half" idx="10"/>
          </p:nvPr>
        </p:nvSpPr>
        <p:spPr/>
        <p:txBody>
          <a:bodyPr/>
          <a:lstStyle/>
          <a:p>
            <a:fld id="{EF9F7CB8-7793-4897-A45A-5A034D8FCEC6}" type="datetime1">
              <a:rPr lang="en-US" smtClean="0"/>
              <a:t>7/30/2023</a:t>
            </a:fld>
            <a:endParaRPr lang="en-US"/>
          </a:p>
        </p:txBody>
      </p:sp>
      <p:sp>
        <p:nvSpPr>
          <p:cNvPr id="6" name="Footer Placeholder 5">
            <a:extLst>
              <a:ext uri="{FF2B5EF4-FFF2-40B4-BE49-F238E27FC236}">
                <a16:creationId xmlns:a16="http://schemas.microsoft.com/office/drawing/2014/main" id="{8B325B25-F8D2-4F3B-86F3-450EC6673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8EFD21-FEB3-4F4D-AB7B-8DA2646632A8}"/>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314371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9737-16F2-4623-9C3F-6136B83C56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281BDC-CD9F-4859-9705-BEF2235684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AFF3D-8141-49D7-88D3-E963839A4B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196489-AA4B-4EB7-9B86-541C3A357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4A335-7C54-428F-BA19-646538114B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E40273-C700-4DDE-9879-B2B1F0827F15}"/>
              </a:ext>
            </a:extLst>
          </p:cNvPr>
          <p:cNvSpPr>
            <a:spLocks noGrp="1"/>
          </p:cNvSpPr>
          <p:nvPr>
            <p:ph type="dt" sz="half" idx="10"/>
          </p:nvPr>
        </p:nvSpPr>
        <p:spPr/>
        <p:txBody>
          <a:bodyPr/>
          <a:lstStyle/>
          <a:p>
            <a:fld id="{4461FE5E-7C67-4B8D-96AB-FF545E31D39B}" type="datetime1">
              <a:rPr lang="en-US" smtClean="0"/>
              <a:t>7/30/2023</a:t>
            </a:fld>
            <a:endParaRPr lang="en-US"/>
          </a:p>
        </p:txBody>
      </p:sp>
      <p:sp>
        <p:nvSpPr>
          <p:cNvPr id="8" name="Footer Placeholder 7">
            <a:extLst>
              <a:ext uri="{FF2B5EF4-FFF2-40B4-BE49-F238E27FC236}">
                <a16:creationId xmlns:a16="http://schemas.microsoft.com/office/drawing/2014/main" id="{B585DFFF-22CD-439C-B0C0-DA0E8CBB6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CDF01-2833-42BF-A832-D5D4D06521AF}"/>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16266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22269-94E5-49D3-886A-5741D42618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70F338-CA42-495A-B8CC-0052D985E69A}"/>
              </a:ext>
            </a:extLst>
          </p:cNvPr>
          <p:cNvSpPr>
            <a:spLocks noGrp="1"/>
          </p:cNvSpPr>
          <p:nvPr>
            <p:ph type="dt" sz="half" idx="10"/>
          </p:nvPr>
        </p:nvSpPr>
        <p:spPr/>
        <p:txBody>
          <a:bodyPr/>
          <a:lstStyle/>
          <a:p>
            <a:fld id="{362B36CC-3369-4544-B1FA-E46BF8BC546B}" type="datetime1">
              <a:rPr lang="en-US" smtClean="0"/>
              <a:t>7/30/2023</a:t>
            </a:fld>
            <a:endParaRPr lang="en-US"/>
          </a:p>
        </p:txBody>
      </p:sp>
      <p:sp>
        <p:nvSpPr>
          <p:cNvPr id="4" name="Footer Placeholder 3">
            <a:extLst>
              <a:ext uri="{FF2B5EF4-FFF2-40B4-BE49-F238E27FC236}">
                <a16:creationId xmlns:a16="http://schemas.microsoft.com/office/drawing/2014/main" id="{2C6BE49F-686B-4F13-9F43-B63CAC887D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346381-8EA6-4A82-8C83-EE2940253613}"/>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23674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49521-CB75-4A9D-B79F-C8931A0E2D92}"/>
              </a:ext>
            </a:extLst>
          </p:cNvPr>
          <p:cNvSpPr>
            <a:spLocks noGrp="1"/>
          </p:cNvSpPr>
          <p:nvPr>
            <p:ph type="dt" sz="half" idx="10"/>
          </p:nvPr>
        </p:nvSpPr>
        <p:spPr/>
        <p:txBody>
          <a:bodyPr/>
          <a:lstStyle/>
          <a:p>
            <a:fld id="{12A642F1-5AC4-4C88-ADBF-B72C58627E58}" type="datetime1">
              <a:rPr lang="en-US" smtClean="0"/>
              <a:t>7/30/2023</a:t>
            </a:fld>
            <a:endParaRPr lang="en-US"/>
          </a:p>
        </p:txBody>
      </p:sp>
      <p:sp>
        <p:nvSpPr>
          <p:cNvPr id="3" name="Footer Placeholder 2">
            <a:extLst>
              <a:ext uri="{FF2B5EF4-FFF2-40B4-BE49-F238E27FC236}">
                <a16:creationId xmlns:a16="http://schemas.microsoft.com/office/drawing/2014/main" id="{1D8E4AEC-4687-411D-9D3E-B645DC1E56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0814DB-3B28-4C08-B404-276F014DE8FE}"/>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52178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B9CC-0812-4CE8-B2C2-8BF3DB0DD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4EFBE8-F9EA-4738-B06E-0EEE77CF4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3FC222-DC07-49E7-90E9-9FDCF460CF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C7521B-A78A-47D0-8915-B243541D39F2}"/>
              </a:ext>
            </a:extLst>
          </p:cNvPr>
          <p:cNvSpPr>
            <a:spLocks noGrp="1"/>
          </p:cNvSpPr>
          <p:nvPr>
            <p:ph type="dt" sz="half" idx="10"/>
          </p:nvPr>
        </p:nvSpPr>
        <p:spPr/>
        <p:txBody>
          <a:bodyPr/>
          <a:lstStyle/>
          <a:p>
            <a:fld id="{72A47BBB-4A61-4CFA-B97C-EC96A27C9887}" type="datetime1">
              <a:rPr lang="en-US" smtClean="0"/>
              <a:t>7/30/2023</a:t>
            </a:fld>
            <a:endParaRPr lang="en-US"/>
          </a:p>
        </p:txBody>
      </p:sp>
      <p:sp>
        <p:nvSpPr>
          <p:cNvPr id="6" name="Footer Placeholder 5">
            <a:extLst>
              <a:ext uri="{FF2B5EF4-FFF2-40B4-BE49-F238E27FC236}">
                <a16:creationId xmlns:a16="http://schemas.microsoft.com/office/drawing/2014/main" id="{548FD901-EAD9-419E-9192-1442F191D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8D9ACD-7AE7-4FC6-AAAB-6535D871F00C}"/>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41502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6128-5E97-49EE-AC78-1B7CB5B37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B91BC6-7AD8-49DE-8B95-731EB03F3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C7B3F0-0AB4-49F4-B37D-D4034A55E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ACB5F-AFE2-4822-BD7F-3A04F3C79CC1}"/>
              </a:ext>
            </a:extLst>
          </p:cNvPr>
          <p:cNvSpPr>
            <a:spLocks noGrp="1"/>
          </p:cNvSpPr>
          <p:nvPr>
            <p:ph type="dt" sz="half" idx="10"/>
          </p:nvPr>
        </p:nvSpPr>
        <p:spPr/>
        <p:txBody>
          <a:bodyPr/>
          <a:lstStyle/>
          <a:p>
            <a:fld id="{EB97EAE4-F62D-45BB-B97F-5CEC6DC13855}" type="datetime1">
              <a:rPr lang="en-US" smtClean="0"/>
              <a:t>7/30/2023</a:t>
            </a:fld>
            <a:endParaRPr lang="en-US"/>
          </a:p>
        </p:txBody>
      </p:sp>
      <p:sp>
        <p:nvSpPr>
          <p:cNvPr id="6" name="Footer Placeholder 5">
            <a:extLst>
              <a:ext uri="{FF2B5EF4-FFF2-40B4-BE49-F238E27FC236}">
                <a16:creationId xmlns:a16="http://schemas.microsoft.com/office/drawing/2014/main" id="{EBDFA79A-DE06-4D6F-BC99-7BEBBAC00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E09A3-08AD-4533-99B8-39CF68B8927C}"/>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01268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B939A7-C4CE-4D35-BE16-8B734850E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0AAC5B-B212-498C-B1B6-51F0FC670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AB7C6-8CDB-4DB1-8E1C-1740B998BA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B393-F268-4D8E-A958-293ECB7412AC}" type="datetime1">
              <a:rPr lang="en-US" smtClean="0"/>
              <a:t>7/30/2023</a:t>
            </a:fld>
            <a:endParaRPr lang="en-US"/>
          </a:p>
        </p:txBody>
      </p:sp>
      <p:sp>
        <p:nvSpPr>
          <p:cNvPr id="5" name="Footer Placeholder 4">
            <a:extLst>
              <a:ext uri="{FF2B5EF4-FFF2-40B4-BE49-F238E27FC236}">
                <a16:creationId xmlns:a16="http://schemas.microsoft.com/office/drawing/2014/main" id="{4D80485E-4D88-40FC-9053-057B96871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D63246-5EF7-4D18-BC00-D32A58A15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E6C70-05A5-408C-87DC-BAF05F1DEEBD}" type="slidenum">
              <a:rPr lang="en-US" smtClean="0"/>
              <a:t>‹#›</a:t>
            </a:fld>
            <a:endParaRPr lang="en-US"/>
          </a:p>
        </p:txBody>
      </p:sp>
    </p:spTree>
    <p:extLst>
      <p:ext uri="{BB962C8B-B14F-4D97-AF65-F5344CB8AC3E}">
        <p14:creationId xmlns:p14="http://schemas.microsoft.com/office/powerpoint/2010/main" val="2546974352"/>
      </p:ext>
    </p:extLst>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1" name="Rectangle 150">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Rectangle 152">
            <a:extLst>
              <a:ext uri="{FF2B5EF4-FFF2-40B4-BE49-F238E27FC236}">
                <a16:creationId xmlns:a16="http://schemas.microsoft.com/office/drawing/2014/main" id="{A27B6159-7734-4564-9E0F-C4BC43C36E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5" name="Straight Connector 154">
            <a:extLst>
              <a:ext uri="{FF2B5EF4-FFF2-40B4-BE49-F238E27FC236}">
                <a16:creationId xmlns:a16="http://schemas.microsoft.com/office/drawing/2014/main" id="{E2FFB46B-05BC-4950-B18A-9593FDAE6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CD240999-3819-4BB8-A473-11DE76C75C23}"/>
              </a:ext>
            </a:extLst>
          </p:cNvPr>
          <p:cNvSpPr>
            <a:spLocks noGrp="1"/>
          </p:cNvSpPr>
          <p:nvPr>
            <p:ph idx="1"/>
          </p:nvPr>
        </p:nvSpPr>
        <p:spPr>
          <a:xfrm>
            <a:off x="528320" y="1289592"/>
            <a:ext cx="10647680" cy="3323048"/>
          </a:xfrm>
        </p:spPr>
        <p:txBody>
          <a:bodyPr anchor="ctr">
            <a:normAutofit/>
          </a:bodyPr>
          <a:lstStyle/>
          <a:p>
            <a:pPr marL="0" indent="0" algn="ctr">
              <a:buNone/>
            </a:pPr>
            <a:r>
              <a:rPr lang="en-US" sz="6000" b="1" dirty="0">
                <a:latin typeface="Candara" panose="020E0502030303020204" pitchFamily="34" charset="0"/>
              </a:rPr>
              <a:t>Maturing in Christ: Part 2</a:t>
            </a:r>
          </a:p>
        </p:txBody>
      </p:sp>
      <p:sp>
        <p:nvSpPr>
          <p:cNvPr id="4" name="Slide Number Placeholder 3">
            <a:extLst>
              <a:ext uri="{FF2B5EF4-FFF2-40B4-BE49-F238E27FC236}">
                <a16:creationId xmlns:a16="http://schemas.microsoft.com/office/drawing/2014/main" id="{32DC134C-FC85-4041-A7B6-C884DCC19118}"/>
              </a:ext>
            </a:extLst>
          </p:cNvPr>
          <p:cNvSpPr>
            <a:spLocks noGrp="1"/>
          </p:cNvSpPr>
          <p:nvPr>
            <p:ph type="sldNum" sz="quarter" idx="12"/>
          </p:nvPr>
        </p:nvSpPr>
        <p:spPr>
          <a:xfrm>
            <a:off x="10528664" y="6556248"/>
            <a:ext cx="828184" cy="274320"/>
          </a:xfrm>
          <a:prstGeom prst="ellipse">
            <a:avLst/>
          </a:prstGeom>
        </p:spPr>
        <p:txBody>
          <a:bodyP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C0EE6C70-05A5-408C-87DC-BAF05F1DEEBD}" type="slidenum">
              <a:rPr kumimoji="0" lang="en-US" sz="700" b="0" i="0" u="none" strike="noStrike" kern="1200" cap="none" spc="0" normalizeH="0" baseline="0" noProof="0" smtClean="0">
                <a:ln>
                  <a:noFill/>
                </a:ln>
                <a:solidFill>
                  <a:prstClr val="white">
                    <a:alpha val="70000"/>
                  </a:prstClr>
                </a:solidFill>
                <a:effectLst/>
                <a:uLnTx/>
                <a:uFillTx/>
                <a:latin typeface="Calibri" panose="020F0502020204030204"/>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1</a:t>
            </a:fld>
            <a:endParaRPr kumimoji="0" lang="en-US" sz="700" b="0" i="0" u="none" strike="noStrike" kern="1200" cap="none" spc="0" normalizeH="0" baseline="0" noProof="0">
              <a:ln>
                <a:noFill/>
              </a:ln>
              <a:solidFill>
                <a:prstClr val="white">
                  <a:alpha val="7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387827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A5383-DBD4-4A67-8F3F-A672E9D086ED}"/>
              </a:ext>
            </a:extLst>
          </p:cNvPr>
          <p:cNvSpPr>
            <a:spLocks noGrp="1"/>
          </p:cNvSpPr>
          <p:nvPr>
            <p:ph idx="1"/>
          </p:nvPr>
        </p:nvSpPr>
        <p:spPr>
          <a:xfrm>
            <a:off x="-1" y="0"/>
            <a:ext cx="12192001" cy="6858000"/>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dirty="0">
                <a:latin typeface="ADAM.CG PRO" pitchFamily="50" charset="0"/>
              </a:rPr>
              <a:t>The goal of the Christian life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4100" dirty="0">
              <a:solidFill>
                <a:srgbClr val="1F497D"/>
              </a:solidFill>
              <a:latin typeface="ADAM.CG PRO" pitchFamily="50" charset="0"/>
            </a:endParaRPr>
          </a:p>
          <a:p>
            <a:pPr marL="0" indent="0" algn="just">
              <a:buNone/>
            </a:pPr>
            <a:r>
              <a:rPr lang="en-US" sz="3600" dirty="0">
                <a:solidFill>
                  <a:schemeClr val="accent1"/>
                </a:solidFill>
                <a:latin typeface="system-ui"/>
              </a:rPr>
              <a:t>Our Goal as Christians is this: To be an exact reflection of Jesus, the son of God</a:t>
            </a:r>
            <a:r>
              <a:rPr lang="en-US" sz="3600" dirty="0">
                <a:latin typeface="system-ui"/>
              </a:rPr>
              <a:t>(Romans 8:29)</a:t>
            </a:r>
          </a:p>
          <a:p>
            <a:pPr marL="0" indent="0" algn="just">
              <a:buNone/>
            </a:pPr>
            <a:endParaRPr lang="en-US" sz="3600" dirty="0">
              <a:solidFill>
                <a:srgbClr val="000000"/>
              </a:solidFill>
              <a:latin typeface="system-ui"/>
            </a:endParaRPr>
          </a:p>
          <a:p>
            <a:pPr marL="0" indent="0" algn="just">
              <a:buNone/>
            </a:pPr>
            <a:r>
              <a:rPr lang="en-US" sz="3600" dirty="0">
                <a:solidFill>
                  <a:srgbClr val="000000"/>
                </a:solidFill>
                <a:latin typeface="system-ui"/>
              </a:rPr>
              <a:t>We accomplish this individually by growing in purity in our personal lives (1 John 3:2-3)</a:t>
            </a:r>
          </a:p>
          <a:p>
            <a:pPr marL="0" indent="0" algn="just">
              <a:buNone/>
            </a:pPr>
            <a:endParaRPr lang="en-US" sz="3600" dirty="0">
              <a:solidFill>
                <a:srgbClr val="000000"/>
              </a:solidFill>
              <a:latin typeface="system-ui"/>
            </a:endParaRPr>
          </a:p>
          <a:p>
            <a:pPr marL="0" indent="0" algn="just">
              <a:buNone/>
            </a:pPr>
            <a:r>
              <a:rPr lang="en-US" sz="3600" dirty="0">
                <a:solidFill>
                  <a:schemeClr val="accent3"/>
                </a:solidFill>
                <a:latin typeface="system-ui"/>
              </a:rPr>
              <a:t>We do this corporately by becoming fully functioning member of a local church</a:t>
            </a:r>
            <a:r>
              <a:rPr lang="en-US" sz="3600" dirty="0">
                <a:latin typeface="system-ui"/>
              </a:rPr>
              <a:t>(Ephesians 4:11-16)</a:t>
            </a:r>
          </a:p>
          <a:p>
            <a:pPr marL="0" indent="0" algn="just">
              <a:buNone/>
            </a:pPr>
            <a:endParaRPr lang="en-US" sz="5800" b="0" i="1" dirty="0">
              <a:solidFill>
                <a:schemeClr val="accent3"/>
              </a:solidFill>
              <a:effectLst/>
              <a:latin typeface="system-ui"/>
            </a:endParaRPr>
          </a:p>
        </p:txBody>
      </p:sp>
    </p:spTree>
    <p:extLst>
      <p:ext uri="{BB962C8B-B14F-4D97-AF65-F5344CB8AC3E}">
        <p14:creationId xmlns:p14="http://schemas.microsoft.com/office/powerpoint/2010/main" val="93129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A5383-DBD4-4A67-8F3F-A672E9D086ED}"/>
              </a:ext>
            </a:extLst>
          </p:cNvPr>
          <p:cNvSpPr>
            <a:spLocks noGrp="1"/>
          </p:cNvSpPr>
          <p:nvPr>
            <p:ph idx="1"/>
          </p:nvPr>
        </p:nvSpPr>
        <p:spPr>
          <a:xfrm>
            <a:off x="-1" y="0"/>
            <a:ext cx="12120881" cy="6858000"/>
          </a:xfrm>
        </p:spPr>
        <p:txBody>
          <a:bodyPr>
            <a:normAutofit fontScale="77500" lnSpcReduction="2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dirty="0">
                <a:latin typeface="ADAM.CG PRO" pitchFamily="50" charset="0"/>
              </a:rPr>
              <a:t>Theme scripture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4100" dirty="0">
              <a:solidFill>
                <a:srgbClr val="1F497D"/>
              </a:solidFill>
              <a:latin typeface="ADAM.CG PRO" pitchFamily="50"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4100" dirty="0">
                <a:solidFill>
                  <a:srgbClr val="1F497D"/>
                </a:solidFill>
                <a:latin typeface="ADAM.CG PRO" pitchFamily="50" charset="0"/>
              </a:rPr>
              <a:t>2 Peter 3:14-18</a:t>
            </a:r>
            <a:r>
              <a:rPr kumimoji="0" lang="en-US" sz="4100" b="0" i="0" u="none" strike="noStrike" kern="1200" cap="none" spc="0" normalizeH="0" baseline="0" noProof="0" dirty="0">
                <a:ln>
                  <a:noFill/>
                </a:ln>
                <a:solidFill>
                  <a:srgbClr val="1F497D"/>
                </a:solidFill>
                <a:effectLst/>
                <a:uLnTx/>
                <a:uFillTx/>
                <a:latin typeface="ADAM.CG PRO" pitchFamily="50" charset="0"/>
                <a:ea typeface="+mn-ea"/>
                <a:cs typeface="+mn-cs"/>
              </a:rPr>
              <a:t> (ESV)</a:t>
            </a:r>
            <a:endParaRPr lang="en-US" sz="4100" b="1" dirty="0">
              <a:solidFill>
                <a:srgbClr val="000000"/>
              </a:solidFill>
              <a:latin typeface="system-ui"/>
            </a:endParaRPr>
          </a:p>
          <a:p>
            <a:pPr marL="0" indent="0" algn="just">
              <a:buNone/>
            </a:pPr>
            <a:r>
              <a:rPr lang="en-US" sz="5800" b="1" i="0" dirty="0">
                <a:solidFill>
                  <a:srgbClr val="000000"/>
                </a:solidFill>
                <a:effectLst/>
                <a:latin typeface="system-ui"/>
              </a:rPr>
              <a:t> </a:t>
            </a:r>
            <a:r>
              <a:rPr lang="en-US" sz="4400" b="1" i="0" baseline="30000" dirty="0">
                <a:solidFill>
                  <a:srgbClr val="000000"/>
                </a:solidFill>
                <a:effectLst/>
                <a:latin typeface="system-ui"/>
              </a:rPr>
              <a:t>14 </a:t>
            </a:r>
            <a:r>
              <a:rPr lang="en-US" sz="4400" b="0" i="0" dirty="0">
                <a:solidFill>
                  <a:srgbClr val="000000"/>
                </a:solidFill>
                <a:effectLst/>
                <a:latin typeface="system-ui"/>
              </a:rPr>
              <a:t>Therefore, beloved, since you are waiting for these, </a:t>
            </a:r>
            <a:r>
              <a:rPr lang="en-US" sz="4400" b="0" i="0" dirty="0">
                <a:solidFill>
                  <a:srgbClr val="FF0000"/>
                </a:solidFill>
                <a:effectLst/>
                <a:latin typeface="system-ui"/>
              </a:rPr>
              <a:t>be diligent to be found by him without spot or blemish, and at peace</a:t>
            </a:r>
            <a:r>
              <a:rPr lang="en-US" sz="4400" b="0" i="0" dirty="0">
                <a:solidFill>
                  <a:srgbClr val="000000"/>
                </a:solidFill>
                <a:effectLst/>
                <a:latin typeface="system-ui"/>
              </a:rPr>
              <a:t>. </a:t>
            </a:r>
            <a:r>
              <a:rPr lang="en-US" sz="4400" b="1" i="0" baseline="30000" dirty="0">
                <a:solidFill>
                  <a:srgbClr val="000000"/>
                </a:solidFill>
                <a:effectLst/>
                <a:latin typeface="system-ui"/>
              </a:rPr>
              <a:t>15 </a:t>
            </a:r>
            <a:r>
              <a:rPr lang="en-US" sz="4400" b="0" i="0" dirty="0">
                <a:solidFill>
                  <a:srgbClr val="000000"/>
                </a:solidFill>
                <a:effectLst/>
                <a:latin typeface="system-ui"/>
              </a:rPr>
              <a:t>And count the patience of our Lord as salvation, just as our beloved brother Paul also wrote to you according to the wisdom given him, </a:t>
            </a:r>
            <a:r>
              <a:rPr lang="en-US" sz="4400" b="1" i="0" baseline="30000" dirty="0">
                <a:solidFill>
                  <a:srgbClr val="000000"/>
                </a:solidFill>
                <a:effectLst/>
                <a:latin typeface="system-ui"/>
              </a:rPr>
              <a:t>16 </a:t>
            </a:r>
            <a:r>
              <a:rPr lang="en-US" sz="4400" b="0" i="0" dirty="0">
                <a:solidFill>
                  <a:srgbClr val="000000"/>
                </a:solidFill>
                <a:effectLst/>
                <a:latin typeface="system-ui"/>
              </a:rPr>
              <a:t>as he does in all his letters when he speaks in them of these matters. There are some things in them that are hard to understand, which the ignorant and unstable twist to their own destruction, as they do the other Scriptures. </a:t>
            </a:r>
            <a:r>
              <a:rPr lang="en-US" sz="4400" b="1" i="0" baseline="30000" dirty="0">
                <a:solidFill>
                  <a:srgbClr val="000000"/>
                </a:solidFill>
                <a:effectLst/>
                <a:latin typeface="system-ui"/>
              </a:rPr>
              <a:t>17 </a:t>
            </a:r>
            <a:r>
              <a:rPr lang="en-US" sz="4400" b="0" i="0" dirty="0">
                <a:solidFill>
                  <a:srgbClr val="000000"/>
                </a:solidFill>
                <a:effectLst/>
                <a:latin typeface="system-ui"/>
              </a:rPr>
              <a:t>You therefore, beloved, knowing this beforehand, </a:t>
            </a:r>
            <a:r>
              <a:rPr lang="en-US" sz="4400" b="0" i="0" dirty="0">
                <a:solidFill>
                  <a:schemeClr val="accent1"/>
                </a:solidFill>
                <a:effectLst/>
                <a:latin typeface="system-ui"/>
              </a:rPr>
              <a:t>take care that you are not carried away with the error of lawless people and lose your own stability</a:t>
            </a:r>
            <a:r>
              <a:rPr lang="en-US" sz="4400" b="0" i="0" dirty="0">
                <a:solidFill>
                  <a:srgbClr val="000000"/>
                </a:solidFill>
                <a:effectLst/>
                <a:latin typeface="system-ui"/>
              </a:rPr>
              <a:t>. </a:t>
            </a:r>
            <a:r>
              <a:rPr lang="en-US" sz="4400" b="1" i="0" baseline="30000" dirty="0">
                <a:solidFill>
                  <a:srgbClr val="000000"/>
                </a:solidFill>
                <a:effectLst/>
                <a:latin typeface="system-ui"/>
              </a:rPr>
              <a:t>18 </a:t>
            </a:r>
            <a:r>
              <a:rPr lang="en-US" sz="4400" b="0" i="0" dirty="0">
                <a:solidFill>
                  <a:srgbClr val="FF0000"/>
                </a:solidFill>
                <a:effectLst/>
                <a:latin typeface="system-ui"/>
              </a:rPr>
              <a:t>But grow in the grace and knowledge of our Lord and Savior Jesus Christ</a:t>
            </a:r>
            <a:r>
              <a:rPr lang="en-US" sz="4400" b="0" i="0" dirty="0">
                <a:solidFill>
                  <a:srgbClr val="000000"/>
                </a:solidFill>
                <a:effectLst/>
                <a:latin typeface="system-ui"/>
              </a:rPr>
              <a:t>. To him be the glory both now and to the day of eternity. Amen</a:t>
            </a:r>
            <a:endParaRPr lang="en-US" sz="5800" b="0" i="1" dirty="0">
              <a:solidFill>
                <a:schemeClr val="accent3"/>
              </a:solidFill>
              <a:effectLst/>
              <a:latin typeface="system-ui"/>
            </a:endParaRPr>
          </a:p>
        </p:txBody>
      </p:sp>
    </p:spTree>
    <p:extLst>
      <p:ext uri="{BB962C8B-B14F-4D97-AF65-F5344CB8AC3E}">
        <p14:creationId xmlns:p14="http://schemas.microsoft.com/office/powerpoint/2010/main" val="110570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A5383-DBD4-4A67-8F3F-A672E9D086ED}"/>
              </a:ext>
            </a:extLst>
          </p:cNvPr>
          <p:cNvSpPr>
            <a:spLocks noGrp="1"/>
          </p:cNvSpPr>
          <p:nvPr>
            <p:ph idx="1"/>
          </p:nvPr>
        </p:nvSpPr>
        <p:spPr>
          <a:xfrm>
            <a:off x="-1" y="0"/>
            <a:ext cx="12192001" cy="6858000"/>
          </a:xfrm>
        </p:spPr>
        <p:txBody>
          <a:bodyPr>
            <a:normAutofit fontScale="92500" lnSpcReduction="20000"/>
          </a:bodyPr>
          <a:lstStyle/>
          <a:p>
            <a:pPr marL="0" indent="0" algn="ctr">
              <a:buNone/>
            </a:pPr>
            <a:endParaRPr lang="en-US" dirty="0">
              <a:latin typeface="ADAM.CG PRO" pitchFamily="50" charset="0"/>
            </a:endParaRPr>
          </a:p>
          <a:p>
            <a:pPr marL="0" indent="0" algn="ctr">
              <a:buNone/>
            </a:pPr>
            <a:r>
              <a:rPr lang="en-US" sz="4100" dirty="0">
                <a:solidFill>
                  <a:schemeClr val="tx2"/>
                </a:solidFill>
                <a:latin typeface="ADAM.CG PRO" pitchFamily="50" charset="0"/>
              </a:rPr>
              <a:t>THREE STAGES OF MATURITY IN Christ</a:t>
            </a:r>
          </a:p>
          <a:p>
            <a:pPr marL="0" indent="0" algn="l">
              <a:buNone/>
            </a:pPr>
            <a:endParaRPr lang="en-US" sz="2400" dirty="0">
              <a:solidFill>
                <a:schemeClr val="tx2"/>
              </a:solidFill>
              <a:latin typeface="ADAM.CG PRO" pitchFamily="50" charset="0"/>
            </a:endParaRPr>
          </a:p>
          <a:p>
            <a:pPr marL="0" indent="0">
              <a:buNone/>
            </a:pPr>
            <a:r>
              <a:rPr lang="en-US" sz="4600" dirty="0">
                <a:solidFill>
                  <a:schemeClr val="tx2"/>
                </a:solidFill>
                <a:latin typeface="ADAM.CG PRO" pitchFamily="50" charset="0"/>
              </a:rPr>
              <a:t>1John 2:12:14 (ESV)</a:t>
            </a:r>
          </a:p>
          <a:p>
            <a:pPr marL="0" indent="0">
              <a:buNone/>
            </a:pPr>
            <a:r>
              <a:rPr lang="en-US" sz="3200" b="1" i="0" baseline="30000" dirty="0">
                <a:solidFill>
                  <a:srgbClr val="000000"/>
                </a:solidFill>
                <a:effectLst/>
                <a:latin typeface="system-ui"/>
              </a:rPr>
              <a:t>12 </a:t>
            </a:r>
            <a:r>
              <a:rPr lang="en-US" sz="3200" b="0" i="0" dirty="0">
                <a:solidFill>
                  <a:srgbClr val="000000"/>
                </a:solidFill>
                <a:effectLst/>
                <a:latin typeface="system-ui"/>
              </a:rPr>
              <a:t>I am writing to you, </a:t>
            </a:r>
            <a:r>
              <a:rPr lang="en-US" sz="3200" b="0" i="0" dirty="0">
                <a:solidFill>
                  <a:schemeClr val="accent1"/>
                </a:solidFill>
                <a:effectLst/>
                <a:latin typeface="system-ui"/>
              </a:rPr>
              <a:t>little children</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your </a:t>
            </a:r>
            <a:r>
              <a:rPr lang="en-US" sz="3200" b="0" i="0" dirty="0">
                <a:solidFill>
                  <a:schemeClr val="accent6"/>
                </a:solidFill>
                <a:effectLst/>
                <a:latin typeface="system-ui"/>
              </a:rPr>
              <a:t>sins are forgiven </a:t>
            </a:r>
            <a:r>
              <a:rPr lang="en-US" sz="3200" b="0" i="0" dirty="0">
                <a:solidFill>
                  <a:srgbClr val="000000"/>
                </a:solidFill>
                <a:effectLst/>
                <a:latin typeface="system-ui"/>
              </a:rPr>
              <a:t>for his name's sake.</a:t>
            </a:r>
            <a:br>
              <a:rPr lang="en-US" sz="3200" dirty="0"/>
            </a:br>
            <a:r>
              <a:rPr lang="en-US" sz="3200" b="1" i="0" baseline="30000" dirty="0">
                <a:solidFill>
                  <a:srgbClr val="000000"/>
                </a:solidFill>
                <a:effectLst/>
                <a:latin typeface="system-ui"/>
              </a:rPr>
              <a:t>13 </a:t>
            </a:r>
            <a:r>
              <a:rPr lang="en-US" sz="3200" b="0" i="0" dirty="0">
                <a:solidFill>
                  <a:srgbClr val="000000"/>
                </a:solidFill>
                <a:effectLst/>
                <a:latin typeface="system-ui"/>
              </a:rPr>
              <a:t>I am writing to you</a:t>
            </a:r>
            <a:r>
              <a:rPr lang="en-US" sz="3200" b="0" i="0" dirty="0">
                <a:solidFill>
                  <a:schemeClr val="accent1"/>
                </a:solidFill>
                <a:effectLst/>
                <a:latin typeface="system-ui"/>
              </a:rPr>
              <a:t>, fathers</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you </a:t>
            </a:r>
            <a:r>
              <a:rPr lang="en-US" sz="3200" b="0" i="0" dirty="0">
                <a:solidFill>
                  <a:schemeClr val="accent6"/>
                </a:solidFill>
                <a:effectLst/>
                <a:latin typeface="system-ui"/>
              </a:rPr>
              <a:t>know him </a:t>
            </a:r>
            <a:r>
              <a:rPr lang="en-US" sz="3200" b="0" i="0" dirty="0">
                <a:solidFill>
                  <a:srgbClr val="000000"/>
                </a:solidFill>
                <a:effectLst/>
                <a:latin typeface="system-ui"/>
              </a:rPr>
              <a:t>who is from the beginning.</a:t>
            </a:r>
            <a:br>
              <a:rPr lang="en-US" sz="3200" dirty="0"/>
            </a:br>
            <a:r>
              <a:rPr lang="en-US" sz="3200" b="0" i="0" dirty="0">
                <a:solidFill>
                  <a:srgbClr val="000000"/>
                </a:solidFill>
                <a:effectLst/>
                <a:latin typeface="system-ui"/>
              </a:rPr>
              <a:t>I am writing to you, </a:t>
            </a:r>
            <a:r>
              <a:rPr lang="en-US" sz="3200" b="0" i="0" dirty="0">
                <a:solidFill>
                  <a:schemeClr val="accent1"/>
                </a:solidFill>
                <a:effectLst/>
                <a:latin typeface="system-ui"/>
              </a:rPr>
              <a:t>young men</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you </a:t>
            </a:r>
            <a:r>
              <a:rPr lang="en-US" sz="3200" b="0" i="0" dirty="0">
                <a:solidFill>
                  <a:schemeClr val="accent6"/>
                </a:solidFill>
                <a:effectLst/>
                <a:latin typeface="system-ui"/>
              </a:rPr>
              <a:t>have overcome the evil one</a:t>
            </a:r>
            <a:r>
              <a:rPr lang="en-US" sz="3200" b="0" i="0" dirty="0">
                <a:solidFill>
                  <a:srgbClr val="000000"/>
                </a:solidFill>
                <a:effectLst/>
                <a:latin typeface="system-ui"/>
              </a:rPr>
              <a:t>.</a:t>
            </a:r>
            <a:br>
              <a:rPr lang="en-US" sz="3200" dirty="0"/>
            </a:br>
            <a:r>
              <a:rPr lang="en-US" sz="3200" b="0" i="0" dirty="0">
                <a:solidFill>
                  <a:srgbClr val="000000"/>
                </a:solidFill>
                <a:effectLst/>
                <a:latin typeface="system-ui"/>
              </a:rPr>
              <a:t>I write to you, </a:t>
            </a:r>
            <a:r>
              <a:rPr lang="en-US" sz="3200" b="0" i="0" dirty="0">
                <a:solidFill>
                  <a:schemeClr val="accent1"/>
                </a:solidFill>
                <a:effectLst/>
                <a:latin typeface="system-ui"/>
              </a:rPr>
              <a:t>children</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you </a:t>
            </a:r>
            <a:r>
              <a:rPr lang="en-US" sz="3200" b="0" i="0" dirty="0">
                <a:solidFill>
                  <a:schemeClr val="accent6"/>
                </a:solidFill>
                <a:effectLst/>
                <a:latin typeface="system-ui"/>
              </a:rPr>
              <a:t>know the Father</a:t>
            </a:r>
            <a:r>
              <a:rPr lang="en-US" sz="3200" b="0" i="0" dirty="0">
                <a:solidFill>
                  <a:srgbClr val="000000"/>
                </a:solidFill>
                <a:effectLst/>
                <a:latin typeface="system-ui"/>
              </a:rPr>
              <a:t>.</a:t>
            </a:r>
            <a:br>
              <a:rPr lang="en-US" sz="3200" dirty="0"/>
            </a:br>
            <a:r>
              <a:rPr lang="en-US" sz="3200" b="1" i="0" baseline="30000" dirty="0">
                <a:solidFill>
                  <a:srgbClr val="000000"/>
                </a:solidFill>
                <a:effectLst/>
                <a:latin typeface="system-ui"/>
              </a:rPr>
              <a:t>14 </a:t>
            </a:r>
            <a:r>
              <a:rPr lang="en-US" sz="3200" b="0" i="0" dirty="0">
                <a:solidFill>
                  <a:srgbClr val="000000"/>
                </a:solidFill>
                <a:effectLst/>
                <a:latin typeface="system-ui"/>
              </a:rPr>
              <a:t>I write to you, </a:t>
            </a:r>
            <a:r>
              <a:rPr lang="en-US" sz="3200" b="0" i="0" dirty="0">
                <a:solidFill>
                  <a:schemeClr val="accent1"/>
                </a:solidFill>
                <a:effectLst/>
                <a:latin typeface="system-ui"/>
              </a:rPr>
              <a:t>fathers</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you </a:t>
            </a:r>
            <a:r>
              <a:rPr lang="en-US" sz="3200" b="0" i="0" dirty="0">
                <a:solidFill>
                  <a:schemeClr val="accent6"/>
                </a:solidFill>
                <a:effectLst/>
                <a:latin typeface="system-ui"/>
              </a:rPr>
              <a:t>know him who is from the beginning</a:t>
            </a:r>
            <a:r>
              <a:rPr lang="en-US" sz="3200" b="0" i="0" dirty="0">
                <a:solidFill>
                  <a:srgbClr val="000000"/>
                </a:solidFill>
                <a:effectLst/>
                <a:latin typeface="system-ui"/>
              </a:rPr>
              <a:t>.</a:t>
            </a:r>
            <a:br>
              <a:rPr lang="en-US" sz="3200" dirty="0"/>
            </a:br>
            <a:r>
              <a:rPr lang="en-US" sz="3200" b="0" i="0" dirty="0">
                <a:solidFill>
                  <a:srgbClr val="000000"/>
                </a:solidFill>
                <a:effectLst/>
                <a:latin typeface="system-ui"/>
              </a:rPr>
              <a:t>I write to you</a:t>
            </a:r>
            <a:r>
              <a:rPr lang="en-US" sz="3200" b="0" i="0" dirty="0">
                <a:solidFill>
                  <a:schemeClr val="accent1"/>
                </a:solidFill>
                <a:effectLst/>
                <a:latin typeface="system-ui"/>
              </a:rPr>
              <a:t>, young men,</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because </a:t>
            </a:r>
            <a:r>
              <a:rPr lang="en-US" sz="3200" b="0" i="0" dirty="0">
                <a:solidFill>
                  <a:schemeClr val="accent6"/>
                </a:solidFill>
                <a:effectLst/>
                <a:latin typeface="system-ui"/>
              </a:rPr>
              <a:t>you are strong</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and the </a:t>
            </a:r>
            <a:r>
              <a:rPr lang="en-US" sz="3200" b="0" i="0" dirty="0">
                <a:solidFill>
                  <a:schemeClr val="accent6"/>
                </a:solidFill>
                <a:effectLst/>
                <a:latin typeface="system-ui"/>
              </a:rPr>
              <a:t>word of God abides in you</a:t>
            </a:r>
            <a:r>
              <a:rPr lang="en-US" sz="3200" b="0" i="0" dirty="0">
                <a:solidFill>
                  <a:srgbClr val="000000"/>
                </a:solidFill>
                <a:effectLst/>
                <a:latin typeface="system-ui"/>
              </a:rPr>
              <a:t>,</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and you </a:t>
            </a:r>
            <a:r>
              <a:rPr lang="en-US" sz="3200" b="0" i="0" dirty="0">
                <a:solidFill>
                  <a:schemeClr val="accent6"/>
                </a:solidFill>
                <a:effectLst/>
                <a:latin typeface="system-ui"/>
              </a:rPr>
              <a:t>have overcome the evil one</a:t>
            </a:r>
            <a:endParaRPr lang="en-US" sz="4300" b="0" i="0" dirty="0">
              <a:solidFill>
                <a:schemeClr val="accent6"/>
              </a:solidFill>
              <a:effectLst/>
              <a:latin typeface="system-ui"/>
            </a:endParaRPr>
          </a:p>
          <a:p>
            <a:pPr marL="0" indent="0" algn="l">
              <a:buNone/>
            </a:pPr>
            <a:endParaRPr lang="en-US" sz="3200" dirty="0">
              <a:solidFill>
                <a:schemeClr val="tx2"/>
              </a:solidFill>
              <a:latin typeface="ADAM.CG PRO" pitchFamily="50" charset="0"/>
            </a:endParaRPr>
          </a:p>
        </p:txBody>
      </p:sp>
    </p:spTree>
    <p:extLst>
      <p:ext uri="{BB962C8B-B14F-4D97-AF65-F5344CB8AC3E}">
        <p14:creationId xmlns:p14="http://schemas.microsoft.com/office/powerpoint/2010/main" val="186590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A5383-DBD4-4A67-8F3F-A672E9D086ED}"/>
              </a:ext>
            </a:extLst>
          </p:cNvPr>
          <p:cNvSpPr>
            <a:spLocks noGrp="1"/>
          </p:cNvSpPr>
          <p:nvPr>
            <p:ph idx="1"/>
          </p:nvPr>
        </p:nvSpPr>
        <p:spPr>
          <a:xfrm>
            <a:off x="-1" y="0"/>
            <a:ext cx="12192001" cy="6858000"/>
          </a:xfrm>
        </p:spPr>
        <p:txBody>
          <a:bodyPr>
            <a:normAutofit/>
          </a:bodyPr>
          <a:lstStyle/>
          <a:p>
            <a:pPr marL="0" indent="0" algn="ctr">
              <a:buNone/>
            </a:pPr>
            <a:r>
              <a:rPr lang="en-US" sz="4100" dirty="0">
                <a:solidFill>
                  <a:schemeClr val="tx2"/>
                </a:solidFill>
                <a:latin typeface="ADAM.CG PRO" pitchFamily="50" charset="0"/>
              </a:rPr>
              <a:t>Pressing on to perfection</a:t>
            </a:r>
          </a:p>
          <a:p>
            <a:pPr marL="0" indent="0" algn="l">
              <a:buNone/>
            </a:pPr>
            <a:r>
              <a:rPr lang="en-US" sz="4100" dirty="0">
                <a:solidFill>
                  <a:schemeClr val="tx2"/>
                </a:solidFill>
                <a:latin typeface="ADAM.CG PRO" pitchFamily="50" charset="0"/>
              </a:rPr>
              <a:t>Philippians 3:12-16(ESV)</a:t>
            </a:r>
          </a:p>
          <a:p>
            <a:pPr marL="0" indent="0" algn="l">
              <a:buNone/>
            </a:pPr>
            <a:r>
              <a:rPr lang="en-US" sz="2400" b="1" i="0" baseline="30000" dirty="0">
                <a:solidFill>
                  <a:srgbClr val="000000"/>
                </a:solidFill>
                <a:effectLst/>
                <a:latin typeface="system-ui"/>
              </a:rPr>
              <a:t> </a:t>
            </a:r>
            <a:r>
              <a:rPr lang="en-US" sz="3600" b="1" i="0" baseline="30000" dirty="0">
                <a:solidFill>
                  <a:srgbClr val="000000"/>
                </a:solidFill>
                <a:effectLst/>
                <a:latin typeface="system-ui"/>
              </a:rPr>
              <a:t>12 </a:t>
            </a:r>
            <a:r>
              <a:rPr lang="en-US" sz="3600" b="0" i="0" dirty="0">
                <a:solidFill>
                  <a:srgbClr val="000000"/>
                </a:solidFill>
                <a:effectLst/>
                <a:latin typeface="system-ui"/>
              </a:rPr>
              <a:t>Not that I have already obtained this or am already perfect, but I press on to make it my own, because Christ Jesus has made me his own. </a:t>
            </a:r>
            <a:r>
              <a:rPr lang="en-US" sz="3600" b="1" i="0" baseline="30000" dirty="0">
                <a:solidFill>
                  <a:srgbClr val="000000"/>
                </a:solidFill>
                <a:effectLst/>
                <a:latin typeface="system-ui"/>
              </a:rPr>
              <a:t>13 </a:t>
            </a:r>
            <a:r>
              <a:rPr lang="en-US" sz="3600" b="0" i="0" dirty="0">
                <a:solidFill>
                  <a:srgbClr val="000000"/>
                </a:solidFill>
                <a:effectLst/>
                <a:latin typeface="system-ui"/>
              </a:rPr>
              <a:t>Brothers, I do not consider that I have made it my own. But one thing I do: forgetting what lies behind and straining forward to what lies ahead, </a:t>
            </a:r>
            <a:r>
              <a:rPr lang="en-US" sz="3600" b="1" i="0" baseline="30000" dirty="0">
                <a:solidFill>
                  <a:srgbClr val="000000"/>
                </a:solidFill>
                <a:effectLst/>
                <a:latin typeface="system-ui"/>
              </a:rPr>
              <a:t>14 </a:t>
            </a:r>
            <a:r>
              <a:rPr lang="en-US" sz="3600" b="0" i="0" dirty="0">
                <a:solidFill>
                  <a:srgbClr val="000000"/>
                </a:solidFill>
                <a:effectLst/>
                <a:latin typeface="system-ui"/>
              </a:rPr>
              <a:t>I press on toward the goal for the prize of the upward call of God in Christ Jesus. </a:t>
            </a:r>
            <a:r>
              <a:rPr lang="en-US" sz="3600" b="1" i="0" baseline="30000" dirty="0">
                <a:solidFill>
                  <a:srgbClr val="000000"/>
                </a:solidFill>
                <a:effectLst/>
                <a:latin typeface="system-ui"/>
              </a:rPr>
              <a:t>15 </a:t>
            </a:r>
            <a:r>
              <a:rPr lang="en-US" sz="3600" b="0" i="0" dirty="0">
                <a:solidFill>
                  <a:srgbClr val="000000"/>
                </a:solidFill>
                <a:effectLst/>
                <a:latin typeface="system-ui"/>
              </a:rPr>
              <a:t>Let those of us who are mature think this way, and if in anything you think otherwise, God will reveal that also to you. </a:t>
            </a:r>
            <a:r>
              <a:rPr lang="en-US" sz="3600" b="1" i="0" baseline="30000" dirty="0">
                <a:solidFill>
                  <a:srgbClr val="000000"/>
                </a:solidFill>
                <a:effectLst/>
                <a:latin typeface="system-ui"/>
              </a:rPr>
              <a:t>16 </a:t>
            </a:r>
            <a:r>
              <a:rPr lang="en-US" sz="3600" b="0" i="0" dirty="0">
                <a:solidFill>
                  <a:srgbClr val="000000"/>
                </a:solidFill>
                <a:effectLst/>
                <a:latin typeface="system-ui"/>
              </a:rPr>
              <a:t>Only let us hold true to what we have attained</a:t>
            </a:r>
            <a:endParaRPr lang="en-US" sz="3600" b="0" i="1" dirty="0">
              <a:solidFill>
                <a:schemeClr val="accent3"/>
              </a:solidFill>
              <a:effectLst/>
              <a:latin typeface="system-ui"/>
            </a:endParaRPr>
          </a:p>
        </p:txBody>
      </p:sp>
    </p:spTree>
    <p:extLst>
      <p:ext uri="{BB962C8B-B14F-4D97-AF65-F5344CB8AC3E}">
        <p14:creationId xmlns:p14="http://schemas.microsoft.com/office/powerpoint/2010/main" val="281576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A5383-DBD4-4A67-8F3F-A672E9D086ED}"/>
              </a:ext>
            </a:extLst>
          </p:cNvPr>
          <p:cNvSpPr>
            <a:spLocks noGrp="1"/>
          </p:cNvSpPr>
          <p:nvPr>
            <p:ph idx="1"/>
          </p:nvPr>
        </p:nvSpPr>
        <p:spPr>
          <a:xfrm>
            <a:off x="-1" y="-91440"/>
            <a:ext cx="12192001" cy="6858000"/>
          </a:xfrm>
        </p:spPr>
        <p:txBody>
          <a:bodyPr>
            <a:normAutofit/>
          </a:bodyPr>
          <a:lstStyle/>
          <a:p>
            <a:pPr marL="0" indent="0" algn="ctr">
              <a:buNone/>
            </a:pPr>
            <a:r>
              <a:rPr lang="en-US" sz="3600" dirty="0">
                <a:solidFill>
                  <a:schemeClr val="accent1"/>
                </a:solidFill>
                <a:latin typeface="ADAM.CG PRO" pitchFamily="50" charset="0"/>
              </a:rPr>
              <a:t>Ultimate perfection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4100" dirty="0">
                <a:solidFill>
                  <a:srgbClr val="1F497D"/>
                </a:solidFill>
                <a:latin typeface="ADAM.CG PRO" pitchFamily="50" charset="0"/>
              </a:rPr>
              <a:t>1 Corinthians 15</a:t>
            </a:r>
            <a:r>
              <a:rPr kumimoji="0" lang="en-US" sz="4100" b="0" i="0" u="none" strike="noStrike" kern="1200" cap="none" spc="0" normalizeH="0" baseline="0" noProof="0" dirty="0">
                <a:ln>
                  <a:noFill/>
                </a:ln>
                <a:solidFill>
                  <a:srgbClr val="1F497D"/>
                </a:solidFill>
                <a:effectLst/>
                <a:uLnTx/>
                <a:uFillTx/>
                <a:latin typeface="ADAM.CG PRO" pitchFamily="50" charset="0"/>
                <a:ea typeface="+mn-ea"/>
                <a:cs typeface="+mn-cs"/>
              </a:rPr>
              <a:t>:50-56(ESV)</a:t>
            </a:r>
            <a:endParaRPr lang="en-US" b="1" i="0" baseline="30000" dirty="0">
              <a:solidFill>
                <a:srgbClr val="000000"/>
              </a:solidFill>
              <a:effectLst/>
              <a:latin typeface="system-ui"/>
            </a:endParaRPr>
          </a:p>
          <a:p>
            <a:pPr marL="0" indent="0" algn="l">
              <a:buNone/>
            </a:pPr>
            <a:r>
              <a:rPr lang="en-US" b="1" i="0" baseline="30000" dirty="0">
                <a:solidFill>
                  <a:srgbClr val="000000"/>
                </a:solidFill>
                <a:effectLst/>
                <a:latin typeface="system-ui"/>
              </a:rPr>
              <a:t>50 </a:t>
            </a:r>
            <a:r>
              <a:rPr lang="en-US" b="0" i="0" dirty="0">
                <a:solidFill>
                  <a:srgbClr val="000000"/>
                </a:solidFill>
                <a:effectLst/>
                <a:latin typeface="system-ui"/>
              </a:rPr>
              <a:t>I tell you this, brothers: flesh and blood cannot inherit the kingdom of God, nor does the perishable inherit the imperishable. </a:t>
            </a:r>
            <a:r>
              <a:rPr lang="en-US" b="1" i="0" baseline="30000" dirty="0">
                <a:solidFill>
                  <a:srgbClr val="000000"/>
                </a:solidFill>
                <a:effectLst/>
                <a:latin typeface="system-ui"/>
              </a:rPr>
              <a:t>51 </a:t>
            </a:r>
            <a:r>
              <a:rPr lang="en-US" b="0" i="0" dirty="0">
                <a:solidFill>
                  <a:srgbClr val="000000"/>
                </a:solidFill>
                <a:effectLst/>
                <a:latin typeface="system-ui"/>
              </a:rPr>
              <a:t>Behold! I tell you a mystery. We shall not all sleep, </a:t>
            </a:r>
            <a:r>
              <a:rPr lang="en-US" b="0" i="0" dirty="0">
                <a:solidFill>
                  <a:schemeClr val="tx2"/>
                </a:solidFill>
                <a:effectLst/>
                <a:latin typeface="system-ui"/>
              </a:rPr>
              <a:t>but we shall all be changed</a:t>
            </a:r>
            <a:r>
              <a:rPr lang="en-US" b="0" i="0" dirty="0">
                <a:solidFill>
                  <a:srgbClr val="000000"/>
                </a:solidFill>
                <a:effectLst/>
                <a:latin typeface="system-ui"/>
              </a:rPr>
              <a:t>, </a:t>
            </a:r>
            <a:r>
              <a:rPr lang="en-US" b="1" i="0" baseline="30000" dirty="0">
                <a:solidFill>
                  <a:srgbClr val="000000"/>
                </a:solidFill>
                <a:effectLst/>
                <a:latin typeface="system-ui"/>
              </a:rPr>
              <a:t>52</a:t>
            </a:r>
            <a:r>
              <a:rPr lang="en-US" b="1" i="0" baseline="30000" dirty="0">
                <a:solidFill>
                  <a:schemeClr val="tx2"/>
                </a:solidFill>
                <a:effectLst/>
                <a:latin typeface="system-ui"/>
              </a:rPr>
              <a:t> </a:t>
            </a:r>
            <a:r>
              <a:rPr lang="en-US" b="0" i="0" dirty="0">
                <a:solidFill>
                  <a:schemeClr val="tx2"/>
                </a:solidFill>
                <a:effectLst/>
                <a:latin typeface="system-ui"/>
              </a:rPr>
              <a:t>in a moment, in the twinkling of an eye, at the last trumpet. For the trumpet will sound, and the dead will be raised imperishable, and we shall be changed</a:t>
            </a:r>
            <a:r>
              <a:rPr lang="en-US" b="0" i="0" dirty="0">
                <a:solidFill>
                  <a:srgbClr val="000000"/>
                </a:solidFill>
                <a:effectLst/>
                <a:latin typeface="system-ui"/>
              </a:rPr>
              <a:t>. </a:t>
            </a:r>
            <a:r>
              <a:rPr lang="en-US" b="1" i="0" baseline="30000" dirty="0">
                <a:solidFill>
                  <a:srgbClr val="000000"/>
                </a:solidFill>
                <a:effectLst/>
                <a:latin typeface="system-ui"/>
              </a:rPr>
              <a:t>53 </a:t>
            </a:r>
            <a:r>
              <a:rPr lang="en-US" b="0" i="0" dirty="0">
                <a:solidFill>
                  <a:srgbClr val="000000"/>
                </a:solidFill>
                <a:effectLst/>
                <a:latin typeface="system-ui"/>
              </a:rPr>
              <a:t>For this </a:t>
            </a:r>
            <a:r>
              <a:rPr lang="en-US" b="0" i="0" dirty="0">
                <a:solidFill>
                  <a:schemeClr val="accent6"/>
                </a:solidFill>
                <a:effectLst/>
                <a:latin typeface="system-ui"/>
              </a:rPr>
              <a:t>perishable body must put on the imperishable,</a:t>
            </a:r>
            <a:r>
              <a:rPr lang="en-US" b="0" i="0" dirty="0">
                <a:solidFill>
                  <a:srgbClr val="000000"/>
                </a:solidFill>
                <a:effectLst/>
                <a:latin typeface="system-ui"/>
              </a:rPr>
              <a:t> and this </a:t>
            </a:r>
            <a:r>
              <a:rPr lang="en-US" b="0" i="0" dirty="0">
                <a:solidFill>
                  <a:schemeClr val="accent6"/>
                </a:solidFill>
                <a:effectLst/>
                <a:latin typeface="system-ui"/>
              </a:rPr>
              <a:t>mortal body must put on immortality</a:t>
            </a:r>
            <a:r>
              <a:rPr lang="en-US" b="0" i="0" dirty="0">
                <a:solidFill>
                  <a:srgbClr val="000000"/>
                </a:solidFill>
                <a:effectLst/>
                <a:latin typeface="system-ui"/>
              </a:rPr>
              <a:t>. </a:t>
            </a:r>
            <a:r>
              <a:rPr lang="en-US" b="1" i="0" baseline="30000" dirty="0">
                <a:solidFill>
                  <a:srgbClr val="000000"/>
                </a:solidFill>
                <a:effectLst/>
                <a:latin typeface="system-ui"/>
              </a:rPr>
              <a:t>54 </a:t>
            </a:r>
            <a:r>
              <a:rPr lang="en-US" b="0" i="0" dirty="0">
                <a:solidFill>
                  <a:srgbClr val="000000"/>
                </a:solidFill>
                <a:effectLst/>
                <a:latin typeface="system-ui"/>
              </a:rPr>
              <a:t>When the perishable puts on the imperishable, and the mortal puts on immortality, then shall come to pass the saying that is written:</a:t>
            </a:r>
          </a:p>
          <a:p>
            <a:pPr marL="0" indent="0" algn="l">
              <a:buNone/>
            </a:pPr>
            <a:r>
              <a:rPr lang="en-US" b="0" i="0" dirty="0">
                <a:solidFill>
                  <a:srgbClr val="000000"/>
                </a:solidFill>
                <a:effectLst/>
                <a:latin typeface="system-ui"/>
              </a:rPr>
              <a:t>“Death is swallowed up in victory.”</a:t>
            </a:r>
            <a:br>
              <a:rPr lang="en-US" b="0" i="0" dirty="0">
                <a:solidFill>
                  <a:srgbClr val="000000"/>
                </a:solidFill>
                <a:effectLst/>
                <a:latin typeface="system-ui"/>
              </a:rPr>
            </a:br>
            <a:r>
              <a:rPr lang="en-US" b="1" i="0" baseline="30000" dirty="0">
                <a:solidFill>
                  <a:srgbClr val="000000"/>
                </a:solidFill>
                <a:effectLst/>
                <a:latin typeface="system-ui"/>
              </a:rPr>
              <a:t>55 </a:t>
            </a:r>
            <a:r>
              <a:rPr lang="en-US" b="0" i="0" dirty="0">
                <a:solidFill>
                  <a:srgbClr val="000000"/>
                </a:solidFill>
                <a:effectLst/>
                <a:latin typeface="system-ui"/>
              </a:rPr>
              <a:t>“O death, where is your victory?</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O death, where is your sting?”</a:t>
            </a:r>
          </a:p>
          <a:p>
            <a:pPr marL="0" indent="0" algn="l">
              <a:buNone/>
            </a:pPr>
            <a:r>
              <a:rPr lang="en-US" b="1" i="0" baseline="30000" dirty="0">
                <a:solidFill>
                  <a:srgbClr val="000000"/>
                </a:solidFill>
                <a:effectLst/>
                <a:latin typeface="system-ui"/>
              </a:rPr>
              <a:t>56 </a:t>
            </a:r>
            <a:r>
              <a:rPr lang="en-US" b="0" i="0" dirty="0">
                <a:solidFill>
                  <a:srgbClr val="000000"/>
                </a:solidFill>
                <a:effectLst/>
                <a:latin typeface="system-ui"/>
              </a:rPr>
              <a:t>The sting of death is sin, and the power of sin is the law. </a:t>
            </a:r>
            <a:r>
              <a:rPr lang="en-US" b="1" i="0" baseline="30000" dirty="0">
                <a:solidFill>
                  <a:srgbClr val="000000"/>
                </a:solidFill>
                <a:effectLst/>
                <a:latin typeface="system-ui"/>
              </a:rPr>
              <a:t>57 </a:t>
            </a:r>
            <a:r>
              <a:rPr lang="en-US" b="0" i="0" dirty="0">
                <a:solidFill>
                  <a:srgbClr val="000000"/>
                </a:solidFill>
                <a:effectLst/>
                <a:latin typeface="system-ui"/>
              </a:rPr>
              <a:t>But thanks be to God, who gives us the victory through our Lord Jesus Christ.</a:t>
            </a:r>
          </a:p>
          <a:p>
            <a:pPr marL="0" indent="0" algn="just">
              <a:buNone/>
            </a:pPr>
            <a:endParaRPr lang="en-US" dirty="0">
              <a:latin typeface="ADAM.CG PRO" pitchFamily="50" charset="0"/>
            </a:endParaRPr>
          </a:p>
        </p:txBody>
      </p:sp>
    </p:spTree>
    <p:extLst>
      <p:ext uri="{BB962C8B-B14F-4D97-AF65-F5344CB8AC3E}">
        <p14:creationId xmlns:p14="http://schemas.microsoft.com/office/powerpoint/2010/main" val="1086630764"/>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6028</TotalTime>
  <Words>729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ADAM.CG PRO</vt:lpstr>
      <vt:lpstr>Arial</vt:lpstr>
      <vt:lpstr>Calibri</vt:lpstr>
      <vt:lpstr>Calibri Light</vt:lpstr>
      <vt:lpstr>Candara</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dc:title>
  <dc:creator>STEPHEN</dc:creator>
  <cp:lastModifiedBy>stephen Duah</cp:lastModifiedBy>
  <cp:revision>89</cp:revision>
  <cp:lastPrinted>2021-02-18T19:41:50Z</cp:lastPrinted>
  <dcterms:created xsi:type="dcterms:W3CDTF">2021-02-18T00:49:19Z</dcterms:created>
  <dcterms:modified xsi:type="dcterms:W3CDTF">2023-07-30T00:46:07Z</dcterms:modified>
</cp:coreProperties>
</file>