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0602-8D71-420F-9AB4-9B6C675BE5B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3C59-2634-4D58-8F64-7564E488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17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0602-8D71-420F-9AB4-9B6C675BE5B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3C59-2634-4D58-8F64-7564E488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0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0602-8D71-420F-9AB4-9B6C675BE5B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3C59-2634-4D58-8F64-7564E488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3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0602-8D71-420F-9AB4-9B6C675BE5B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3C59-2634-4D58-8F64-7564E488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0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0602-8D71-420F-9AB4-9B6C675BE5B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3C59-2634-4D58-8F64-7564E488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9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0602-8D71-420F-9AB4-9B6C675BE5B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3C59-2634-4D58-8F64-7564E488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1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0602-8D71-420F-9AB4-9B6C675BE5B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3C59-2634-4D58-8F64-7564E488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0602-8D71-420F-9AB4-9B6C675BE5B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3C59-2634-4D58-8F64-7564E488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2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0602-8D71-420F-9AB4-9B6C675BE5B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3C59-2634-4D58-8F64-7564E488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8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0602-8D71-420F-9AB4-9B6C675BE5B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3C59-2634-4D58-8F64-7564E488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3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0602-8D71-420F-9AB4-9B6C675BE5B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3C59-2634-4D58-8F64-7564E488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90602-8D71-420F-9AB4-9B6C675BE5B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D3C59-2634-4D58-8F64-7564E488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0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6340"/>
            <a:ext cx="9144000" cy="928506"/>
          </a:xfrm>
        </p:spPr>
        <p:txBody>
          <a:bodyPr/>
          <a:lstStyle/>
          <a:p>
            <a:r>
              <a:rPr lang="en-US" dirty="0" smtClean="0"/>
              <a:t>Prayer &amp; Praise…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99017"/>
            <a:ext cx="9144000" cy="1299754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j-lt"/>
              </a:rPr>
              <a:t>Praise the Lord! Sing to the Lord a new song, his praise in the assembly of the godly! </a:t>
            </a:r>
            <a:r>
              <a:rPr lang="en-US" sz="2800" b="1" dirty="0" smtClean="0">
                <a:latin typeface="+mj-lt"/>
              </a:rPr>
              <a:t>Psalm 149:1</a:t>
            </a:r>
            <a:endParaRPr lang="en-US" sz="2800" b="1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805" y="1358382"/>
            <a:ext cx="6340390" cy="356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80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" y="482692"/>
            <a:ext cx="10515600" cy="1045664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 smtClean="0">
                <a:latin typeface="+mj-lt"/>
              </a:rPr>
              <a:t>Psalm 149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Sing to the Lord a new </a:t>
            </a:r>
            <a:r>
              <a:rPr lang="en-US" dirty="0" smtClean="0"/>
              <a:t>s</a:t>
            </a:r>
            <a:r>
              <a:rPr lang="en-US" dirty="0" smtClean="0">
                <a:latin typeface="+mj-lt"/>
              </a:rPr>
              <a:t>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88189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latin typeface="+mj-lt"/>
              </a:rPr>
              <a:t>1. </a:t>
            </a:r>
            <a:r>
              <a:rPr lang="en-US" dirty="0" smtClean="0">
                <a:latin typeface="+mj-lt"/>
              </a:rPr>
              <a:t>Praise the Lord! Sing to the Lord a new song, his praise in the assembly of the godly! </a:t>
            </a:r>
            <a:r>
              <a:rPr lang="en-US" b="1" dirty="0" smtClean="0">
                <a:latin typeface="+mj-lt"/>
              </a:rPr>
              <a:t>2. </a:t>
            </a:r>
            <a:r>
              <a:rPr lang="en-US" dirty="0" smtClean="0">
                <a:latin typeface="+mj-lt"/>
              </a:rPr>
              <a:t>Let Israel be glad in his Maker; let the children of Zion rejoice in their King!</a:t>
            </a:r>
            <a:r>
              <a:rPr lang="en-US" b="1" dirty="0" smtClean="0">
                <a:latin typeface="+mj-lt"/>
              </a:rPr>
              <a:t> 3. </a:t>
            </a:r>
            <a:r>
              <a:rPr lang="en-US" dirty="0" smtClean="0">
                <a:latin typeface="+mj-lt"/>
              </a:rPr>
              <a:t>Let them praise his name with dancing, making melody to him with tambourine and lyre! </a:t>
            </a:r>
            <a:r>
              <a:rPr lang="en-US" b="1" dirty="0" smtClean="0">
                <a:latin typeface="+mj-lt"/>
              </a:rPr>
              <a:t>4. </a:t>
            </a:r>
            <a:r>
              <a:rPr lang="en-US" dirty="0" smtClean="0">
                <a:latin typeface="+mj-lt"/>
              </a:rPr>
              <a:t>For the Lord takes pleasure in his people; he adorns the humble with salvation.</a:t>
            </a:r>
            <a:r>
              <a:rPr lang="en-US" b="1" dirty="0" smtClean="0">
                <a:latin typeface="+mj-lt"/>
              </a:rPr>
              <a:t> 5. </a:t>
            </a:r>
            <a:r>
              <a:rPr lang="en-US" dirty="0" smtClean="0">
                <a:latin typeface="+mj-lt"/>
              </a:rPr>
              <a:t>Let the godly exult in glory; let them sing for joy on their beds. </a:t>
            </a:r>
            <a:r>
              <a:rPr lang="en-US" b="1" dirty="0" smtClean="0">
                <a:latin typeface="+mj-lt"/>
              </a:rPr>
              <a:t>6. </a:t>
            </a:r>
            <a:r>
              <a:rPr lang="en-US" dirty="0" smtClean="0">
                <a:latin typeface="+mj-lt"/>
              </a:rPr>
              <a:t>Let the high praises of God be in their throats. and two-edged swords in their hands, </a:t>
            </a:r>
            <a:r>
              <a:rPr lang="en-US" b="1" dirty="0" smtClean="0">
                <a:latin typeface="+mj-lt"/>
              </a:rPr>
              <a:t>7. </a:t>
            </a:r>
            <a:r>
              <a:rPr lang="en-US" dirty="0" smtClean="0">
                <a:latin typeface="+mj-lt"/>
              </a:rPr>
              <a:t>to execute vengeance on the nations and punishments on the peoples, </a:t>
            </a:r>
            <a:r>
              <a:rPr lang="en-US" b="1" dirty="0" smtClean="0">
                <a:latin typeface="+mj-lt"/>
              </a:rPr>
              <a:t>8. </a:t>
            </a:r>
            <a:r>
              <a:rPr lang="en-US" dirty="0" smtClean="0">
                <a:latin typeface="+mj-lt"/>
              </a:rPr>
              <a:t>to bind their kings with chains and their nobles with fetters of iron,</a:t>
            </a:r>
            <a:r>
              <a:rPr lang="en-US" b="1" dirty="0" smtClean="0">
                <a:latin typeface="+mj-lt"/>
              </a:rPr>
              <a:t> 9. </a:t>
            </a:r>
            <a:r>
              <a:rPr lang="en-US" dirty="0" smtClean="0">
                <a:latin typeface="+mj-lt"/>
              </a:rPr>
              <a:t>to execute on them the judgment written! This is honor for all his godly ones. Praise the Lord!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9226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59" y="482692"/>
            <a:ext cx="10735491" cy="1045664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>
                <a:latin typeface="+mj-lt"/>
              </a:rPr>
              <a:t>Importance of a lifestyle of prayer and praise…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1658984"/>
            <a:ext cx="11325497" cy="467650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+mj-lt"/>
              </a:rPr>
              <a:t>It is a good thing!! </a:t>
            </a:r>
            <a:r>
              <a:rPr lang="en-US" sz="2600" dirty="0" smtClean="0">
                <a:latin typeface="+mj-lt"/>
              </a:rPr>
              <a:t>Praise the Lord! For it is good to sing praises to our God; for it is pleasant, and a song of praise is fitting. </a:t>
            </a:r>
            <a:r>
              <a:rPr lang="en-US" b="1" dirty="0" smtClean="0">
                <a:latin typeface="+mj-lt"/>
              </a:rPr>
              <a:t>Psalm 147:1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+mj-lt"/>
              </a:rPr>
              <a:t>It is our obligation!! </a:t>
            </a:r>
            <a:r>
              <a:rPr lang="en-US" sz="2600" dirty="0" smtClean="0">
                <a:latin typeface="+mj-lt"/>
              </a:rPr>
              <a:t>Let them praise the name of the Lord, for his name alone is exalted; his majesty is above earth and heaven. </a:t>
            </a:r>
            <a:r>
              <a:rPr lang="en-US" b="1" dirty="0" smtClean="0">
                <a:latin typeface="+mj-lt"/>
              </a:rPr>
              <a:t>Psalm 148:13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+mj-lt"/>
              </a:rPr>
              <a:t>It consistently reminds us of who God is!! </a:t>
            </a:r>
            <a:r>
              <a:rPr lang="en-US" sz="2600" dirty="0" smtClean="0">
                <a:latin typeface="+mj-lt"/>
              </a:rPr>
              <a:t>The Lord lives, and blessed be my rock, and exalted be the God of my salvation. </a:t>
            </a:r>
            <a:r>
              <a:rPr lang="en-US" b="1" dirty="0" smtClean="0">
                <a:latin typeface="+mj-lt"/>
              </a:rPr>
              <a:t>Psalm 18:46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+mj-lt"/>
              </a:rPr>
              <a:t>It helps us through the storms of life!! </a:t>
            </a:r>
            <a:r>
              <a:rPr lang="en-US" sz="2600" dirty="0" smtClean="0">
                <a:latin typeface="+mj-lt"/>
              </a:rPr>
              <a:t>My help comes from the Lord, who made heaven and earth. </a:t>
            </a:r>
            <a:r>
              <a:rPr lang="en-US" b="1" dirty="0" smtClean="0">
                <a:latin typeface="+mj-lt"/>
              </a:rPr>
              <a:t>Psalm 121:2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+mj-lt"/>
              </a:rPr>
              <a:t>It helps us glorify the Lord!! </a:t>
            </a:r>
            <a:r>
              <a:rPr lang="en-US" sz="2600" dirty="0" smtClean="0">
                <a:latin typeface="+mj-lt"/>
              </a:rPr>
              <a:t>Not to us, O Lord, not to us, but to your name give glory, for the sake of your steadfast love and your faithfulness! </a:t>
            </a:r>
            <a:r>
              <a:rPr lang="en-US" b="1" dirty="0" smtClean="0">
                <a:latin typeface="+mj-lt"/>
              </a:rPr>
              <a:t>Psalm 115:1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1954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" y="482692"/>
            <a:ext cx="10515600" cy="1045664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 smtClean="0"/>
              <a:t>Thanksgiving and praises to God… </a:t>
            </a:r>
            <a:br>
              <a:rPr lang="en-US" dirty="0" smtClean="0"/>
            </a:br>
            <a:r>
              <a:rPr lang="en-US" dirty="0" smtClean="0"/>
              <a:t>Psalm 111- Great are the Lord's works.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88189" cy="47188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 smtClean="0">
                <a:latin typeface="+mj-lt"/>
              </a:rPr>
              <a:t>1. </a:t>
            </a:r>
            <a:r>
              <a:rPr lang="en-US" sz="2600" dirty="0" smtClean="0">
                <a:latin typeface="+mj-lt"/>
              </a:rPr>
              <a:t>Praise the Lord! I will give thanks to the Lord with my whole heart, in the company of the upright, in the congregation. </a:t>
            </a:r>
            <a:r>
              <a:rPr lang="en-US" sz="2600" b="1" dirty="0" smtClean="0">
                <a:latin typeface="+mj-lt"/>
              </a:rPr>
              <a:t>2. </a:t>
            </a:r>
            <a:r>
              <a:rPr lang="en-US" sz="2600" dirty="0" smtClean="0">
                <a:latin typeface="+mj-lt"/>
              </a:rPr>
              <a:t>Great are the works of the Lord, studied by all who delight in them. </a:t>
            </a:r>
            <a:r>
              <a:rPr lang="en-US" sz="2600" b="1" dirty="0" smtClean="0">
                <a:latin typeface="+mj-lt"/>
              </a:rPr>
              <a:t>3. </a:t>
            </a:r>
            <a:r>
              <a:rPr lang="en-US" sz="2600" dirty="0" smtClean="0">
                <a:latin typeface="+mj-lt"/>
              </a:rPr>
              <a:t>Full of splendor and majesty is his work, and his righteousness endures forever. </a:t>
            </a:r>
            <a:r>
              <a:rPr lang="en-US" sz="2600" b="1" dirty="0" smtClean="0">
                <a:latin typeface="+mj-lt"/>
              </a:rPr>
              <a:t>4. </a:t>
            </a:r>
            <a:r>
              <a:rPr lang="en-US" sz="2600" dirty="0" smtClean="0">
                <a:latin typeface="+mj-lt"/>
              </a:rPr>
              <a:t>He has caused his wondrous works to be remembered; the Lord is gracious and merciful. </a:t>
            </a:r>
            <a:r>
              <a:rPr lang="en-US" sz="2600" b="1" dirty="0" smtClean="0">
                <a:latin typeface="+mj-lt"/>
              </a:rPr>
              <a:t>5. </a:t>
            </a:r>
            <a:r>
              <a:rPr lang="en-US" sz="2600" dirty="0" smtClean="0">
                <a:latin typeface="+mj-lt"/>
              </a:rPr>
              <a:t>He provides food for those who fear him; he remembers his covenant forever. </a:t>
            </a:r>
            <a:r>
              <a:rPr lang="en-US" sz="2600" b="1" dirty="0" smtClean="0">
                <a:latin typeface="+mj-lt"/>
              </a:rPr>
              <a:t>6. </a:t>
            </a:r>
            <a:r>
              <a:rPr lang="en-US" sz="2600" dirty="0" smtClean="0">
                <a:latin typeface="+mj-lt"/>
              </a:rPr>
              <a:t>He has shown his people the power of his works, in giving them the inheritance of the nations. </a:t>
            </a:r>
            <a:r>
              <a:rPr lang="en-US" sz="2600" b="1" dirty="0" smtClean="0">
                <a:latin typeface="+mj-lt"/>
              </a:rPr>
              <a:t>7. </a:t>
            </a:r>
            <a:r>
              <a:rPr lang="en-US" sz="2600" dirty="0" smtClean="0">
                <a:latin typeface="+mj-lt"/>
              </a:rPr>
              <a:t>The works of his hands are faithful and just; all his precepts are trustworthy; </a:t>
            </a:r>
            <a:r>
              <a:rPr lang="en-US" sz="2600" b="1" dirty="0" smtClean="0">
                <a:latin typeface="+mj-lt"/>
              </a:rPr>
              <a:t>8. </a:t>
            </a:r>
            <a:r>
              <a:rPr lang="en-US" sz="2600" dirty="0" smtClean="0">
                <a:latin typeface="+mj-lt"/>
              </a:rPr>
              <a:t>they are established forever and ever, to be performed with faithfulness and uprightness. </a:t>
            </a:r>
            <a:r>
              <a:rPr lang="en-US" sz="2600" b="1" dirty="0" smtClean="0">
                <a:latin typeface="+mj-lt"/>
              </a:rPr>
              <a:t>9. </a:t>
            </a:r>
            <a:r>
              <a:rPr lang="en-US" sz="2600" dirty="0" smtClean="0">
                <a:latin typeface="+mj-lt"/>
              </a:rPr>
              <a:t>He sent redemption to his people; he has commanded his covenant forever. Holy and awesome is his name! </a:t>
            </a:r>
            <a:r>
              <a:rPr lang="en-US" sz="2600" b="1" dirty="0" smtClean="0">
                <a:latin typeface="+mj-lt"/>
              </a:rPr>
              <a:t>10. </a:t>
            </a:r>
            <a:r>
              <a:rPr lang="en-US" sz="2600" dirty="0" smtClean="0">
                <a:latin typeface="+mj-lt"/>
              </a:rPr>
              <a:t>The fear of the Lord is the beginning of wisdom; all those who practice it have a good understanding. His praise endures forever!</a:t>
            </a:r>
            <a:endParaRPr lang="en-US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8068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" y="482692"/>
            <a:ext cx="10515600" cy="1045664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 smtClean="0"/>
              <a:t>Crying unto the Lord in times of need… </a:t>
            </a:r>
            <a:br>
              <a:rPr lang="en-US" dirty="0" smtClean="0"/>
            </a:br>
            <a:r>
              <a:rPr lang="en-US" dirty="0" smtClean="0"/>
              <a:t>Psalm 121- My help </a:t>
            </a:r>
            <a:r>
              <a:rPr lang="en-US" dirty="0"/>
              <a:t>c</a:t>
            </a:r>
            <a:r>
              <a:rPr lang="en-US" dirty="0" smtClean="0"/>
              <a:t>omes from the Lord.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88189" cy="31774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b="1" dirty="0" smtClean="0">
                <a:latin typeface="+mj-lt"/>
              </a:rPr>
              <a:t>1. </a:t>
            </a:r>
            <a:r>
              <a:rPr lang="en-US" sz="2700" dirty="0" smtClean="0">
                <a:latin typeface="+mj-lt"/>
              </a:rPr>
              <a:t>I lift up my eyes to the hills. From where does my help come? </a:t>
            </a:r>
            <a:r>
              <a:rPr lang="en-US" sz="2700" b="1" dirty="0" smtClean="0">
                <a:latin typeface="+mj-lt"/>
              </a:rPr>
              <a:t>2. </a:t>
            </a:r>
            <a:r>
              <a:rPr lang="en-US" sz="2700" dirty="0" smtClean="0">
                <a:latin typeface="+mj-lt"/>
              </a:rPr>
              <a:t>My help comes from the Lord, who made heaven and earth.</a:t>
            </a:r>
            <a:r>
              <a:rPr lang="en-US" sz="2700" dirty="0">
                <a:latin typeface="+mj-lt"/>
              </a:rPr>
              <a:t> </a:t>
            </a:r>
            <a:r>
              <a:rPr lang="en-US" sz="2700" b="1" dirty="0" smtClean="0">
                <a:latin typeface="+mj-lt"/>
              </a:rPr>
              <a:t>3. </a:t>
            </a:r>
            <a:r>
              <a:rPr lang="en-US" sz="2700" dirty="0" smtClean="0">
                <a:latin typeface="+mj-lt"/>
              </a:rPr>
              <a:t>He will not let your foot be moved; he who keeps you will not slumber. </a:t>
            </a:r>
            <a:r>
              <a:rPr lang="en-US" sz="2700" b="1" dirty="0" smtClean="0">
                <a:latin typeface="+mj-lt"/>
              </a:rPr>
              <a:t>4. </a:t>
            </a:r>
            <a:r>
              <a:rPr lang="en-US" sz="2700" dirty="0" smtClean="0">
                <a:latin typeface="+mj-lt"/>
              </a:rPr>
              <a:t>Behold, he who keeps Israel will neither slumber nor sleep. </a:t>
            </a:r>
            <a:r>
              <a:rPr lang="en-US" sz="2700" b="1" dirty="0" smtClean="0">
                <a:latin typeface="+mj-lt"/>
              </a:rPr>
              <a:t>5. </a:t>
            </a:r>
            <a:r>
              <a:rPr lang="en-US" sz="2700" dirty="0" smtClean="0">
                <a:latin typeface="+mj-lt"/>
              </a:rPr>
              <a:t>The Lord is your keeper; the Lord is your shade on your right hand. </a:t>
            </a:r>
            <a:r>
              <a:rPr lang="en-US" sz="2700" b="1" dirty="0" smtClean="0">
                <a:latin typeface="+mj-lt"/>
              </a:rPr>
              <a:t>6. </a:t>
            </a:r>
            <a:r>
              <a:rPr lang="en-US" sz="2700" dirty="0" smtClean="0">
                <a:latin typeface="+mj-lt"/>
              </a:rPr>
              <a:t>The sun shall not strike you by day, nor the moon by night. </a:t>
            </a:r>
            <a:r>
              <a:rPr lang="en-US" sz="2700" b="1" dirty="0" smtClean="0">
                <a:latin typeface="+mj-lt"/>
              </a:rPr>
              <a:t>7. </a:t>
            </a:r>
            <a:r>
              <a:rPr lang="en-US" sz="2700" dirty="0" smtClean="0">
                <a:latin typeface="+mj-lt"/>
              </a:rPr>
              <a:t>The Lord will keep you from all evil; he will keep your life. </a:t>
            </a:r>
            <a:r>
              <a:rPr lang="en-US" sz="2700" b="1" dirty="0" smtClean="0">
                <a:latin typeface="+mj-lt"/>
              </a:rPr>
              <a:t>8. </a:t>
            </a:r>
            <a:r>
              <a:rPr lang="en-US" sz="2700" dirty="0" smtClean="0">
                <a:latin typeface="+mj-lt"/>
              </a:rPr>
              <a:t>The Lord will keep your going out and your coming in from this time forth and forevermore.</a:t>
            </a:r>
            <a:endParaRPr lang="en-US" sz="2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09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" y="482692"/>
            <a:ext cx="10515600" cy="1045664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 smtClean="0"/>
              <a:t>Deliver and redeem me oh Lord… </a:t>
            </a:r>
            <a:br>
              <a:rPr lang="en-US" dirty="0" smtClean="0"/>
            </a:br>
            <a:r>
              <a:rPr lang="en-US" dirty="0" smtClean="0"/>
              <a:t>Psalm 23 – The Lord is my shepherd.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88189" cy="31774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b="1" dirty="0" smtClean="0">
                <a:latin typeface="+mj-lt"/>
              </a:rPr>
              <a:t>1. </a:t>
            </a:r>
            <a:r>
              <a:rPr lang="en-US" sz="2700" dirty="0" smtClean="0">
                <a:latin typeface="+mj-lt"/>
              </a:rPr>
              <a:t>The Lord is my shepherd; I shall not want.</a:t>
            </a:r>
            <a:r>
              <a:rPr lang="en-US" sz="2700" b="1" dirty="0" smtClean="0">
                <a:latin typeface="+mj-lt"/>
              </a:rPr>
              <a:t> 2.</a:t>
            </a:r>
            <a:r>
              <a:rPr lang="en-US" sz="2700" dirty="0" smtClean="0">
                <a:latin typeface="+mj-lt"/>
              </a:rPr>
              <a:t> He makes me lie down in green pastures. He leads me beside still waters.</a:t>
            </a:r>
            <a:r>
              <a:rPr lang="en-US" sz="2700" dirty="0">
                <a:latin typeface="+mj-lt"/>
              </a:rPr>
              <a:t> </a:t>
            </a:r>
            <a:r>
              <a:rPr lang="en-US" sz="2700" b="1" dirty="0" smtClean="0">
                <a:latin typeface="+mj-lt"/>
              </a:rPr>
              <a:t>3. </a:t>
            </a:r>
            <a:r>
              <a:rPr lang="en-US" sz="2700" dirty="0" smtClean="0">
                <a:latin typeface="+mj-lt"/>
              </a:rPr>
              <a:t>He restores my soul. He leads me in paths of righteousness for his name's sake.</a:t>
            </a:r>
            <a:r>
              <a:rPr lang="en-US" sz="2700" dirty="0">
                <a:latin typeface="+mj-lt"/>
              </a:rPr>
              <a:t> </a:t>
            </a:r>
            <a:r>
              <a:rPr lang="en-US" sz="2700" b="1" dirty="0" smtClean="0">
                <a:latin typeface="+mj-lt"/>
              </a:rPr>
              <a:t>4. </a:t>
            </a:r>
            <a:r>
              <a:rPr lang="en-US" sz="2700" dirty="0" smtClean="0">
                <a:latin typeface="+mj-lt"/>
              </a:rPr>
              <a:t>Even though I walk through the valley of the shadow of death, I will fear no evil, for you are with me; your rod and your staff, they comfort me.</a:t>
            </a:r>
            <a:r>
              <a:rPr lang="en-US" sz="2700" b="1" dirty="0" smtClean="0">
                <a:latin typeface="+mj-lt"/>
              </a:rPr>
              <a:t> 5. </a:t>
            </a:r>
            <a:r>
              <a:rPr lang="en-US" sz="2700" dirty="0" smtClean="0">
                <a:latin typeface="+mj-lt"/>
              </a:rPr>
              <a:t>You prepare a table before me in the presence of my enemies; you anoint my head with oil; my cup overflows. </a:t>
            </a:r>
            <a:r>
              <a:rPr lang="en-US" sz="2700" b="1" dirty="0" smtClean="0">
                <a:latin typeface="+mj-lt"/>
              </a:rPr>
              <a:t>6. </a:t>
            </a:r>
            <a:r>
              <a:rPr lang="en-US" sz="2700" dirty="0" smtClean="0">
                <a:latin typeface="+mj-lt"/>
              </a:rPr>
              <a:t>Surely goodness and mercy shall follow me all the days of my life, and I shall dwell in the house of the Lord forever.</a:t>
            </a:r>
            <a:endParaRPr lang="en-US" sz="2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0242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" y="257129"/>
            <a:ext cx="10515600" cy="1045664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/>
              <a:t>Conclusion…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88189" cy="266799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+mj-lt"/>
              </a:rPr>
              <a:t>Decide to praise the Lord at all times… </a:t>
            </a:r>
            <a:r>
              <a:rPr lang="en-US" sz="2600" dirty="0" smtClean="0">
                <a:latin typeface="+mj-lt"/>
              </a:rPr>
              <a:t>I will bless the Lord at all times; his praise shall continually be in my mouth. </a:t>
            </a:r>
            <a:r>
              <a:rPr lang="en-US" b="1" dirty="0" smtClean="0">
                <a:latin typeface="+mj-lt"/>
              </a:rPr>
              <a:t>Psalm 34:1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+mj-lt"/>
              </a:rPr>
              <a:t>Participate in family and fellowship worship in Songs… </a:t>
            </a:r>
            <a:r>
              <a:rPr lang="en-US" sz="2600" dirty="0" smtClean="0">
                <a:latin typeface="+mj-lt"/>
              </a:rPr>
              <a:t>Oh, magnify the Lord with me, and let us exalt his name together! </a:t>
            </a:r>
            <a:r>
              <a:rPr lang="en-US" b="1" dirty="0" smtClean="0">
                <a:latin typeface="+mj-lt"/>
              </a:rPr>
              <a:t>Psalm 34:3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+mj-lt"/>
              </a:rPr>
              <a:t>keep God’s word as the foundation of your praise!!   </a:t>
            </a:r>
            <a:endParaRPr lang="en-US" b="1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9560" y="4493623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Let us pray…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12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949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Prayer &amp; Praise…</vt:lpstr>
      <vt:lpstr>Psalm 149  Sing to the Lord a new song</vt:lpstr>
      <vt:lpstr>Importance of a lifestyle of prayer and praise…</vt:lpstr>
      <vt:lpstr>Thanksgiving and praises to God…  Psalm 111- Great are the Lord's works.</vt:lpstr>
      <vt:lpstr>Crying unto the Lord in times of need…  Psalm 121- My help comes from the Lord.</vt:lpstr>
      <vt:lpstr>Deliver and redeem me oh Lord…  Psalm 23 – The Lord is my shepherd.</vt:lpstr>
      <vt:lpstr>Conclusion…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Prayer &amp; Praise…</dc:title>
  <dc:creator>A</dc:creator>
  <cp:lastModifiedBy>A</cp:lastModifiedBy>
  <cp:revision>8</cp:revision>
  <dcterms:created xsi:type="dcterms:W3CDTF">2023-09-09T10:28:29Z</dcterms:created>
  <dcterms:modified xsi:type="dcterms:W3CDTF">2023-09-09T11:40:46Z</dcterms:modified>
</cp:coreProperties>
</file>