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0" r:id="rId3"/>
    <p:sldId id="259" r:id="rId5"/>
    <p:sldId id="263" r:id="rId6"/>
    <p:sldId id="285" r:id="rId7"/>
    <p:sldId id="291" r:id="rId8"/>
    <p:sldId id="292" r:id="rId9"/>
    <p:sldId id="286" r:id="rId10"/>
    <p:sldId id="288" r:id="rId11"/>
    <p:sldId id="293" r:id="rId12"/>
    <p:sldId id="297" r:id="rId13"/>
    <p:sldId id="294" r:id="rId14"/>
    <p:sldId id="296" r:id="rId15"/>
    <p:sldId id="299" r:id="rId16"/>
    <p:sldId id="282" r:id="rId17"/>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6.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B95276-A2CE-457C-841E-581A84FCC42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1B95276-A2CE-457C-841E-581A84FCC42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1B95276-A2CE-457C-841E-581A84FCC42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D1B95276-A2CE-457C-841E-581A84FCC42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D1B95276-A2CE-457C-841E-581A84FCC42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D1B95276-A2CE-457C-841E-581A84FCC42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D1B95276-A2CE-457C-841E-581A84FCC42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B95276-A2CE-457C-841E-581A84FCC42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B95276-A2CE-457C-841E-581A84FCC42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D1B95276-A2CE-457C-841E-581A84FCC42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D1B95276-A2CE-457C-841E-581A84FCC42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0647D-877F-46C5-B745-3A1EAED7D21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B95276-A2CE-457C-841E-581A84FCC42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0647D-877F-46C5-B745-3A1EAED7D21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a:stretch>
            <a:fillRect/>
          </a:stretch>
        </p:blipFill>
        <p:spPr>
          <a:xfrm>
            <a:off x="4676140" y="1003300"/>
            <a:ext cx="2439670" cy="2425700"/>
          </a:xfrm>
          <a:prstGeom prst="rect">
            <a:avLst/>
          </a:prstGeom>
        </p:spPr>
      </p:pic>
      <p:sp>
        <p:nvSpPr>
          <p:cNvPr id="6" name="副标题 5"/>
          <p:cNvSpPr>
            <a:spLocks noGrp="1"/>
          </p:cNvSpPr>
          <p:nvPr>
            <p:ph type="subTitle" idx="1"/>
            <p:custDataLst>
              <p:tags r:id="rId3"/>
            </p:custDataLst>
          </p:nvPr>
        </p:nvSpPr>
        <p:spPr>
          <a:xfrm>
            <a:off x="614680" y="3748405"/>
            <a:ext cx="10962640" cy="1904365"/>
          </a:xfrm>
          <a:ln>
            <a:solidFill>
              <a:schemeClr val="accent1"/>
            </a:solidFill>
          </a:ln>
        </p:spPr>
        <p:txBody>
          <a:bodyPr>
            <a:noAutofit/>
          </a:bodyPr>
          <a:p>
            <a:pPr marL="0" indent="0" algn="ctr">
              <a:buNone/>
            </a:pPr>
            <a:r>
              <a:rPr lang="en-US" altLang="zh-CN" sz="2800" b="1">
                <a:solidFill>
                  <a:schemeClr val="tx1"/>
                </a:solidFill>
                <a:effectLst>
                  <a:outerShdw blurRad="38100" dist="19050" dir="2700000" algn="tl" rotWithShape="0">
                    <a:schemeClr val="dk1">
                      <a:alpha val="40000"/>
                    </a:schemeClr>
                  </a:outerShdw>
                </a:effectLst>
                <a:latin typeface="Comic Sans MS" panose="030F0702030302020204" pitchFamily="66" charset="0"/>
                <a:ea typeface="等线" panose="02010600030101010101" charset="-122"/>
                <a:cs typeface="Comic Sans MS" panose="030F0702030302020204" pitchFamily="66" charset="0"/>
              </a:rPr>
              <a:t>The Psalms of King David</a:t>
            </a:r>
            <a:endParaRPr lang="en-US" altLang="zh-CN" sz="2800" b="1">
              <a:solidFill>
                <a:schemeClr val="tx1"/>
              </a:solidFill>
              <a:effectLst>
                <a:outerShdw blurRad="38100" dist="19050" dir="2700000" algn="tl" rotWithShape="0">
                  <a:schemeClr val="dk1">
                    <a:alpha val="40000"/>
                  </a:schemeClr>
                </a:outerShdw>
              </a:effectLst>
              <a:latin typeface="Comic Sans MS" panose="030F0702030302020204" pitchFamily="66" charset="0"/>
              <a:ea typeface="等线" panose="02010600030101010101" charset="-122"/>
              <a:cs typeface="Comic Sans MS" panose="030F0702030302020204" pitchFamily="66" charset="0"/>
            </a:endParaRPr>
          </a:p>
          <a:p>
            <a:pPr marL="0" indent="0" algn="ctr">
              <a:buNone/>
            </a:pPr>
            <a:endParaRPr lang="en-US" altLang="zh-CN" sz="2800" b="1">
              <a:solidFill>
                <a:schemeClr val="tx1"/>
              </a:solidFill>
              <a:effectLst>
                <a:outerShdw blurRad="38100" dist="19050" dir="2700000" algn="tl" rotWithShape="0">
                  <a:schemeClr val="dk1">
                    <a:alpha val="40000"/>
                  </a:schemeClr>
                </a:outerShdw>
              </a:effectLst>
              <a:latin typeface="Comic Sans MS" panose="030F0702030302020204" pitchFamily="66" charset="0"/>
              <a:ea typeface="等线" panose="02010600030101010101" charset="-122"/>
              <a:cs typeface="Comic Sans MS" panose="030F0702030302020204" pitchFamily="66" charset="0"/>
            </a:endParaRPr>
          </a:p>
          <a:p>
            <a:pPr algn="ctr"/>
            <a:r>
              <a:rPr lang="en-US" altLang="zh-CN" sz="2800" b="1">
                <a:solidFill>
                  <a:srgbClr val="FF0000"/>
                </a:solidFill>
                <a:effectLst>
                  <a:outerShdw blurRad="38100" dist="19050" dir="2700000" algn="tl" rotWithShape="0">
                    <a:schemeClr val="dk1">
                      <a:alpha val="40000"/>
                    </a:schemeClr>
                  </a:outerShdw>
                </a:effectLst>
                <a:latin typeface="Comic Sans MS" panose="030F0702030302020204" pitchFamily="66" charset="0"/>
                <a:ea typeface="等线" panose="02010600030101010101" charset="-122"/>
                <a:cs typeface="Comic Sans MS" panose="030F0702030302020204" pitchFamily="66" charset="0"/>
              </a:rPr>
              <a:t>Psalms 57: 1</a:t>
            </a:r>
            <a:r>
              <a:rPr lang="en-US" altLang="zh-CN" sz="2800" b="1">
                <a:solidFill>
                  <a:schemeClr val="tx1"/>
                </a:solidFill>
                <a:effectLst>
                  <a:outerShdw blurRad="38100" dist="19050" dir="2700000" algn="tl" rotWithShape="0">
                    <a:schemeClr val="dk1">
                      <a:alpha val="40000"/>
                    </a:schemeClr>
                  </a:outerShdw>
                </a:effectLst>
                <a:latin typeface="Comic Sans MS" panose="030F0702030302020204" pitchFamily="66" charset="0"/>
                <a:ea typeface="等线" panose="02010600030101010101" charset="-122"/>
                <a:cs typeface="Comic Sans MS" panose="030F0702030302020204" pitchFamily="66" charset="0"/>
              </a:rPr>
              <a:t>“...</a:t>
            </a:r>
            <a:r>
              <a:rPr lang="en-US" altLang="zh-CN" sz="2800" b="1" i="1">
                <a:solidFill>
                  <a:schemeClr val="tx1"/>
                </a:solidFill>
                <a:effectLst>
                  <a:outerShdw blurRad="38100" dist="19050" dir="2700000" algn="tl" rotWithShape="0">
                    <a:schemeClr val="dk1">
                      <a:alpha val="40000"/>
                    </a:schemeClr>
                  </a:outerShdw>
                </a:effectLst>
                <a:latin typeface="Comic Sans MS" panose="030F0702030302020204" pitchFamily="66" charset="0"/>
                <a:ea typeface="等线" panose="02010600030101010101" charset="-122"/>
                <a:cs typeface="Comic Sans MS" panose="030F0702030302020204" pitchFamily="66" charset="0"/>
              </a:rPr>
              <a:t>In the shadow of your wings I will take refuge, till the storms of destruction pass by</a:t>
            </a:r>
            <a:r>
              <a:rPr lang="en-US" altLang="zh-CN" sz="2800" b="1">
                <a:solidFill>
                  <a:schemeClr val="tx1"/>
                </a:solidFill>
                <a:effectLst>
                  <a:outerShdw blurRad="38100" dist="19050" dir="2700000" algn="tl" rotWithShape="0">
                    <a:schemeClr val="dk1">
                      <a:alpha val="40000"/>
                    </a:schemeClr>
                  </a:outerShdw>
                </a:effectLst>
                <a:latin typeface="Comic Sans MS" panose="030F0702030302020204" pitchFamily="66" charset="0"/>
                <a:ea typeface="等线" panose="02010600030101010101" charset="-122"/>
                <a:cs typeface="Comic Sans MS" panose="030F0702030302020204" pitchFamily="66" charset="0"/>
              </a:rPr>
              <a:t>.”</a:t>
            </a:r>
            <a:endParaRPr lang="en-US" altLang="zh-CN" sz="2800" b="1">
              <a:solidFill>
                <a:schemeClr val="tx1"/>
              </a:solidFill>
              <a:effectLst>
                <a:outerShdw blurRad="38100" dist="19050" dir="2700000" algn="tl" rotWithShape="0">
                  <a:schemeClr val="dk1">
                    <a:alpha val="40000"/>
                  </a:schemeClr>
                </a:outerShdw>
              </a:effectLst>
              <a:latin typeface="Comic Sans MS" panose="030F0702030302020204" pitchFamily="66" charset="0"/>
              <a:ea typeface="等线" panose="02010600030101010101" charset="-122"/>
              <a:cs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39725" y="1628140"/>
            <a:ext cx="11656695" cy="5008880"/>
          </a:xfrm>
          <a:ln>
            <a:solidFill>
              <a:schemeClr val="bg1">
                <a:lumMod val="85000"/>
              </a:schemeClr>
            </a:solidFill>
          </a:ln>
        </p:spPr>
        <p:txBody>
          <a:bodyPr>
            <a:noAutofit/>
          </a:bodyPr>
          <a:lstStyle/>
          <a:p>
            <a:pPr marL="0" indent="0" algn="ctr">
              <a:buNone/>
            </a:pPr>
            <a:r>
              <a:rPr lang="en-US" sz="2600" dirty="0">
                <a:latin typeface="Comic Sans MS" panose="030F0702030302020204" pitchFamily="66" charset="0"/>
              </a:rPr>
              <a:t>O Lord, who shall sojourn in your tent? Who shall dwell on your holy hill? He who walks blamelessly and does what is right and speaks truth in his heart; who does not slander with his tongue and does no evil to his neighbor, nor takes up a reproach against his friend; </a:t>
            </a:r>
            <a:endParaRPr lang="en-US" sz="2600" dirty="0" smtClean="0">
              <a:latin typeface="Comic Sans MS" panose="030F0702030302020204" pitchFamily="66" charset="0"/>
            </a:endParaRPr>
          </a:p>
          <a:p>
            <a:pPr marL="0" indent="0" algn="ctr">
              <a:buNone/>
            </a:pPr>
            <a:r>
              <a:rPr lang="en-US" sz="2600" b="1" dirty="0">
                <a:solidFill>
                  <a:srgbClr val="FF0000"/>
                </a:solidFill>
                <a:latin typeface="Comic Sans MS" panose="030F0702030302020204" pitchFamily="66" charset="0"/>
                <a:sym typeface="+mn-ea"/>
              </a:rPr>
              <a:t>Psalm 15: </a:t>
            </a:r>
            <a:r>
              <a:rPr lang="en-US" altLang="ja-JP" sz="2600" b="1" dirty="0" smtClean="0">
                <a:solidFill>
                  <a:srgbClr val="FF0000"/>
                </a:solidFill>
                <a:latin typeface="Comic Sans MS" panose="030F0702030302020204" pitchFamily="66" charset="0"/>
              </a:rPr>
              <a:t>1-3</a:t>
            </a:r>
            <a:endParaRPr lang="en-US" altLang="ja-JP" sz="2600" b="1" dirty="0" smtClean="0">
              <a:solidFill>
                <a:srgbClr val="FF0000"/>
              </a:solidFill>
              <a:latin typeface="Comic Sans MS" panose="030F0702030302020204" pitchFamily="66" charset="0"/>
            </a:endParaRPr>
          </a:p>
          <a:p>
            <a:pPr marL="0" indent="0" algn="ctr">
              <a:buNone/>
            </a:pPr>
            <a:endParaRPr lang="en-US" altLang="ja-JP" sz="2600" b="1" dirty="0" smtClean="0">
              <a:solidFill>
                <a:srgbClr val="FF0000"/>
              </a:solidFill>
              <a:latin typeface="Comic Sans MS" panose="030F0702030302020204" pitchFamily="66" charset="0"/>
            </a:endParaRPr>
          </a:p>
          <a:p>
            <a:pPr marL="0" indent="0" algn="ctr">
              <a:buNone/>
            </a:pPr>
            <a:r>
              <a:rPr lang="en-US" altLang="ja-JP" sz="2600" dirty="0" smtClean="0">
                <a:latin typeface="Comic Sans MS" panose="030F0702030302020204" pitchFamily="66" charset="0"/>
              </a:rPr>
              <a:t>He said to his men, “The Lord forbid that I should do this thing to my lord, the Lord's anointed, to put out my hand against him, seeing he is the Lord's anointed.” So David persuaded his men with these words and did not permit them to attack Saul. And Saul rose up and left the cave and went on his way.</a:t>
            </a:r>
            <a:endParaRPr lang="en-US" altLang="ja-JP" sz="2600" dirty="0" smtClean="0">
              <a:latin typeface="Comic Sans MS" panose="030F0702030302020204" pitchFamily="66" charset="0"/>
            </a:endParaRPr>
          </a:p>
          <a:p>
            <a:pPr marL="0" indent="0" algn="ctr">
              <a:buNone/>
            </a:pPr>
            <a:r>
              <a:rPr lang="en-US" altLang="ja-JP" sz="2600" b="1" dirty="0" smtClean="0">
                <a:solidFill>
                  <a:srgbClr val="FF0000"/>
                </a:solidFill>
                <a:latin typeface="Comic Sans MS" panose="030F0702030302020204" pitchFamily="66" charset="0"/>
              </a:rPr>
              <a:t>1 Samuel 24: 6-7 (Matthew 5:44; Romans 12:17-21)</a:t>
            </a:r>
            <a:endParaRPr lang="en-US" altLang="ja-JP" sz="2600" b="1" dirty="0" smtClean="0">
              <a:solidFill>
                <a:srgbClr val="FF0000"/>
              </a:solidFill>
              <a:latin typeface="Comic Sans MS" panose="030F0702030302020204" pitchFamily="66" charset="0"/>
            </a:endParaRPr>
          </a:p>
        </p:txBody>
      </p:sp>
      <p:sp>
        <p:nvSpPr>
          <p:cNvPr id="6" name="TextBox 5"/>
          <p:cNvSpPr txBox="1"/>
          <p:nvPr/>
        </p:nvSpPr>
        <p:spPr>
          <a:xfrm>
            <a:off x="0" y="0"/>
            <a:ext cx="12192635" cy="142049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r>
              <a:rPr lang="en-US" sz="4200" b="1" dirty="0" smtClean="0">
                <a:latin typeface="Comic Sans MS" panose="030F0702030302020204" pitchFamily="66" charset="0"/>
              </a:rPr>
              <a:t>Love other</a:t>
            </a:r>
            <a:r>
              <a:rPr lang="en-US" sz="4200" b="1" dirty="0" smtClean="0">
                <a:latin typeface="Comic Sans MS" panose="030F0702030302020204" pitchFamily="66" charset="0"/>
              </a:rPr>
              <a:t>s </a:t>
            </a:r>
            <a:endParaRPr lang="en-US" sz="4200"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1727835"/>
            <a:ext cx="11722735" cy="4620260"/>
          </a:xfrm>
          <a:ln>
            <a:solidFill>
              <a:schemeClr val="bg1">
                <a:lumMod val="85000"/>
              </a:schemeClr>
            </a:solidFill>
          </a:ln>
        </p:spPr>
        <p:txBody>
          <a:bodyPr>
            <a:noAutofit/>
          </a:bodyPr>
          <a:lstStyle/>
          <a:p>
            <a:pPr marL="0" indent="0" algn="ctr">
              <a:buNone/>
            </a:pPr>
            <a:r>
              <a:rPr lang="en-US" dirty="0">
                <a:latin typeface="Comic Sans MS" panose="030F0702030302020204" pitchFamily="66" charset="0"/>
                <a:sym typeface="+mn-ea"/>
              </a:rPr>
              <a:t>I have set the Lord always before me; because he is at my right hand, I shall not be shaken.</a:t>
            </a:r>
            <a:endParaRPr lang="en-US" dirty="0">
              <a:latin typeface="Comic Sans MS" panose="030F0702030302020204" pitchFamily="66" charset="0"/>
            </a:endParaRPr>
          </a:p>
          <a:p>
            <a:pPr marL="0" indent="0" algn="ctr">
              <a:buNone/>
            </a:pPr>
            <a:r>
              <a:rPr lang="en-US" altLang="ja-JP" b="1" dirty="0" smtClean="0">
                <a:solidFill>
                  <a:srgbClr val="FF0000"/>
                </a:solidFill>
                <a:latin typeface="Comic Sans MS" panose="030F0702030302020204" pitchFamily="66" charset="0"/>
              </a:rPr>
              <a:t>Psalm 16: 8</a:t>
            </a:r>
            <a:endParaRPr lang="en-US" altLang="ja-JP" b="1" dirty="0" smtClean="0">
              <a:solidFill>
                <a:srgbClr val="FF0000"/>
              </a:solidFill>
              <a:latin typeface="Comic Sans MS" panose="030F0702030302020204" pitchFamily="66" charset="0"/>
            </a:endParaRPr>
          </a:p>
          <a:p>
            <a:pPr marL="0" indent="0" algn="ctr">
              <a:buNone/>
            </a:pPr>
            <a:endParaRPr lang="en-US" altLang="ja-JP" b="1" dirty="0" smtClean="0">
              <a:solidFill>
                <a:srgbClr val="FF0000"/>
              </a:solidFill>
              <a:latin typeface="Comic Sans MS" panose="030F0702030302020204" pitchFamily="66" charset="0"/>
            </a:endParaRPr>
          </a:p>
          <a:p>
            <a:pPr marL="0" indent="0" algn="ctr">
              <a:buNone/>
            </a:pPr>
            <a:endParaRPr lang="en-US" altLang="ja-JP" b="1" dirty="0" smtClean="0">
              <a:solidFill>
                <a:srgbClr val="FF0000"/>
              </a:solidFill>
              <a:latin typeface="Comic Sans MS" panose="030F0702030302020204" pitchFamily="66" charset="0"/>
            </a:endParaRPr>
          </a:p>
          <a:p>
            <a:pPr marL="0" indent="0" algn="ctr">
              <a:buNone/>
            </a:pPr>
            <a:r>
              <a:rPr lang="en-US" altLang="ja-JP" dirty="0" smtClean="0">
                <a:solidFill>
                  <a:schemeClr val="tx1"/>
                </a:solidFill>
                <a:latin typeface="Comic Sans MS" panose="030F0702030302020204" pitchFamily="66" charset="0"/>
              </a:rPr>
              <a:t> In all your ways acknowledge him, and he will make straight your paths. 7 Be not wise in your own eyes; fear the Lord, and turn away from evil.</a:t>
            </a:r>
            <a:endParaRPr lang="en-US" altLang="ja-JP" dirty="0" smtClean="0">
              <a:solidFill>
                <a:schemeClr val="tx1"/>
              </a:solidFill>
              <a:latin typeface="Comic Sans MS" panose="030F0702030302020204" pitchFamily="66" charset="0"/>
            </a:endParaRPr>
          </a:p>
          <a:p>
            <a:pPr marL="0" indent="0" algn="ctr">
              <a:buNone/>
            </a:pPr>
            <a:r>
              <a:rPr lang="en-US" altLang="ja-JP" b="1" dirty="0" smtClean="0">
                <a:solidFill>
                  <a:srgbClr val="FF0000"/>
                </a:solidFill>
                <a:latin typeface="Comic Sans MS" panose="030F0702030302020204" pitchFamily="66" charset="0"/>
              </a:rPr>
              <a:t>Proverbs 3: 6-7</a:t>
            </a:r>
            <a:endParaRPr lang="en-US" altLang="ja-JP" b="1" dirty="0" smtClean="0">
              <a:solidFill>
                <a:srgbClr val="FF0000"/>
              </a:solidFill>
              <a:latin typeface="Comic Sans MS" panose="030F0702030302020204" pitchFamily="66" charset="0"/>
            </a:endParaRPr>
          </a:p>
        </p:txBody>
      </p:sp>
      <p:sp>
        <p:nvSpPr>
          <p:cNvPr id="6" name="TextBox 5"/>
          <p:cNvSpPr txBox="1"/>
          <p:nvPr/>
        </p:nvSpPr>
        <p:spPr>
          <a:xfrm>
            <a:off x="0" y="0"/>
            <a:ext cx="12192635" cy="142049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r>
              <a:rPr lang="en-US" sz="4200" b="1" dirty="0" smtClean="0">
                <a:latin typeface="Comic Sans MS" panose="030F0702030302020204" pitchFamily="66" charset="0"/>
              </a:rPr>
              <a:t>Acknowledged Him </a:t>
            </a:r>
            <a:r>
              <a:rPr lang="en-US" sz="4200" b="1" dirty="0" smtClean="0">
                <a:latin typeface="Comic Sans MS" panose="030F0702030302020204" pitchFamily="66" charset="0"/>
              </a:rPr>
              <a:t>in all you </a:t>
            </a:r>
            <a:r>
              <a:rPr lang="en-US" sz="4200" b="1" dirty="0" smtClean="0">
                <a:latin typeface="Comic Sans MS" panose="030F0702030302020204" pitchFamily="66" charset="0"/>
              </a:rPr>
              <a:t>do </a:t>
            </a:r>
            <a:endParaRPr lang="en-US" sz="4200"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0190" y="1760220"/>
            <a:ext cx="11657330" cy="4721225"/>
          </a:xfrm>
          <a:ln>
            <a:solidFill>
              <a:schemeClr val="bg1">
                <a:lumMod val="85000"/>
              </a:schemeClr>
            </a:solidFill>
          </a:ln>
        </p:spPr>
        <p:txBody>
          <a:bodyPr>
            <a:noAutofit/>
          </a:bodyPr>
          <a:lstStyle/>
          <a:p>
            <a:pPr marL="0" indent="0" algn="ctr">
              <a:buNone/>
            </a:pPr>
            <a:r>
              <a:rPr lang="en-US" dirty="0" smtClean="0">
                <a:latin typeface="Comic Sans MS" panose="030F0702030302020204" pitchFamily="66" charset="0"/>
              </a:rPr>
              <a:t>May the Lord cut off all flattering lips, the tongue that makes great boasts, those who say, “With our tongue we will prevail, our lips are with us; who is master over us?”</a:t>
            </a:r>
            <a:endParaRPr lang="en-US" dirty="0" smtClean="0">
              <a:latin typeface="Comic Sans MS" panose="030F0702030302020204" pitchFamily="66" charset="0"/>
            </a:endParaRPr>
          </a:p>
          <a:p>
            <a:pPr marL="0" indent="0" algn="ctr">
              <a:buNone/>
            </a:pPr>
            <a:r>
              <a:rPr lang="en-US" altLang="ja-JP" b="1" dirty="0" smtClean="0">
                <a:solidFill>
                  <a:srgbClr val="FF0000"/>
                </a:solidFill>
                <a:latin typeface="Comic Sans MS" panose="030F0702030302020204" pitchFamily="66" charset="0"/>
              </a:rPr>
              <a:t>Psalm 12: 3-4</a:t>
            </a:r>
            <a:endParaRPr lang="en-US" altLang="ja-JP" b="1" dirty="0" smtClean="0">
              <a:solidFill>
                <a:srgbClr val="FF0000"/>
              </a:solidFill>
              <a:latin typeface="Comic Sans MS" panose="030F0702030302020204" pitchFamily="66" charset="0"/>
            </a:endParaRPr>
          </a:p>
          <a:p>
            <a:pPr marL="0" indent="0" algn="ctr">
              <a:buNone/>
            </a:pPr>
            <a:endParaRPr lang="en-US" altLang="ja-JP" b="1" dirty="0" smtClean="0">
              <a:latin typeface="Comic Sans MS" panose="030F0702030302020204" pitchFamily="66" charset="0"/>
            </a:endParaRPr>
          </a:p>
          <a:p>
            <a:pPr marL="0" indent="0" algn="ctr">
              <a:buNone/>
            </a:pPr>
            <a:r>
              <a:rPr lang="en-US" altLang="ja-JP" b="1" dirty="0" smtClean="0">
                <a:latin typeface="Comic Sans MS" panose="030F0702030302020204" pitchFamily="66" charset="0"/>
              </a:rPr>
              <a:t> </a:t>
            </a:r>
            <a:endParaRPr lang="en-US" altLang="ja-JP" b="1" dirty="0" smtClean="0">
              <a:latin typeface="Comic Sans MS" panose="030F0702030302020204" pitchFamily="66" charset="0"/>
            </a:endParaRPr>
          </a:p>
          <a:p>
            <a:pPr marL="0" indent="0" algn="ctr">
              <a:buNone/>
            </a:pPr>
            <a:r>
              <a:rPr lang="en-US" altLang="ja-JP" dirty="0" smtClean="0">
                <a:latin typeface="Comic Sans MS" panose="030F0702030302020204" pitchFamily="66" charset="0"/>
              </a:rPr>
              <a:t>For you save a humble people, but the haughty eyes you bring down.</a:t>
            </a:r>
            <a:endParaRPr lang="en-US" altLang="ja-JP" dirty="0" smtClean="0">
              <a:latin typeface="Comic Sans MS" panose="030F0702030302020204" pitchFamily="66" charset="0"/>
            </a:endParaRPr>
          </a:p>
          <a:p>
            <a:pPr marL="0" indent="0" algn="ctr">
              <a:buNone/>
            </a:pPr>
            <a:r>
              <a:rPr lang="en-US" altLang="ja-JP" b="1" dirty="0" smtClean="0">
                <a:solidFill>
                  <a:srgbClr val="FF0000"/>
                </a:solidFill>
                <a:latin typeface="Comic Sans MS" panose="030F0702030302020204" pitchFamily="66" charset="0"/>
                <a:sym typeface="+mn-ea"/>
              </a:rPr>
              <a:t>Psalm 18: 27</a:t>
            </a:r>
            <a:endParaRPr lang="en-US" altLang="ja-JP" b="1" dirty="0" smtClean="0">
              <a:solidFill>
                <a:srgbClr val="FF0000"/>
              </a:solidFill>
              <a:latin typeface="Comic Sans MS" panose="030F0702030302020204" pitchFamily="66" charset="0"/>
            </a:endParaRPr>
          </a:p>
          <a:p>
            <a:pPr marL="0" indent="0" algn="ctr">
              <a:buNone/>
            </a:pPr>
            <a:endParaRPr lang="en-US" altLang="ja-JP" b="1" dirty="0" smtClean="0">
              <a:solidFill>
                <a:srgbClr val="FF0000"/>
              </a:solidFill>
              <a:latin typeface="Comic Sans MS" panose="030F0702030302020204" pitchFamily="66" charset="0"/>
            </a:endParaRPr>
          </a:p>
        </p:txBody>
      </p:sp>
      <p:sp>
        <p:nvSpPr>
          <p:cNvPr id="6" name="TextBox 5"/>
          <p:cNvSpPr txBox="1"/>
          <p:nvPr/>
        </p:nvSpPr>
        <p:spPr>
          <a:xfrm>
            <a:off x="0" y="0"/>
            <a:ext cx="12192635" cy="142049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r>
              <a:rPr lang="en-US" sz="4200" b="1" dirty="0" smtClean="0">
                <a:latin typeface="Comic Sans MS" panose="030F0702030302020204" pitchFamily="66" charset="0"/>
              </a:rPr>
              <a:t>Be humble </a:t>
            </a:r>
            <a:r>
              <a:rPr lang="en-US" sz="4200" b="1" dirty="0" smtClean="0">
                <a:latin typeface="Comic Sans MS" panose="030F0702030302020204" pitchFamily="66" charset="0"/>
              </a:rPr>
              <a:t>always </a:t>
            </a:r>
            <a:endParaRPr lang="en-US" sz="4200"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0190" y="1760220"/>
            <a:ext cx="11657330" cy="4721225"/>
          </a:xfrm>
          <a:ln>
            <a:solidFill>
              <a:schemeClr val="bg1">
                <a:lumMod val="85000"/>
              </a:schemeClr>
            </a:solidFill>
          </a:ln>
        </p:spPr>
        <p:txBody>
          <a:bodyPr>
            <a:noAutofit/>
          </a:bodyPr>
          <a:lstStyle/>
          <a:p>
            <a:pPr marL="0" indent="0" algn="ctr">
              <a:buNone/>
            </a:pPr>
            <a:endParaRPr lang="en-US" altLang="ja-JP" dirty="0" smtClean="0">
              <a:latin typeface="Comic Sans MS" panose="030F0702030302020204" pitchFamily="66" charset="0"/>
            </a:endParaRPr>
          </a:p>
          <a:p>
            <a:pPr marL="0" indent="0" algn="ctr">
              <a:buNone/>
            </a:pPr>
            <a:endParaRPr lang="en-US" altLang="ja-JP" dirty="0" smtClean="0">
              <a:latin typeface="Comic Sans MS" panose="030F0702030302020204" pitchFamily="66" charset="0"/>
            </a:endParaRPr>
          </a:p>
          <a:p>
            <a:pPr marL="0" indent="0" algn="ctr">
              <a:buNone/>
            </a:pPr>
            <a:r>
              <a:rPr lang="en-US" altLang="ja-JP" dirty="0" smtClean="0">
                <a:latin typeface="Comic Sans MS" panose="030F0702030302020204" pitchFamily="66" charset="0"/>
              </a:rPr>
              <a:t>Let the words of my mouth and the meditation of my heart be acceptable in your sight, O Lord, my rock and my redeemer.</a:t>
            </a:r>
            <a:endParaRPr lang="en-US" altLang="ja-JP" dirty="0" smtClean="0">
              <a:latin typeface="Comic Sans MS" panose="030F0702030302020204" pitchFamily="66" charset="0"/>
            </a:endParaRPr>
          </a:p>
          <a:p>
            <a:pPr marL="0" indent="0" algn="ctr">
              <a:buNone/>
            </a:pPr>
            <a:r>
              <a:rPr lang="en-US" altLang="ja-JP" b="1" dirty="0" smtClean="0">
                <a:solidFill>
                  <a:srgbClr val="FF0000"/>
                </a:solidFill>
                <a:latin typeface="Comic Sans MS" panose="030F0702030302020204" pitchFamily="66" charset="0"/>
                <a:sym typeface="+mn-ea"/>
              </a:rPr>
              <a:t>Psalm 19:14</a:t>
            </a:r>
            <a:endParaRPr lang="en-US" altLang="ja-JP" b="1" dirty="0" smtClean="0">
              <a:solidFill>
                <a:srgbClr val="FF0000"/>
              </a:solidFill>
              <a:latin typeface="Comic Sans MS" panose="030F0702030302020204" pitchFamily="66" charset="0"/>
              <a:sym typeface="+mn-ea"/>
            </a:endParaRPr>
          </a:p>
          <a:p>
            <a:pPr marL="0" indent="0" algn="ctr">
              <a:buNone/>
            </a:pPr>
            <a:endParaRPr lang="en-US" altLang="ja-JP" b="1" dirty="0" smtClean="0">
              <a:solidFill>
                <a:srgbClr val="FF0000"/>
              </a:solidFill>
              <a:latin typeface="Comic Sans MS" panose="030F0702030302020204" pitchFamily="66" charset="0"/>
              <a:sym typeface="+mn-ea"/>
            </a:endParaRPr>
          </a:p>
          <a:p>
            <a:pPr marL="0" indent="0" algn="ctr">
              <a:buNone/>
            </a:pPr>
            <a:r>
              <a:rPr lang="en-US" altLang="ja-JP" b="1" dirty="0" smtClean="0">
                <a:latin typeface="Comic Sans MS" panose="030F0702030302020204" pitchFamily="66" charset="0"/>
                <a:sym typeface="+mn-ea"/>
              </a:rPr>
              <a:t> </a:t>
            </a:r>
            <a:endParaRPr lang="en-US" altLang="ja-JP" b="1" dirty="0" smtClean="0">
              <a:latin typeface="Comic Sans MS" panose="030F0702030302020204" pitchFamily="66" charset="0"/>
            </a:endParaRPr>
          </a:p>
          <a:p>
            <a:pPr marL="0" indent="0" algn="ctr">
              <a:buNone/>
            </a:pPr>
            <a:endParaRPr lang="en-US" altLang="ja-JP" b="1" dirty="0" smtClean="0">
              <a:latin typeface="Comic Sans MS" panose="030F0702030302020204" pitchFamily="66" charset="0"/>
            </a:endParaRPr>
          </a:p>
        </p:txBody>
      </p:sp>
      <p:sp>
        <p:nvSpPr>
          <p:cNvPr id="6" name="TextBox 5"/>
          <p:cNvSpPr txBox="1"/>
          <p:nvPr/>
        </p:nvSpPr>
        <p:spPr>
          <a:xfrm>
            <a:off x="0" y="0"/>
            <a:ext cx="12192635" cy="142049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r>
              <a:rPr lang="en-US" sz="4200" b="1" dirty="0" smtClean="0">
                <a:latin typeface="Comic Sans MS" panose="030F0702030302020204" pitchFamily="66" charset="0"/>
              </a:rPr>
              <a:t>Devote yourself to prayer and to God’s </a:t>
            </a:r>
            <a:r>
              <a:rPr lang="en-US" sz="4200" b="1" dirty="0" smtClean="0">
                <a:latin typeface="Comic Sans MS" panose="030F0702030302020204" pitchFamily="66" charset="0"/>
              </a:rPr>
              <a:t>word </a:t>
            </a:r>
            <a:endParaRPr lang="en-US" sz="4200"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812290" y="984885"/>
            <a:ext cx="8079740" cy="4998085"/>
          </a:xfrm>
        </p:spPr>
        <p:txBody>
          <a:bodyPr>
            <a:noAutofit/>
          </a:bodyPr>
          <a:lstStyle/>
          <a:p>
            <a:pPr marL="0" indent="0" algn="ctr">
              <a:buNone/>
            </a:pPr>
            <a:endParaRPr lang="en-US" b="1" dirty="0" smtClean="0">
              <a:latin typeface="Comic Sans MS" panose="030F0702030302020204" pitchFamily="66" charset="0"/>
            </a:endParaRPr>
          </a:p>
          <a:p>
            <a:pPr marL="0" indent="0" algn="ctr">
              <a:buNone/>
            </a:pPr>
            <a:endParaRPr lang="en-US" b="1" dirty="0" smtClean="0">
              <a:latin typeface="Comic Sans MS" panose="030F0702030302020204" pitchFamily="66" charset="0"/>
            </a:endParaRPr>
          </a:p>
          <a:p>
            <a:pPr marL="0" indent="0" algn="ctr">
              <a:buNone/>
            </a:pPr>
            <a:endParaRPr lang="en-US" b="1" dirty="0" smtClean="0">
              <a:latin typeface="Comic Sans MS" panose="030F0702030302020204" pitchFamily="66" charset="0"/>
            </a:endParaRPr>
          </a:p>
          <a:p>
            <a:pPr marL="0" indent="0" algn="ctr">
              <a:buNone/>
            </a:pPr>
            <a:endParaRPr lang="en-US" b="1" dirty="0" smtClean="0">
              <a:latin typeface="Comic Sans MS" panose="030F0702030302020204" pitchFamily="66" charset="0"/>
            </a:endParaRPr>
          </a:p>
          <a:p>
            <a:pPr marL="0" indent="0" algn="ctr">
              <a:buNone/>
            </a:pPr>
            <a:r>
              <a:rPr lang="en-US" b="1" dirty="0" smtClean="0">
                <a:latin typeface="Comic Sans MS" panose="030F0702030302020204" pitchFamily="66" charset="0"/>
              </a:rPr>
              <a:t>LET US PRAY</a:t>
            </a:r>
            <a:endParaRPr lang="en-US" b="1" dirty="0" smtClean="0">
              <a:latin typeface="Comic Sans MS" panose="030F0702030302020204" pitchFamily="66" charset="0"/>
            </a:endParaRPr>
          </a:p>
          <a:p>
            <a:pPr marL="0" indent="0">
              <a:buNone/>
            </a:pPr>
            <a:endParaRPr lang="en-US"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custDataLst>
              <p:tags r:id="rId2"/>
            </p:custDataLst>
          </p:nvPr>
        </p:nvSpPr>
        <p:spPr>
          <a:xfrm>
            <a:off x="90170" y="130175"/>
            <a:ext cx="11994515" cy="706120"/>
          </a:xfrm>
          <a:prstGeom prst="rect">
            <a:avLst/>
          </a:prstGeom>
        </p:spPr>
        <p:txBody>
          <a:bodyPr vert="horz" lIns="91440" tIns="45720" rIns="91440" bIns="45720" rtlCol="0" anchor="ctr">
            <a:normAutofit fontScale="8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latin typeface="Comic Sans MS" panose="030F0702030302020204" pitchFamily="66" charset="0"/>
                <a:cs typeface="Comic Sans MS" panose="030F0702030302020204" pitchFamily="66" charset="0"/>
              </a:rPr>
              <a:t>Overview</a:t>
            </a:r>
            <a:r>
              <a:rPr lang="en-US" dirty="0" smtClean="0">
                <a:latin typeface="Comic Sans MS" panose="030F0702030302020204" pitchFamily="66" charset="0"/>
                <a:cs typeface="Comic Sans MS" panose="030F0702030302020204" pitchFamily="66" charset="0"/>
              </a:rPr>
              <a:t> of the Book of Psalms…</a:t>
            </a:r>
            <a:endParaRPr lang="en-US" dirty="0">
              <a:latin typeface="Comic Sans MS" panose="030F0702030302020204" pitchFamily="66" charset="0"/>
              <a:cs typeface="Comic Sans MS" panose="030F0702030302020204" pitchFamily="66" charset="0"/>
            </a:endParaRPr>
          </a:p>
        </p:txBody>
      </p:sp>
      <p:graphicFrame>
        <p:nvGraphicFramePr>
          <p:cNvPr id="8" name="Table 7"/>
          <p:cNvGraphicFramePr>
            <a:graphicFrameLocks noGrp="1"/>
          </p:cNvGraphicFramePr>
          <p:nvPr>
            <p:ph idx="1"/>
            <p:custDataLst>
              <p:tags r:id="rId3"/>
            </p:custDataLst>
          </p:nvPr>
        </p:nvGraphicFramePr>
        <p:xfrm>
          <a:off x="90805" y="969010"/>
          <a:ext cx="11993880" cy="5669280"/>
        </p:xfrm>
        <a:graphic>
          <a:graphicData uri="http://schemas.openxmlformats.org/drawingml/2006/table">
            <a:tbl>
              <a:tblPr firstRow="1" bandRow="1">
                <a:tableStyleId>{5940675A-B579-460E-94D1-54222C63F5DA}</a:tableStyleId>
              </a:tblPr>
              <a:tblGrid>
                <a:gridCol w="1843405"/>
                <a:gridCol w="1847215"/>
                <a:gridCol w="1968500"/>
                <a:gridCol w="2122170"/>
                <a:gridCol w="2001520"/>
                <a:gridCol w="2211070"/>
              </a:tblGrid>
              <a:tr h="1920240">
                <a:tc>
                  <a:txBody>
                    <a:bodyPr/>
                    <a:p>
                      <a:pPr algn="ctr"/>
                      <a:endParaRPr lang="en-US" sz="2400" dirty="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Book One</a:t>
                      </a: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41 Psalms </a:t>
                      </a: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(1-41)</a:t>
                      </a:r>
                      <a:endParaRPr lang="en-US" sz="2400" dirty="0" smtClean="0">
                        <a:latin typeface="Comic Sans MS" panose="030F0702030302020204" pitchFamily="66" charset="0"/>
                        <a:cs typeface="Comic Sans MS" panose="030F0702030302020204" pitchFamily="66" charset="0"/>
                      </a:endParaRPr>
                    </a:p>
                    <a:p>
                      <a:pPr algn="ct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Humanity</a:t>
                      </a:r>
                      <a:endParaRPr lang="en-US" sz="2400" dirty="0">
                        <a:latin typeface="Comic Sans MS" panose="030F0702030302020204" pitchFamily="66" charset="0"/>
                        <a:cs typeface="Comic Sans MS" panose="030F0702030302020204" pitchFamily="66" charset="0"/>
                      </a:endParaRPr>
                    </a:p>
                  </a:txBody>
                  <a:tcPr/>
                </a:tc>
                <a:tc>
                  <a:txBody>
                    <a:bodyPr/>
                    <a:p>
                      <a:pPr algn="ctr"/>
                      <a:r>
                        <a:rPr lang="en-US" sz="2400" dirty="0" smtClean="0">
                          <a:solidFill>
                            <a:srgbClr val="FF0000"/>
                          </a:solidFill>
                          <a:latin typeface="Comic Sans MS" panose="030F0702030302020204" pitchFamily="66" charset="0"/>
                          <a:cs typeface="Comic Sans MS" panose="030F0702030302020204" pitchFamily="66" charset="0"/>
                        </a:rPr>
                        <a:t>Book Two</a:t>
                      </a:r>
                      <a:endParaRPr lang="en-US" sz="2400" dirty="0" smtClean="0">
                        <a:solidFill>
                          <a:srgbClr val="FF0000"/>
                        </a:solidFill>
                        <a:latin typeface="Comic Sans MS" panose="030F0702030302020204" pitchFamily="66" charset="0"/>
                        <a:cs typeface="Comic Sans MS" panose="030F0702030302020204" pitchFamily="66" charset="0"/>
                      </a:endParaRPr>
                    </a:p>
                    <a:p>
                      <a:pPr algn="ctr"/>
                      <a:r>
                        <a:rPr lang="en-US" sz="2400" baseline="0" dirty="0" smtClean="0">
                          <a:solidFill>
                            <a:srgbClr val="FF0000"/>
                          </a:solidFill>
                          <a:latin typeface="Comic Sans MS" panose="030F0702030302020204" pitchFamily="66" charset="0"/>
                          <a:cs typeface="Comic Sans MS" panose="030F0702030302020204" pitchFamily="66" charset="0"/>
                        </a:rPr>
                        <a:t>31 Psalms </a:t>
                      </a:r>
                      <a:endParaRPr lang="en-US" sz="2400" baseline="0" dirty="0" smtClean="0">
                        <a:solidFill>
                          <a:srgbClr val="FF0000"/>
                        </a:solidFill>
                        <a:latin typeface="Comic Sans MS" panose="030F0702030302020204" pitchFamily="66" charset="0"/>
                        <a:cs typeface="Comic Sans MS" panose="030F0702030302020204" pitchFamily="66" charset="0"/>
                      </a:endParaRPr>
                    </a:p>
                    <a:p>
                      <a:pPr algn="ctr"/>
                      <a:r>
                        <a:rPr lang="en-US" sz="2400" baseline="0" dirty="0" smtClean="0">
                          <a:solidFill>
                            <a:srgbClr val="FF0000"/>
                          </a:solidFill>
                          <a:latin typeface="Comic Sans MS" panose="030F0702030302020204" pitchFamily="66" charset="0"/>
                          <a:cs typeface="Comic Sans MS" panose="030F0702030302020204" pitchFamily="66" charset="0"/>
                        </a:rPr>
                        <a:t>(42-72)</a:t>
                      </a:r>
                      <a:endParaRPr lang="en-US" sz="2400" baseline="0" dirty="0" smtClean="0">
                        <a:solidFill>
                          <a:srgbClr val="FF0000"/>
                        </a:solidFill>
                        <a:latin typeface="Comic Sans MS" panose="030F0702030302020204" pitchFamily="66" charset="0"/>
                        <a:cs typeface="Comic Sans MS" panose="030F0702030302020204" pitchFamily="66" charset="0"/>
                      </a:endParaRPr>
                    </a:p>
                    <a:p>
                      <a:pPr algn="ctr"/>
                      <a:endParaRPr lang="en-US" sz="2400" baseline="0" dirty="0" smtClean="0">
                        <a:solidFill>
                          <a:srgbClr val="FF0000"/>
                        </a:solidFill>
                        <a:latin typeface="Comic Sans MS" panose="030F0702030302020204" pitchFamily="66" charset="0"/>
                        <a:cs typeface="Comic Sans MS" panose="030F0702030302020204" pitchFamily="66" charset="0"/>
                      </a:endParaRPr>
                    </a:p>
                    <a:p>
                      <a:pPr algn="ctr"/>
                      <a:r>
                        <a:rPr lang="en-US" sz="2400" baseline="0" dirty="0" smtClean="0">
                          <a:solidFill>
                            <a:srgbClr val="FF0000"/>
                          </a:solidFill>
                          <a:latin typeface="Comic Sans MS" panose="030F0702030302020204" pitchFamily="66" charset="0"/>
                          <a:cs typeface="Comic Sans MS" panose="030F0702030302020204" pitchFamily="66" charset="0"/>
                        </a:rPr>
                        <a:t>Deliverance</a:t>
                      </a:r>
                      <a:r>
                        <a:rPr lang="en-US" sz="2400" baseline="0" dirty="0" smtClean="0">
                          <a:latin typeface="Comic Sans MS" panose="030F0702030302020204" pitchFamily="66" charset="0"/>
                          <a:cs typeface="Comic Sans MS" panose="030F0702030302020204" pitchFamily="66" charset="0"/>
                        </a:rPr>
                        <a:t> </a:t>
                      </a:r>
                      <a:endParaRPr lang="en-US" sz="2400" dirty="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Book Three </a:t>
                      </a: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17 Psalms </a:t>
                      </a: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(73-89)</a:t>
                      </a:r>
                      <a:endParaRPr lang="en-US" sz="2400" dirty="0" smtClean="0">
                        <a:latin typeface="Comic Sans MS" panose="030F0702030302020204" pitchFamily="66" charset="0"/>
                        <a:cs typeface="Comic Sans MS" panose="030F0702030302020204" pitchFamily="66" charset="0"/>
                      </a:endParaRPr>
                    </a:p>
                    <a:p>
                      <a:pPr algn="ct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Sanctuary </a:t>
                      </a:r>
                      <a:endParaRPr lang="en-US" sz="2400" dirty="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Book Four </a:t>
                      </a: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17 Psalms </a:t>
                      </a: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(90-106)</a:t>
                      </a:r>
                      <a:endParaRPr lang="en-US" sz="2400" dirty="0" smtClean="0">
                        <a:latin typeface="Comic Sans MS" panose="030F0702030302020204" pitchFamily="66" charset="0"/>
                        <a:cs typeface="Comic Sans MS" panose="030F0702030302020204" pitchFamily="66" charset="0"/>
                      </a:endParaRPr>
                    </a:p>
                    <a:p>
                      <a:pPr algn="ct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Reign of</a:t>
                      </a:r>
                      <a:r>
                        <a:rPr lang="en-US" sz="2400" baseline="0" dirty="0" smtClean="0">
                          <a:latin typeface="Comic Sans MS" panose="030F0702030302020204" pitchFamily="66" charset="0"/>
                          <a:cs typeface="Comic Sans MS" panose="030F0702030302020204" pitchFamily="66" charset="0"/>
                        </a:rPr>
                        <a:t> God</a:t>
                      </a:r>
                      <a:endParaRPr lang="en-US" sz="2400" dirty="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Book Five </a:t>
                      </a: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44 Psalms </a:t>
                      </a: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(107-150)</a:t>
                      </a:r>
                      <a:endParaRPr lang="en-US" sz="2400" dirty="0" smtClean="0">
                        <a:latin typeface="Comic Sans MS" panose="030F0702030302020204" pitchFamily="66" charset="0"/>
                        <a:cs typeface="Comic Sans MS" panose="030F0702030302020204" pitchFamily="66" charset="0"/>
                      </a:endParaRPr>
                    </a:p>
                    <a:p>
                      <a:pPr algn="ctr"/>
                      <a:endParaRPr lang="en-US" sz="2400" dirty="0" smtClean="0">
                        <a:latin typeface="Comic Sans MS" panose="030F0702030302020204" pitchFamily="66" charset="0"/>
                        <a:cs typeface="Comic Sans MS" panose="030F0702030302020204" pitchFamily="66" charset="0"/>
                      </a:endParaRPr>
                    </a:p>
                    <a:p>
                      <a:pPr algn="ctr"/>
                      <a:r>
                        <a:rPr lang="en-US" sz="2400" dirty="0" smtClean="0">
                          <a:latin typeface="Comic Sans MS" panose="030F0702030302020204" pitchFamily="66" charset="0"/>
                          <a:cs typeface="Comic Sans MS" panose="030F0702030302020204" pitchFamily="66" charset="0"/>
                        </a:rPr>
                        <a:t>Word of God</a:t>
                      </a:r>
                      <a:endParaRPr lang="en-US" sz="2400" dirty="0">
                        <a:latin typeface="Comic Sans MS" panose="030F0702030302020204" pitchFamily="66" charset="0"/>
                        <a:cs typeface="Comic Sans MS" panose="030F0702030302020204" pitchFamily="66" charset="0"/>
                      </a:endParaRPr>
                    </a:p>
                  </a:txBody>
                  <a:tcPr/>
                </a:tc>
              </a:tr>
              <a:tr h="457200">
                <a:tc>
                  <a:txBody>
                    <a:bodyPr/>
                    <a:p>
                      <a:pPr algn="ctr"/>
                      <a:r>
                        <a:rPr lang="en-US" sz="2400" dirty="0" smtClean="0">
                          <a:latin typeface="Comic Sans MS" panose="030F0702030302020204" pitchFamily="66" charset="0"/>
                          <a:cs typeface="Comic Sans MS" panose="030F0702030302020204" pitchFamily="66" charset="0"/>
                        </a:rPr>
                        <a:t>Analogy</a:t>
                      </a:r>
                      <a:endParaRPr lang="en-US" sz="2400" dirty="0" smtClean="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Genesis </a:t>
                      </a:r>
                      <a:endParaRPr lang="en-US" sz="2400" dirty="0" smtClean="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Exodus</a:t>
                      </a:r>
                      <a:endParaRPr lang="en-US" sz="2400" dirty="0" smtClean="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Leviticus </a:t>
                      </a:r>
                      <a:endParaRPr lang="en-US" sz="2400" dirty="0" smtClean="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Numbers </a:t>
                      </a:r>
                      <a:endParaRPr lang="en-US" sz="2400" dirty="0" smtClean="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Deuteronomy </a:t>
                      </a:r>
                      <a:endParaRPr lang="en-US" sz="2400" dirty="0" smtClean="0">
                        <a:latin typeface="Comic Sans MS" panose="030F0702030302020204" pitchFamily="66" charset="0"/>
                        <a:cs typeface="Comic Sans MS" panose="030F0702030302020204" pitchFamily="66" charset="0"/>
                      </a:endParaRPr>
                    </a:p>
                  </a:txBody>
                  <a:tcPr/>
                </a:tc>
              </a:tr>
              <a:tr h="457200">
                <a:tc>
                  <a:txBody>
                    <a:bodyPr/>
                    <a:p>
                      <a:pPr algn="ctr"/>
                      <a:r>
                        <a:rPr lang="en-US" sz="2400" dirty="0" smtClean="0">
                          <a:latin typeface="Comic Sans MS" panose="030F0702030302020204" pitchFamily="66" charset="0"/>
                          <a:cs typeface="Comic Sans MS" panose="030F0702030302020204" pitchFamily="66" charset="0"/>
                        </a:rPr>
                        <a:t>Content </a:t>
                      </a:r>
                      <a:endParaRPr lang="en-US" sz="2400" dirty="0" smtClean="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Personal </a:t>
                      </a:r>
                      <a:endParaRPr lang="en-US" sz="2400" dirty="0" smtClean="0">
                        <a:latin typeface="Comic Sans MS" panose="030F0702030302020204" pitchFamily="66" charset="0"/>
                        <a:cs typeface="Comic Sans MS" panose="030F0702030302020204" pitchFamily="66" charset="0"/>
                      </a:endParaRPr>
                    </a:p>
                  </a:txBody>
                  <a:tcPr>
                    <a:lnB w="12700" cap="flat" cmpd="sng" algn="ctr">
                      <a:solidFill>
                        <a:schemeClr val="tx1"/>
                      </a:solidFill>
                      <a:prstDash val="solid"/>
                      <a:round/>
                      <a:headEnd type="none" w="med" len="med"/>
                      <a:tailEnd type="none" w="med" len="med"/>
                    </a:lnB>
                  </a:tcPr>
                </a:tc>
                <a:tc>
                  <a:txBody>
                    <a:bodyPr/>
                    <a:p>
                      <a:pPr algn="ctr"/>
                      <a:r>
                        <a:rPr lang="en-US" sz="2400" dirty="0" smtClean="0">
                          <a:latin typeface="Comic Sans MS" panose="030F0702030302020204" pitchFamily="66" charset="0"/>
                          <a:cs typeface="Comic Sans MS" panose="030F0702030302020204" pitchFamily="66" charset="0"/>
                        </a:rPr>
                        <a:t>Devotional </a:t>
                      </a:r>
                      <a:endParaRPr lang="en-US" sz="2400" dirty="0" smtClean="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Liturgical </a:t>
                      </a:r>
                      <a:endParaRPr lang="en-US" sz="2400" dirty="0" smtClean="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General </a:t>
                      </a:r>
                      <a:endParaRPr lang="en-US" sz="2400" dirty="0" smtClean="0">
                        <a:latin typeface="Comic Sans MS" panose="030F0702030302020204" pitchFamily="66" charset="0"/>
                        <a:cs typeface="Comic Sans MS" panose="030F0702030302020204" pitchFamily="66" charset="0"/>
                      </a:endParaRPr>
                    </a:p>
                  </a:txBody>
                  <a:tcPr/>
                </a:tc>
                <a:tc>
                  <a:txBody>
                    <a:bodyPr/>
                    <a:p>
                      <a:pPr algn="ctr"/>
                      <a:r>
                        <a:rPr lang="en-US" sz="2400" dirty="0" smtClean="0">
                          <a:latin typeface="Comic Sans MS" panose="030F0702030302020204" pitchFamily="66" charset="0"/>
                          <a:cs typeface="Comic Sans MS" panose="030F0702030302020204" pitchFamily="66" charset="0"/>
                        </a:rPr>
                        <a:t>Prophetic</a:t>
                      </a:r>
                      <a:endParaRPr lang="en-US" sz="2400" dirty="0" smtClean="0">
                        <a:latin typeface="Comic Sans MS" panose="030F0702030302020204" pitchFamily="66" charset="0"/>
                        <a:cs typeface="Comic Sans MS" panose="030F0702030302020204" pitchFamily="66" charset="0"/>
                      </a:endParaRPr>
                    </a:p>
                  </a:txBody>
                  <a:tcPr/>
                </a:tc>
              </a:tr>
              <a:tr h="457200">
                <a:tc>
                  <a:txBody>
                    <a:bodyPr/>
                    <a:p>
                      <a:pPr algn="ctr"/>
                      <a:r>
                        <a:rPr lang="en-US" sz="2400" dirty="0" smtClean="0">
                          <a:latin typeface="Comic Sans MS" panose="030F0702030302020204" pitchFamily="66" charset="0"/>
                          <a:cs typeface="Comic Sans MS" panose="030F0702030302020204" pitchFamily="66" charset="0"/>
                        </a:rPr>
                        <a:t>Theme</a:t>
                      </a:r>
                      <a:endParaRPr lang="en-US" sz="2400" dirty="0" smtClean="0">
                        <a:latin typeface="Comic Sans MS" panose="030F0702030302020204" pitchFamily="66" charset="0"/>
                        <a:cs typeface="Comic Sans MS" panose="030F0702030302020204" pitchFamily="66" charset="0"/>
                      </a:endParaRPr>
                    </a:p>
                  </a:txBody>
                  <a:tcPr>
                    <a:lnR w="12700" cap="flat" cmpd="sng" algn="ctr">
                      <a:solidFill>
                        <a:schemeClr val="tx1"/>
                      </a:solidFill>
                      <a:prstDash val="solid"/>
                      <a:round/>
                      <a:headEnd type="none" w="med" len="med"/>
                      <a:tailEnd type="none" w="med" len="med"/>
                    </a:lnR>
                  </a:tcPr>
                </a:tc>
                <a:tc gridSpan="5">
                  <a:txBody>
                    <a:bodyPr/>
                    <a:p>
                      <a:pPr algn="ctr"/>
                      <a:r>
                        <a:rPr lang="en-US" sz="2400" dirty="0" smtClean="0">
                          <a:latin typeface="Comic Sans MS" panose="030F0702030302020204" pitchFamily="66" charset="0"/>
                          <a:cs typeface="Comic Sans MS" panose="030F0702030302020204" pitchFamily="66" charset="0"/>
                        </a:rPr>
                        <a:t>Worshipping God for</a:t>
                      </a:r>
                      <a:r>
                        <a:rPr lang="en-US" sz="2400" baseline="0" dirty="0" smtClean="0">
                          <a:latin typeface="Comic Sans MS" panose="030F0702030302020204" pitchFamily="66" charset="0"/>
                          <a:cs typeface="Comic Sans MS" panose="030F0702030302020204" pitchFamily="66" charset="0"/>
                        </a:rPr>
                        <a:t> who He is and in the hope of redemption. </a:t>
                      </a:r>
                      <a:endParaRPr lang="en-US" sz="2400" dirty="0">
                        <a:latin typeface="Comic Sans MS" panose="030F0702030302020204" pitchFamily="66" charset="0"/>
                        <a:cs typeface="Comic Sans MS" panose="030F0702030302020204" pitchFamily="66"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cPr>
                    <a:lnL w="12700" cap="flat" cmpd="sng" algn="ctr">
                      <a:noFill/>
                      <a:prstDash val="solid"/>
                      <a:round/>
                      <a:headEnd type="none" w="med" len="med"/>
                      <a:tailEnd type="none" w="med" len="med"/>
                    </a:lnL>
                  </a:tcPr>
                </a:tc>
              </a:tr>
              <a:tr h="1188720">
                <a:tc>
                  <a:txBody>
                    <a:bodyPr/>
                    <a:p>
                      <a:pPr algn="ctr"/>
                      <a:r>
                        <a:rPr lang="en-US" sz="2400" dirty="0" smtClean="0">
                          <a:latin typeface="Comic Sans MS" panose="030F0702030302020204" pitchFamily="66" charset="0"/>
                          <a:cs typeface="Comic Sans MS" panose="030F0702030302020204" pitchFamily="66" charset="0"/>
                        </a:rPr>
                        <a:t>Key</a:t>
                      </a:r>
                      <a:r>
                        <a:rPr lang="en-US" sz="2400" baseline="0" dirty="0" smtClean="0">
                          <a:latin typeface="Comic Sans MS" panose="030F0702030302020204" pitchFamily="66" charset="0"/>
                          <a:cs typeface="Comic Sans MS" panose="030F0702030302020204" pitchFamily="66" charset="0"/>
                        </a:rPr>
                        <a:t> verse</a:t>
                      </a:r>
                      <a:endParaRPr lang="en-US" sz="2400" dirty="0">
                        <a:latin typeface="Comic Sans MS" panose="030F0702030302020204" pitchFamily="66" charset="0"/>
                        <a:cs typeface="Comic Sans MS" panose="030F0702030302020204" pitchFamily="66" charset="0"/>
                      </a:endParaRPr>
                    </a:p>
                  </a:txBody>
                  <a:tcPr/>
                </a:tc>
                <a:tc gridSpan="5">
                  <a:txBody>
                    <a:bodyPr/>
                    <a:p>
                      <a:pPr algn="ctr"/>
                      <a:r>
                        <a:rPr lang="en-US" sz="2400" dirty="0" smtClean="0">
                          <a:latin typeface="Comic Sans MS" panose="030F0702030302020204" pitchFamily="66" charset="0"/>
                          <a:cs typeface="Comic Sans MS" panose="030F0702030302020204" pitchFamily="66" charset="0"/>
                        </a:rPr>
                        <a:t>Let the words of my mouth and the meditation of my heart</a:t>
                      </a:r>
                      <a:r>
                        <a:rPr lang="en-US" sz="2400" baseline="0" dirty="0" smtClean="0">
                          <a:latin typeface="Comic Sans MS" panose="030F0702030302020204" pitchFamily="66" charset="0"/>
                          <a:cs typeface="Comic Sans MS" panose="030F0702030302020204" pitchFamily="66" charset="0"/>
                        </a:rPr>
                        <a:t> </a:t>
                      </a:r>
                      <a:r>
                        <a:rPr lang="en-US" sz="2400" dirty="0" smtClean="0">
                          <a:latin typeface="Comic Sans MS" panose="030F0702030302020204" pitchFamily="66" charset="0"/>
                          <a:cs typeface="Comic Sans MS" panose="030F0702030302020204" pitchFamily="66" charset="0"/>
                        </a:rPr>
                        <a:t>be acceptable in your sight,</a:t>
                      </a:r>
                      <a:r>
                        <a:rPr lang="en-US" sz="2400" baseline="0" dirty="0" smtClean="0">
                          <a:latin typeface="Comic Sans MS" panose="030F0702030302020204" pitchFamily="66" charset="0"/>
                          <a:cs typeface="Comic Sans MS" panose="030F0702030302020204" pitchFamily="66" charset="0"/>
                        </a:rPr>
                        <a:t> </a:t>
                      </a:r>
                      <a:r>
                        <a:rPr lang="en-US" sz="2400" dirty="0" smtClean="0">
                          <a:latin typeface="Comic Sans MS" panose="030F0702030302020204" pitchFamily="66" charset="0"/>
                          <a:cs typeface="Comic Sans MS" panose="030F0702030302020204" pitchFamily="66" charset="0"/>
                        </a:rPr>
                        <a:t>O Lord, my rock and my redeemer. Psalm 19:4</a:t>
                      </a:r>
                      <a:endParaRPr lang="en-US" sz="2400" dirty="0">
                        <a:latin typeface="Comic Sans MS" panose="030F0702030302020204" pitchFamily="66" charset="0"/>
                        <a:cs typeface="Comic Sans MS" panose="030F0702030302020204" pitchFamily="66"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hMerge="1">
                  <a:tcPr/>
                </a:tc>
                <a:tc hMerge="1">
                  <a:tcPr/>
                </a:tc>
              </a:tr>
              <a:tr h="1188720">
                <a:tc>
                  <a:txBody>
                    <a:bodyPr/>
                    <a:p>
                      <a:pPr algn="ctr"/>
                      <a:r>
                        <a:rPr lang="en-US" sz="2400" baseline="0" dirty="0" smtClean="0">
                          <a:latin typeface="Comic Sans MS" panose="030F0702030302020204" pitchFamily="66" charset="0"/>
                          <a:cs typeface="Comic Sans MS" panose="030F0702030302020204" pitchFamily="66" charset="0"/>
                        </a:rPr>
                        <a:t>Christ in the Psalms</a:t>
                      </a:r>
                      <a:endParaRPr lang="en-US" sz="2400" dirty="0">
                        <a:latin typeface="Comic Sans MS" panose="030F0702030302020204" pitchFamily="66" charset="0"/>
                        <a:cs typeface="Comic Sans MS" panose="030F0702030302020204" pitchFamily="66" charset="0"/>
                      </a:endParaRPr>
                    </a:p>
                  </a:txBody>
                  <a:tcPr/>
                </a:tc>
                <a:tc gridSpan="5">
                  <a:txBody>
                    <a:bodyPr/>
                    <a:p>
                      <a:pPr algn="ctr"/>
                      <a:r>
                        <a:rPr lang="en-US" sz="2400" baseline="0" dirty="0" smtClean="0">
                          <a:latin typeface="Comic Sans MS" panose="030F0702030302020204" pitchFamily="66" charset="0"/>
                          <a:cs typeface="Comic Sans MS" panose="030F0702030302020204" pitchFamily="66" charset="0"/>
                        </a:rPr>
                        <a:t>Psalms prophes</a:t>
                      </a:r>
                      <a:r>
                        <a:rPr lang="en-US" sz="2400" baseline="0" dirty="0" smtClean="0">
                          <a:latin typeface="Comic Sans MS" panose="030F0702030302020204" pitchFamily="66" charset="0"/>
                          <a:cs typeface="Comic Sans MS" panose="030F0702030302020204" pitchFamily="66" charset="0"/>
                        </a:rPr>
                        <a:t>y about the life of Christ and portrays Him as coming King, </a:t>
                      </a:r>
                      <a:r>
                        <a:rPr lang="en-US" sz="2400" baseline="0" dirty="0" smtClean="0">
                          <a:solidFill>
                            <a:srgbClr val="FF0000"/>
                          </a:solidFill>
                          <a:latin typeface="Comic Sans MS" panose="030F0702030302020204" pitchFamily="66" charset="0"/>
                          <a:cs typeface="Comic Sans MS" panose="030F0702030302020204" pitchFamily="66" charset="0"/>
                        </a:rPr>
                        <a:t>the redeemer</a:t>
                      </a:r>
                      <a:r>
                        <a:rPr lang="en-US" sz="2400" baseline="0" dirty="0" smtClean="0">
                          <a:latin typeface="Comic Sans MS" panose="030F0702030302020204" pitchFamily="66" charset="0"/>
                          <a:cs typeface="Comic Sans MS" panose="030F0702030302020204" pitchFamily="66" charset="0"/>
                        </a:rPr>
                        <a:t>, the loving shepherd and righteous sufferer. </a:t>
                      </a:r>
                      <a:endParaRPr lang="en-US" sz="2400" baseline="0" dirty="0" smtClean="0">
                        <a:latin typeface="Comic Sans MS" panose="030F0702030302020204" pitchFamily="66" charset="0"/>
                        <a:cs typeface="Comic Sans MS" panose="030F0702030302020204" pitchFamily="66" charset="0"/>
                      </a:endParaRPr>
                    </a:p>
                  </a:txBody>
                  <a:tcPr>
                    <a:lnT w="12700" cap="flat" cmpd="sng" algn="ctr">
                      <a:solidFill>
                        <a:schemeClr val="tx1"/>
                      </a:solidFill>
                      <a:prstDash val="solid"/>
                      <a:round/>
                      <a:headEnd type="none" w="med" len="med"/>
                      <a:tailEnd type="none" w="med" len="med"/>
                    </a:lnT>
                  </a:tcPr>
                </a:tc>
                <a:tc hMerge="1">
                  <a:tcPr/>
                </a:tc>
                <a:tc hMerge="1">
                  <a:tcPr/>
                </a:tc>
                <a:tc hMerge="1">
                  <a:tcPr/>
                </a:tc>
                <a:tc hMerge="1">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8610" y="2064385"/>
            <a:ext cx="11696065" cy="2859405"/>
          </a:xfrm>
        </p:spPr>
        <p:style>
          <a:lnRef idx="2">
            <a:schemeClr val="accent1"/>
          </a:lnRef>
          <a:fillRef idx="0">
            <a:srgbClr val="FFFFFF"/>
          </a:fillRef>
          <a:effectRef idx="0">
            <a:srgbClr val="FFFFFF"/>
          </a:effectRef>
          <a:fontRef idx="minor">
            <a:schemeClr val="dk1"/>
          </a:fontRef>
        </p:style>
        <p:txBody>
          <a:bodyPr>
            <a:normAutofit/>
          </a:bodyPr>
          <a:lstStyle/>
          <a:p>
            <a:pPr marL="0" indent="0" algn="ctr">
              <a:buNone/>
            </a:pPr>
            <a:r>
              <a:rPr lang="en-US" sz="3200" dirty="0" smtClean="0">
                <a:latin typeface="Comic Sans MS" panose="030F0702030302020204" pitchFamily="66" charset="0"/>
              </a:rPr>
              <a:t>Be merciful to me, O God, be merciful to me, for in you my soul takes refuge; in the shadow of your wings I will take refuge, till the storms of destruction pass by.</a:t>
            </a:r>
            <a:endParaRPr lang="en-US" sz="3200" dirty="0" smtClean="0">
              <a:latin typeface="Comic Sans MS" panose="030F0702030302020204" pitchFamily="66" charset="0"/>
            </a:endParaRPr>
          </a:p>
          <a:p>
            <a:pPr marL="0" indent="0" algn="ctr">
              <a:buNone/>
            </a:pPr>
            <a:r>
              <a:rPr lang="en-US" sz="3200" b="1" dirty="0" smtClean="0">
                <a:solidFill>
                  <a:srgbClr val="FF0000"/>
                </a:solidFill>
                <a:latin typeface="Comic Sans MS" panose="030F0702030302020204" pitchFamily="66" charset="0"/>
              </a:rPr>
              <a:t>Psalm 57: 1</a:t>
            </a:r>
            <a:endParaRPr lang="en-US" altLang="zh-CN" sz="3200" b="1" dirty="0" smtClean="0">
              <a:solidFill>
                <a:srgbClr val="FF0000"/>
              </a:solidFill>
              <a:latin typeface="Comic Sans MS" panose="030F0702030302020204" pitchFamily="66" charset="0"/>
            </a:endParaRPr>
          </a:p>
        </p:txBody>
      </p:sp>
      <p:sp>
        <p:nvSpPr>
          <p:cNvPr id="5" name="Title 2"/>
          <p:cNvSpPr>
            <a:spLocks noGrp="1"/>
          </p:cNvSpPr>
          <p:nvPr>
            <p:ph type="title"/>
          </p:nvPr>
        </p:nvSpPr>
        <p:spPr>
          <a:xfrm>
            <a:off x="0" y="0"/>
            <a:ext cx="12191365" cy="1325880"/>
          </a:xfrm>
        </p:spPr>
        <p:txBody>
          <a:bodyPr/>
          <a:lstStyle/>
          <a:p>
            <a:pPr algn="ctr"/>
            <a:r>
              <a:rPr lang="en-US" altLang="zh-CN" b="1" dirty="0">
                <a:latin typeface="Comic Sans MS" panose="030F0702030302020204" pitchFamily="66" charset="0"/>
              </a:rPr>
              <a:t>deliverance</a:t>
            </a:r>
            <a:endParaRPr lang="en-US" altLang="zh-CN"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58445" y="1182370"/>
            <a:ext cx="11734165" cy="5522595"/>
          </a:xfrm>
        </p:spPr>
        <p:txBody>
          <a:bodyPr>
            <a:normAutofit lnSpcReduction="10000"/>
          </a:bodyPr>
          <a:lstStyle/>
          <a:p>
            <a:pPr algn="l">
              <a:buSzPct val="75000"/>
              <a:buFont typeface="Wingdings" panose="05000000000000000000" charset="0"/>
              <a:buChar char="n"/>
            </a:pPr>
            <a:r>
              <a:rPr lang="en-US" b="1" dirty="0" smtClean="0">
                <a:solidFill>
                  <a:srgbClr val="7030A0"/>
                </a:solidFill>
                <a:latin typeface="Comic Sans MS" panose="030F0702030302020204" pitchFamily="66" charset="0"/>
              </a:rPr>
              <a:t>Israel‘s second King</a:t>
            </a:r>
            <a:endParaRPr lang="en-US" b="1" dirty="0" smtClean="0">
              <a:solidFill>
                <a:srgbClr val="7030A0"/>
              </a:solidFill>
              <a:latin typeface="Comic Sans MS" panose="030F0702030302020204" pitchFamily="66" charset="0"/>
            </a:endParaRPr>
          </a:p>
          <a:p>
            <a:pPr algn="l">
              <a:buSzPct val="75000"/>
              <a:buFont typeface="Wingdings" panose="05000000000000000000" charset="0"/>
              <a:buChar char="n"/>
            </a:pPr>
            <a:endParaRPr lang="en-US" b="1" dirty="0" smtClean="0">
              <a:solidFill>
                <a:srgbClr val="7030A0"/>
              </a:solidFill>
              <a:latin typeface="Comic Sans MS" panose="030F0702030302020204" pitchFamily="66" charset="0"/>
            </a:endParaRPr>
          </a:p>
          <a:p>
            <a:pPr algn="l">
              <a:buSzPct val="75000"/>
              <a:buFont typeface="Wingdings" panose="05000000000000000000" charset="0"/>
              <a:buChar char="n"/>
            </a:pPr>
            <a:r>
              <a:rPr lang="en-US" b="1" dirty="0" smtClean="0">
                <a:solidFill>
                  <a:srgbClr val="7030A0"/>
                </a:solidFill>
                <a:latin typeface="Comic Sans MS" panose="030F0702030302020204" pitchFamily="66" charset="0"/>
              </a:rPr>
              <a:t>A musician and wrote over 70 of the 150 Psalms in the </a:t>
            </a:r>
            <a:r>
              <a:rPr lang="en-US" b="1" dirty="0" smtClean="0">
                <a:solidFill>
                  <a:srgbClr val="7030A0"/>
                </a:solidFill>
                <a:latin typeface="Comic Sans MS" panose="030F0702030302020204" pitchFamily="66" charset="0"/>
              </a:rPr>
              <a:t>Bible</a:t>
            </a:r>
            <a:endParaRPr lang="en-US" b="1" dirty="0" smtClean="0">
              <a:solidFill>
                <a:srgbClr val="7030A0"/>
              </a:solidFill>
              <a:latin typeface="Comic Sans MS" panose="030F0702030302020204" pitchFamily="66" charset="0"/>
            </a:endParaRPr>
          </a:p>
          <a:p>
            <a:pPr marL="685800" lvl="1" indent="-228600" algn="l">
              <a:buSzPct val="100000"/>
              <a:buFont typeface="Arial" panose="020B0604020202020204" pitchFamily="34" charset="0"/>
              <a:buChar char="•"/>
            </a:pPr>
            <a:r>
              <a:rPr lang="en-US" sz="2555" dirty="0" smtClean="0">
                <a:solidFill>
                  <a:schemeClr val="tx1"/>
                </a:solidFill>
                <a:latin typeface="Comic Sans MS" panose="030F0702030302020204" pitchFamily="66" charset="0"/>
              </a:rPr>
              <a:t>1 Samuel 16: 23 And whenever the harmful spirit from God was upon Saul, David took the lyre and played it with his hand. So Saul was refreshed and was well, and the harmful spirit departed from him.</a:t>
            </a:r>
            <a:endParaRPr lang="en-US" sz="2555" dirty="0" smtClean="0">
              <a:solidFill>
                <a:schemeClr val="tx1"/>
              </a:solidFill>
              <a:latin typeface="Comic Sans MS" panose="030F0702030302020204" pitchFamily="66" charset="0"/>
            </a:endParaRPr>
          </a:p>
          <a:p>
            <a:pPr marL="685800" lvl="1" indent="-228600" algn="l">
              <a:buSzPct val="75000"/>
              <a:buFont typeface="Arial" panose="020B0604020202020204" pitchFamily="34" charset="0"/>
              <a:buChar char="•"/>
            </a:pPr>
            <a:endParaRPr lang="en-US" sz="2555" dirty="0" smtClean="0">
              <a:solidFill>
                <a:schemeClr val="tx1"/>
              </a:solidFill>
              <a:latin typeface="Comic Sans MS" panose="030F0702030302020204" pitchFamily="66" charset="0"/>
            </a:endParaRPr>
          </a:p>
          <a:p>
            <a:pPr algn="l">
              <a:buSzPct val="75000"/>
              <a:buFont typeface="Wingdings" panose="05000000000000000000" charset="0"/>
              <a:buChar char="n"/>
            </a:pPr>
            <a:r>
              <a:rPr lang="en-US" b="1" dirty="0" smtClean="0">
                <a:solidFill>
                  <a:srgbClr val="7030A0"/>
                </a:solidFill>
                <a:latin typeface="Comic Sans MS" panose="030F0702030302020204" pitchFamily="66" charset="0"/>
                <a:sym typeface="+mn-ea"/>
              </a:rPr>
              <a:t>A man after God’s own heart </a:t>
            </a:r>
            <a:r>
              <a:rPr lang="zh-CN" altLang="en-US" b="1" dirty="0" smtClean="0">
                <a:solidFill>
                  <a:srgbClr val="7030A0"/>
                </a:solidFill>
                <a:latin typeface="Comic Sans MS" panose="030F0702030302020204" pitchFamily="66" charset="0"/>
                <a:cs typeface="Comic Sans MS" panose="030F0702030302020204" pitchFamily="66" charset="0"/>
                <a:sym typeface="+mn-ea"/>
              </a:rPr>
              <a:t>（</a:t>
            </a:r>
            <a:r>
              <a:rPr lang="en-US" b="1" dirty="0" smtClean="0">
                <a:solidFill>
                  <a:srgbClr val="7030A0"/>
                </a:solidFill>
                <a:latin typeface="Comic Sans MS" panose="030F0702030302020204" pitchFamily="66" charset="0"/>
                <a:cs typeface="Comic Sans MS" panose="030F0702030302020204" pitchFamily="66" charset="0"/>
                <a:sym typeface="+mn-ea"/>
              </a:rPr>
              <a:t>1 Samuel 13</a:t>
            </a:r>
            <a:r>
              <a:rPr lang="zh-CN" altLang="en-US" b="1" dirty="0" smtClean="0">
                <a:solidFill>
                  <a:srgbClr val="7030A0"/>
                </a:solidFill>
                <a:latin typeface="Comic Sans MS" panose="030F0702030302020204" pitchFamily="66" charset="0"/>
                <a:cs typeface="Comic Sans MS" panose="030F0702030302020204" pitchFamily="66" charset="0"/>
                <a:sym typeface="+mn-ea"/>
              </a:rPr>
              <a:t>：</a:t>
            </a:r>
            <a:r>
              <a:rPr lang="en-US" altLang="zh-CN" b="1" dirty="0" smtClean="0">
                <a:solidFill>
                  <a:srgbClr val="7030A0"/>
                </a:solidFill>
                <a:latin typeface="Comic Sans MS" panose="030F0702030302020204" pitchFamily="66" charset="0"/>
                <a:cs typeface="Comic Sans MS" panose="030F0702030302020204" pitchFamily="66" charset="0"/>
                <a:sym typeface="+mn-ea"/>
              </a:rPr>
              <a:t> 14</a:t>
            </a:r>
            <a:r>
              <a:rPr lang="zh-CN" altLang="en-US" b="1" dirty="0" smtClean="0">
                <a:solidFill>
                  <a:srgbClr val="7030A0"/>
                </a:solidFill>
                <a:latin typeface="Comic Sans MS" panose="030F0702030302020204" pitchFamily="66" charset="0"/>
                <a:cs typeface="Comic Sans MS" panose="030F0702030302020204" pitchFamily="66" charset="0"/>
                <a:sym typeface="+mn-ea"/>
              </a:rPr>
              <a:t>）</a:t>
            </a:r>
            <a:endParaRPr lang="en-US" b="1" dirty="0" smtClean="0">
              <a:solidFill>
                <a:srgbClr val="7030A0"/>
              </a:solidFill>
              <a:latin typeface="Comic Sans MS" panose="030F0702030302020204" pitchFamily="66" charset="0"/>
              <a:sym typeface="+mn-ea"/>
            </a:endParaRPr>
          </a:p>
          <a:p>
            <a:pPr lvl="1" algn="l">
              <a:buFont typeface="Arial" panose="020B0604020202020204" pitchFamily="34" charset="0"/>
              <a:buChar char="•"/>
            </a:pPr>
            <a:r>
              <a:rPr lang="en-US" sz="2600" dirty="0" smtClean="0">
                <a:solidFill>
                  <a:schemeClr val="tx1"/>
                </a:solidFill>
                <a:latin typeface="Comic Sans MS" panose="030F0702030302020204" pitchFamily="66" charset="0"/>
              </a:rPr>
              <a:t>Acts 13: 22 And when he had removed him, he raised up David to be their king, of whom he testified and said, ‘I have found in David the son of Jesse </a:t>
            </a:r>
            <a:r>
              <a:rPr lang="en-US" sz="2600" dirty="0" smtClean="0">
                <a:solidFill>
                  <a:srgbClr val="FF0000"/>
                </a:solidFill>
                <a:latin typeface="Comic Sans MS" panose="030F0702030302020204" pitchFamily="66" charset="0"/>
              </a:rPr>
              <a:t>a man after my heart</a:t>
            </a:r>
            <a:r>
              <a:rPr lang="en-US" sz="2600" dirty="0" smtClean="0">
                <a:solidFill>
                  <a:schemeClr val="tx1"/>
                </a:solidFill>
                <a:latin typeface="Comic Sans MS" panose="030F0702030302020204" pitchFamily="66" charset="0"/>
              </a:rPr>
              <a:t>, who will do all my will.’ </a:t>
            </a:r>
            <a:endParaRPr lang="en-US" sz="2600" dirty="0" smtClean="0">
              <a:solidFill>
                <a:schemeClr val="tx1"/>
              </a:solidFill>
              <a:latin typeface="Comic Sans MS" panose="030F0702030302020204" pitchFamily="66" charset="0"/>
            </a:endParaRPr>
          </a:p>
          <a:p>
            <a:pPr lvl="1" algn="l">
              <a:buFont typeface="Arial" panose="020B0604020202020204" pitchFamily="34" charset="0"/>
              <a:buChar char="•"/>
            </a:pPr>
            <a:endParaRPr lang="en-US" sz="2800" b="1" dirty="0" smtClean="0">
              <a:solidFill>
                <a:schemeClr val="tx1"/>
              </a:solidFill>
              <a:latin typeface="Comic Sans MS" panose="030F0702030302020204" pitchFamily="66" charset="0"/>
            </a:endParaRPr>
          </a:p>
          <a:p>
            <a:pPr marL="228600" lvl="0" indent="-228600" algn="l">
              <a:buSzPct val="75000"/>
              <a:buFont typeface="Wingdings" panose="05000000000000000000" charset="0"/>
              <a:buChar char="n"/>
            </a:pPr>
            <a:r>
              <a:rPr lang="en-US" b="1" dirty="0" smtClean="0">
                <a:solidFill>
                  <a:srgbClr val="7030A0"/>
                </a:solidFill>
                <a:latin typeface="Comic Sans MS" panose="030F0702030302020204" pitchFamily="66" charset="0"/>
              </a:rPr>
              <a:t>A mighty warrior, a champion</a:t>
            </a:r>
            <a:endParaRPr lang="en-US" b="1" dirty="0" smtClean="0">
              <a:solidFill>
                <a:srgbClr val="7030A0"/>
              </a:solidFill>
              <a:latin typeface="Comic Sans MS" panose="030F0702030302020204" pitchFamily="66" charset="0"/>
            </a:endParaRPr>
          </a:p>
        </p:txBody>
      </p:sp>
      <p:sp>
        <p:nvSpPr>
          <p:cNvPr id="5" name="Title 2"/>
          <p:cNvSpPr>
            <a:spLocks noGrp="1"/>
          </p:cNvSpPr>
          <p:nvPr>
            <p:ph type="title"/>
          </p:nvPr>
        </p:nvSpPr>
        <p:spPr>
          <a:xfrm>
            <a:off x="0" y="0"/>
            <a:ext cx="12192000" cy="1325880"/>
          </a:xfrm>
        </p:spPr>
        <p:txBody>
          <a:bodyPr/>
          <a:lstStyle/>
          <a:p>
            <a:pPr algn="ctr"/>
            <a:r>
              <a:rPr lang="en-US" altLang="zh-CN" b="1" dirty="0" smtClean="0">
                <a:latin typeface="Comic Sans MS" panose="030F0702030302020204" pitchFamily="66" charset="0"/>
              </a:rPr>
              <a:t>King </a:t>
            </a:r>
            <a:r>
              <a:rPr lang="en-US" altLang="zh-CN" b="1" dirty="0" smtClean="0">
                <a:latin typeface="Comic Sans MS" panose="030F0702030302020204" pitchFamily="66" charset="0"/>
              </a:rPr>
              <a:t>David</a:t>
            </a:r>
            <a:endParaRPr lang="zh-CN" altLang="en-US"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35585" y="1325880"/>
            <a:ext cx="11436350" cy="3264535"/>
          </a:xfrm>
        </p:spPr>
        <p:txBody>
          <a:bodyPr>
            <a:normAutofit/>
          </a:bodyPr>
          <a:lstStyle/>
          <a:p>
            <a:pPr algn="l">
              <a:buSzPct val="75000"/>
              <a:buFont typeface="Wingdings" panose="05000000000000000000" charset="0"/>
              <a:buChar char="n"/>
            </a:pPr>
            <a:r>
              <a:rPr lang="en-US" sz="3200" b="1" dirty="0" smtClean="0">
                <a:latin typeface="Comic Sans MS" panose="030F0702030302020204" pitchFamily="66" charset="0"/>
              </a:rPr>
              <a:t>David was like you and I in many ways</a:t>
            </a:r>
            <a:endParaRPr lang="en-US" sz="3200" b="1" dirty="0" smtClean="0">
              <a:latin typeface="Comic Sans MS" panose="030F0702030302020204" pitchFamily="66" charset="0"/>
            </a:endParaRPr>
          </a:p>
          <a:p>
            <a:pPr lvl="1" algn="l">
              <a:buSzPct val="75000"/>
              <a:buFont typeface="Arial" panose="020B0604020202020204" pitchFamily="34" charset="0"/>
              <a:buChar char="•"/>
            </a:pPr>
            <a:r>
              <a:rPr lang="en-US" sz="3200" b="1" dirty="0" smtClean="0">
                <a:solidFill>
                  <a:schemeClr val="tx1"/>
                </a:solidFill>
                <a:latin typeface="Comic Sans MS" panose="030F0702030302020204" pitchFamily="66" charset="0"/>
              </a:rPr>
              <a:t>He was a father</a:t>
            </a:r>
            <a:endParaRPr lang="en-US" sz="3200" b="1" dirty="0" smtClean="0">
              <a:solidFill>
                <a:schemeClr val="tx1"/>
              </a:solidFill>
              <a:latin typeface="Comic Sans MS" panose="030F0702030302020204" pitchFamily="66" charset="0"/>
            </a:endParaRPr>
          </a:p>
          <a:p>
            <a:pPr lvl="1" algn="l">
              <a:buSzPct val="75000"/>
              <a:buFont typeface="Arial" panose="020B0604020202020204" pitchFamily="34" charset="0"/>
              <a:buChar char="•"/>
            </a:pPr>
            <a:r>
              <a:rPr lang="en-US" sz="3200" b="1" dirty="0" smtClean="0">
                <a:solidFill>
                  <a:schemeClr val="tx1"/>
                </a:solidFill>
                <a:latin typeface="Comic Sans MS" panose="030F0702030302020204" pitchFamily="66" charset="0"/>
              </a:rPr>
              <a:t>A brother</a:t>
            </a:r>
            <a:endParaRPr lang="en-US" sz="3200" b="1" dirty="0" smtClean="0">
              <a:solidFill>
                <a:schemeClr val="tx1"/>
              </a:solidFill>
              <a:latin typeface="Comic Sans MS" panose="030F0702030302020204" pitchFamily="66" charset="0"/>
            </a:endParaRPr>
          </a:p>
          <a:p>
            <a:pPr lvl="1" algn="l">
              <a:buSzPct val="75000"/>
              <a:buFont typeface="Arial" panose="020B0604020202020204" pitchFamily="34" charset="0"/>
              <a:buChar char="•"/>
            </a:pPr>
            <a:r>
              <a:rPr lang="en-US" sz="3200" b="1" dirty="0" smtClean="0">
                <a:solidFill>
                  <a:schemeClr val="tx1"/>
                </a:solidFill>
                <a:latin typeface="Comic Sans MS" panose="030F0702030302020204" pitchFamily="66" charset="0"/>
              </a:rPr>
              <a:t>A servant to man and to God</a:t>
            </a:r>
            <a:endParaRPr lang="en-US" sz="3200" b="1" dirty="0" smtClean="0">
              <a:solidFill>
                <a:schemeClr val="tx1"/>
              </a:solidFill>
              <a:latin typeface="Comic Sans MS" panose="030F0702030302020204" pitchFamily="66" charset="0"/>
            </a:endParaRPr>
          </a:p>
          <a:p>
            <a:pPr lvl="1" algn="l">
              <a:buSzPct val="75000"/>
              <a:buFont typeface="Arial" panose="020B0604020202020204" pitchFamily="34" charset="0"/>
              <a:buChar char="•"/>
            </a:pPr>
            <a:r>
              <a:rPr lang="en-US" sz="3200" b="1" dirty="0" smtClean="0">
                <a:solidFill>
                  <a:schemeClr val="tx1"/>
                </a:solidFill>
                <a:latin typeface="Comic Sans MS" panose="030F0702030302020204" pitchFamily="66" charset="0"/>
              </a:rPr>
              <a:t>A sinner</a:t>
            </a:r>
            <a:endParaRPr lang="en-US" sz="3200" b="1" dirty="0" smtClean="0">
              <a:solidFill>
                <a:schemeClr val="tx1"/>
              </a:solidFill>
              <a:latin typeface="Comic Sans MS" panose="030F0702030302020204" pitchFamily="66" charset="0"/>
            </a:endParaRPr>
          </a:p>
          <a:p>
            <a:pPr lvl="1" algn="l">
              <a:buSzPct val="75000"/>
              <a:buFont typeface="Arial" panose="020B0604020202020204" pitchFamily="34" charset="0"/>
              <a:buChar char="•"/>
            </a:pPr>
            <a:r>
              <a:rPr lang="en-US" sz="3200" b="1" dirty="0" smtClean="0">
                <a:solidFill>
                  <a:schemeClr val="tx1"/>
                </a:solidFill>
                <a:latin typeface="Comic Sans MS" panose="030F0702030302020204" pitchFamily="66" charset="0"/>
              </a:rPr>
              <a:t>He needed God's help (</a:t>
            </a:r>
            <a:r>
              <a:rPr lang="en-US" altLang="zh-CN" sz="3200" b="1" dirty="0" smtClean="0">
                <a:solidFill>
                  <a:srgbClr val="FF0000"/>
                </a:solidFill>
                <a:latin typeface="Comic Sans MS" panose="030F0702030302020204" pitchFamily="66" charset="0"/>
              </a:rPr>
              <a:t>he needed deliverance</a:t>
            </a:r>
            <a:r>
              <a:rPr lang="en-US" altLang="zh-CN" sz="3200" b="1" dirty="0" smtClean="0">
                <a:solidFill>
                  <a:schemeClr val="tx1"/>
                </a:solidFill>
                <a:latin typeface="Comic Sans MS" panose="030F0702030302020204" pitchFamily="66" charset="0"/>
              </a:rPr>
              <a:t>)</a:t>
            </a:r>
            <a:endParaRPr lang="en-US" sz="3200" b="1" dirty="0" smtClean="0">
              <a:solidFill>
                <a:schemeClr val="tx1"/>
              </a:solidFill>
              <a:latin typeface="Comic Sans MS" panose="030F0702030302020204" pitchFamily="66" charset="0"/>
            </a:endParaRPr>
          </a:p>
          <a:p>
            <a:pPr marL="0" indent="0" algn="l">
              <a:buSzPct val="75000"/>
              <a:buFont typeface="Wingdings" panose="05000000000000000000" charset="0"/>
              <a:buNone/>
            </a:pPr>
            <a:endParaRPr lang="en-US" sz="3200" b="1" dirty="0" smtClean="0">
              <a:solidFill>
                <a:schemeClr val="tx1"/>
              </a:solidFill>
              <a:latin typeface="Comic Sans MS" panose="030F0702030302020204" pitchFamily="66" charset="0"/>
            </a:endParaRPr>
          </a:p>
        </p:txBody>
      </p:sp>
      <p:sp>
        <p:nvSpPr>
          <p:cNvPr id="5" name="Title 2"/>
          <p:cNvSpPr>
            <a:spLocks noGrp="1"/>
          </p:cNvSpPr>
          <p:nvPr>
            <p:ph type="title"/>
          </p:nvPr>
        </p:nvSpPr>
        <p:spPr>
          <a:xfrm>
            <a:off x="0" y="0"/>
            <a:ext cx="12192000" cy="1325880"/>
          </a:xfrm>
        </p:spPr>
        <p:txBody>
          <a:bodyPr/>
          <a:lstStyle/>
          <a:p>
            <a:pPr algn="ctr"/>
            <a:r>
              <a:rPr lang="en-US" altLang="zh-CN" b="1" dirty="0" smtClean="0">
                <a:latin typeface="Comic Sans MS" panose="030F0702030302020204" pitchFamily="66" charset="0"/>
              </a:rPr>
              <a:t>King </a:t>
            </a:r>
            <a:r>
              <a:rPr lang="en-US" altLang="zh-CN" b="1" dirty="0" smtClean="0">
                <a:latin typeface="Comic Sans MS" panose="030F0702030302020204" pitchFamily="66" charset="0"/>
              </a:rPr>
              <a:t>David</a:t>
            </a:r>
            <a:endParaRPr lang="zh-CN" altLang="en-US" b="1" dirty="0">
              <a:latin typeface="Comic Sans MS" panose="030F0702030302020204" pitchFamily="66" charset="0"/>
            </a:endParaRPr>
          </a:p>
        </p:txBody>
      </p:sp>
      <p:sp>
        <p:nvSpPr>
          <p:cNvPr id="2" name="Content Placeholder 2"/>
          <p:cNvSpPr>
            <a:spLocks noGrp="1"/>
          </p:cNvSpPr>
          <p:nvPr/>
        </p:nvSpPr>
        <p:spPr>
          <a:xfrm>
            <a:off x="0" y="4939665"/>
            <a:ext cx="12191365" cy="1918335"/>
          </a:xfrm>
          <a:prstGeom prst="rect">
            <a:avLst/>
          </a:prstGeom>
        </p:spPr>
        <p:style>
          <a:lnRef idx="2">
            <a:schemeClr val="accent1"/>
          </a:lnRef>
          <a:fillRef idx="0">
            <a:srgbClr val="FFFFFF"/>
          </a:fillRef>
          <a:effectRef idx="0">
            <a:srgbClr val="FFFFFF"/>
          </a:effectRef>
          <a:fontRef idx="minor">
            <a:schemeClr val="dk1"/>
          </a:fontRef>
        </p:style>
        <p:txBody>
          <a:bodyPr vert="horz" lIns="91440" tIns="45720" rIns="91440" bIns="45720" rtlCol="0">
            <a:normAutofit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3400" b="1" dirty="0" smtClean="0">
                <a:solidFill>
                  <a:schemeClr val="accent1">
                    <a:lumMod val="75000"/>
                  </a:schemeClr>
                </a:solidFill>
                <a:latin typeface="Comic Sans MS" panose="030F0702030302020204" pitchFamily="66" charset="0"/>
              </a:rPr>
              <a:t>What are you trusting God to deliver you from today?</a:t>
            </a:r>
            <a:endParaRPr lang="en-US" sz="3400" b="1" dirty="0" smtClean="0">
              <a:solidFill>
                <a:schemeClr val="accent1">
                  <a:lumMod val="75000"/>
                </a:schemeClr>
              </a:solidFill>
              <a:latin typeface="Comic Sans MS" panose="030F0702030302020204" pitchFamily="66" charset="0"/>
            </a:endParaRPr>
          </a:p>
          <a:p>
            <a:pPr marL="0" indent="0" algn="ctr">
              <a:buNone/>
            </a:pPr>
            <a:r>
              <a:rPr lang="en-US" b="1" dirty="0" smtClean="0">
                <a:solidFill>
                  <a:srgbClr val="FF0000"/>
                </a:solidFill>
                <a:latin typeface="Comic Sans MS" panose="030F0702030302020204" pitchFamily="66" charset="0"/>
              </a:rPr>
              <a:t>addiction, love of money, bitterness, unforgiveness, </a:t>
            </a:r>
            <a:endParaRPr lang="en-US" b="1" dirty="0" smtClean="0">
              <a:solidFill>
                <a:srgbClr val="FF0000"/>
              </a:solidFill>
              <a:latin typeface="Comic Sans MS" panose="030F0702030302020204" pitchFamily="66" charset="0"/>
            </a:endParaRPr>
          </a:p>
          <a:p>
            <a:pPr marL="0" indent="0" algn="ctr">
              <a:buNone/>
            </a:pPr>
            <a:r>
              <a:rPr lang="en-US" b="1" dirty="0" smtClean="0">
                <a:solidFill>
                  <a:srgbClr val="FF0000"/>
                </a:solidFill>
                <a:latin typeface="Comic Sans MS" panose="030F0702030302020204" pitchFamily="66" charset="0"/>
              </a:rPr>
              <a:t>laziness, pride, yourself (flesh), disease, debts, fear</a:t>
            </a:r>
            <a:endParaRPr lang="en-US" b="1" dirty="0" smtClean="0">
              <a:solidFill>
                <a:srgbClr val="FF0000"/>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0" y="0"/>
            <a:ext cx="12192635" cy="1325880"/>
          </a:xfrm>
        </p:spPr>
        <p:txBody>
          <a:bodyPr/>
          <a:lstStyle/>
          <a:p>
            <a:pPr algn="ctr"/>
            <a:r>
              <a:rPr lang="en-US" altLang="zh-CN" b="1" dirty="0" smtClean="0">
                <a:latin typeface="Comic Sans MS" panose="030F0702030302020204" pitchFamily="66" charset="0"/>
              </a:rPr>
              <a:t>God is able</a:t>
            </a:r>
            <a:endParaRPr lang="zh-CN" altLang="en-US" b="1" dirty="0">
              <a:latin typeface="Comic Sans MS" panose="030F0702030302020204" pitchFamily="66" charset="0"/>
            </a:endParaRPr>
          </a:p>
        </p:txBody>
      </p:sp>
      <p:sp>
        <p:nvSpPr>
          <p:cNvPr id="2" name="Content Placeholder 2"/>
          <p:cNvSpPr>
            <a:spLocks noGrp="1"/>
          </p:cNvSpPr>
          <p:nvPr>
            <p:custDataLst>
              <p:tags r:id="rId2"/>
            </p:custDataLst>
          </p:nvPr>
        </p:nvSpPr>
        <p:spPr>
          <a:xfrm>
            <a:off x="438150" y="3968115"/>
            <a:ext cx="11266170" cy="20154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latin typeface="Comic Sans MS" panose="030F0702030302020204" pitchFamily="66" charset="0"/>
              </a:rPr>
              <a:t>O Lord my God, in you do I take refuge; save me from all my pursuers and deliver me,</a:t>
            </a:r>
            <a:endParaRPr lang="en-US" sz="3200" dirty="0">
              <a:latin typeface="Comic Sans MS" panose="030F0702030302020204" pitchFamily="66" charset="0"/>
            </a:endParaRPr>
          </a:p>
          <a:p>
            <a:pPr marL="0" indent="0" algn="ctr">
              <a:buNone/>
            </a:pPr>
            <a:r>
              <a:rPr lang="en-US" sz="3200" b="1" dirty="0" smtClean="0">
                <a:solidFill>
                  <a:srgbClr val="FF0000"/>
                </a:solidFill>
                <a:latin typeface="Comic Sans MS" panose="030F0702030302020204" pitchFamily="66" charset="0"/>
              </a:rPr>
              <a:t>Psalm 7: 1</a:t>
            </a:r>
            <a:endParaRPr lang="en-US" sz="3200" b="1" dirty="0" smtClean="0">
              <a:solidFill>
                <a:srgbClr val="FF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p:cNvSpPr>
            <a:spLocks noGrp="1"/>
          </p:cNvSpPr>
          <p:nvPr>
            <p:ph type="title"/>
          </p:nvPr>
        </p:nvSpPr>
        <p:spPr>
          <a:xfrm>
            <a:off x="0" y="0"/>
            <a:ext cx="12192000" cy="1325880"/>
          </a:xfrm>
        </p:spPr>
        <p:txBody>
          <a:bodyPr>
            <a:normAutofit/>
          </a:bodyPr>
          <a:lstStyle/>
          <a:p>
            <a:pPr algn="ctr"/>
            <a:r>
              <a:rPr lang="en-US" altLang="zh-CN" b="1" dirty="0" smtClean="0">
                <a:latin typeface="Comic Sans MS" panose="030F0702030302020204" pitchFamily="66" charset="0"/>
              </a:rPr>
              <a:t>Not the spear nor the sword</a:t>
            </a:r>
            <a:endParaRPr lang="en-US" altLang="zh-CN" b="1" dirty="0" smtClean="0">
              <a:latin typeface="Comic Sans MS" panose="030F0702030302020204" pitchFamily="66" charset="0"/>
            </a:endParaRPr>
          </a:p>
        </p:txBody>
      </p:sp>
      <p:sp>
        <p:nvSpPr>
          <p:cNvPr id="6" name="Content Placeholder 8"/>
          <p:cNvSpPr txBox="1"/>
          <p:nvPr/>
        </p:nvSpPr>
        <p:spPr>
          <a:xfrm>
            <a:off x="113030" y="1680845"/>
            <a:ext cx="11901170" cy="38512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altLang="zh-CN" b="1" dirty="0" smtClean="0">
              <a:solidFill>
                <a:schemeClr val="accent5">
                  <a:lumMod val="50000"/>
                </a:schemeClr>
              </a:solidFill>
              <a:latin typeface="Comic Sans MS" panose="030F0702030302020204" pitchFamily="66" charset="0"/>
            </a:endParaRPr>
          </a:p>
          <a:p>
            <a:pPr marL="0" indent="0" algn="ctr">
              <a:buFont typeface="Arial" panose="020B0604020202020204" pitchFamily="34" charset="0"/>
              <a:buNone/>
            </a:pPr>
            <a:r>
              <a:rPr lang="en-US" altLang="zh-CN" b="1" dirty="0" smtClean="0">
                <a:solidFill>
                  <a:schemeClr val="accent5">
                    <a:lumMod val="50000"/>
                  </a:schemeClr>
                </a:solidFill>
                <a:latin typeface="Comic Sans MS" panose="030F0702030302020204" pitchFamily="66" charset="0"/>
              </a:rPr>
              <a:t>1 Samuel 17: 37 And David said, “The </a:t>
            </a:r>
            <a:r>
              <a:rPr lang="en-US" altLang="zh-CN" b="1" dirty="0" smtClean="0">
                <a:solidFill>
                  <a:srgbClr val="FF0000"/>
                </a:solidFill>
                <a:latin typeface="Comic Sans MS" panose="030F0702030302020204" pitchFamily="66" charset="0"/>
              </a:rPr>
              <a:t>Lord who deliver</a:t>
            </a:r>
            <a:r>
              <a:rPr lang="en-US" altLang="zh-CN" b="1" dirty="0" smtClean="0">
                <a:solidFill>
                  <a:schemeClr val="accent5">
                    <a:lumMod val="50000"/>
                  </a:schemeClr>
                </a:solidFill>
                <a:latin typeface="Comic Sans MS" panose="030F0702030302020204" pitchFamily="66" charset="0"/>
              </a:rPr>
              <a:t>ed me from the paw of the lion and from the paw of the bear will deliver me from the hand of this Philistine.” </a:t>
            </a:r>
            <a:r>
              <a:rPr lang="en-US" altLang="zh-CN" sz="2000" b="1" baseline="30000" dirty="0" smtClean="0">
                <a:solidFill>
                  <a:schemeClr val="accent5">
                    <a:lumMod val="50000"/>
                  </a:schemeClr>
                </a:solidFill>
                <a:latin typeface="Comic Sans MS" panose="030F0702030302020204" pitchFamily="66" charset="0"/>
              </a:rPr>
              <a:t>os</a:t>
            </a:r>
            <a:endParaRPr lang="en-US" altLang="zh-CN" b="1" baseline="30000" dirty="0" smtClean="0">
              <a:solidFill>
                <a:schemeClr val="accent5">
                  <a:lumMod val="50000"/>
                </a:schemeClr>
              </a:solidFill>
              <a:latin typeface="Comic Sans MS" panose="030F0702030302020204" pitchFamily="66" charset="0"/>
            </a:endParaRPr>
          </a:p>
          <a:p>
            <a:pPr marL="0" indent="0" algn="ctr">
              <a:buFont typeface="Arial" panose="020B0604020202020204" pitchFamily="34" charset="0"/>
              <a:buNone/>
            </a:pPr>
            <a:endParaRPr lang="en-US" altLang="zh-CN" b="1" baseline="30000" dirty="0" smtClean="0">
              <a:solidFill>
                <a:schemeClr val="accent5">
                  <a:lumMod val="50000"/>
                </a:schemeClr>
              </a:solidFill>
              <a:latin typeface="Comic Sans MS" panose="030F0702030302020204" pitchFamily="66" charset="0"/>
            </a:endParaRPr>
          </a:p>
          <a:p>
            <a:pPr marL="0" indent="0" algn="ctr">
              <a:buFont typeface="Arial" panose="020B0604020202020204" pitchFamily="34" charset="0"/>
              <a:buNone/>
            </a:pPr>
            <a:r>
              <a:rPr lang="en-US" b="1" dirty="0" smtClean="0">
                <a:solidFill>
                  <a:schemeClr val="accent5">
                    <a:lumMod val="50000"/>
                  </a:schemeClr>
                </a:solidFill>
                <a:latin typeface="Comic Sans MS" panose="030F0702030302020204" pitchFamily="66" charset="0"/>
                <a:sym typeface="+mn-ea"/>
              </a:rPr>
              <a:t>Psalm 3: </a:t>
            </a:r>
            <a:r>
              <a:rPr lang="en-US" altLang="zh-CN" b="1" dirty="0" smtClean="0">
                <a:solidFill>
                  <a:schemeClr val="accent5">
                    <a:lumMod val="50000"/>
                  </a:schemeClr>
                </a:solidFill>
                <a:latin typeface="Comic Sans MS" panose="030F0702030302020204" pitchFamily="66" charset="0"/>
              </a:rPr>
              <a:t>8 Salvation belongs to the Lord; (your blessing be on your people!)</a:t>
            </a:r>
            <a:endParaRPr lang="en-US" altLang="zh-CN" b="1" dirty="0" smtClean="0">
              <a:solidFill>
                <a:schemeClr val="accent5">
                  <a:lumMod val="50000"/>
                </a:schemeClr>
              </a:solidFill>
              <a:latin typeface="Comic Sans MS" panose="030F0702030302020204" pitchFamily="66" charset="0"/>
            </a:endParaRPr>
          </a:p>
        </p:txBody>
      </p:sp>
      <p:sp>
        <p:nvSpPr>
          <p:cNvPr id="8" name="Title 2"/>
          <p:cNvSpPr>
            <a:spLocks noGrp="1"/>
          </p:cNvSpPr>
          <p:nvPr>
            <p:custDataLst>
              <p:tags r:id="rId2"/>
            </p:custDataLst>
          </p:nvPr>
        </p:nvSpPr>
        <p:spPr>
          <a:xfrm>
            <a:off x="0" y="5532120"/>
            <a:ext cx="121920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zh-CN" b="1" dirty="0" smtClean="0">
                <a:solidFill>
                  <a:srgbClr val="FF0000"/>
                </a:solidFill>
                <a:latin typeface="Comic Sans MS" panose="030F0702030302020204" pitchFamily="66" charset="0"/>
              </a:rPr>
              <a:t>Not money nor wisdom of man</a:t>
            </a:r>
            <a:endParaRPr lang="en-US" altLang="zh-CN" b="1" dirty="0" smtClean="0">
              <a:solidFill>
                <a:srgbClr val="FF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0" y="1539240"/>
            <a:ext cx="12192000" cy="5196205"/>
          </a:xfrm>
          <a:ln>
            <a:solidFill>
              <a:schemeClr val="bg1">
                <a:lumMod val="85000"/>
              </a:schemeClr>
            </a:solidFill>
          </a:ln>
        </p:spPr>
        <p:txBody>
          <a:bodyPr>
            <a:noAutofit/>
          </a:bodyPr>
          <a:lstStyle/>
          <a:p>
            <a:pPr marL="0" indent="0" algn="ctr">
              <a:buNone/>
            </a:pPr>
            <a:r>
              <a:rPr lang="en-US" sz="2600" dirty="0">
                <a:latin typeface="Comic Sans MS" panose="030F0702030302020204" pitchFamily="66" charset="0"/>
                <a:sym typeface="+mn-ea"/>
              </a:rPr>
              <a:t>But I have trusted in your steadfast love; my heart shall rejoice in your salvation...</a:t>
            </a:r>
            <a:r>
              <a:rPr lang="en-US" sz="2600" dirty="0">
                <a:solidFill>
                  <a:srgbClr val="FF0000"/>
                </a:solidFill>
                <a:latin typeface="Comic Sans MS" panose="030F0702030302020204" pitchFamily="66" charset="0"/>
                <a:sym typeface="+mn-ea"/>
              </a:rPr>
              <a:t> </a:t>
            </a:r>
            <a:r>
              <a:rPr lang="en-US" sz="2600" b="1" dirty="0">
                <a:solidFill>
                  <a:srgbClr val="FF0000"/>
                </a:solidFill>
                <a:latin typeface="Comic Sans MS" panose="030F0702030302020204" pitchFamily="66" charset="0"/>
                <a:sym typeface="+mn-ea"/>
              </a:rPr>
              <a:t>Psalm 13: 5-6</a:t>
            </a:r>
            <a:endParaRPr lang="en-US" sz="2600" b="1" dirty="0">
              <a:latin typeface="Comic Sans MS" panose="030F0702030302020204" pitchFamily="66" charset="0"/>
              <a:sym typeface="+mn-ea"/>
            </a:endParaRPr>
          </a:p>
          <a:p>
            <a:pPr marL="0" indent="0" algn="ctr">
              <a:buNone/>
            </a:pPr>
            <a:endParaRPr lang="en-US" sz="2600" b="1" dirty="0">
              <a:latin typeface="Comic Sans MS" panose="030F0702030302020204" pitchFamily="66" charset="0"/>
              <a:sym typeface="+mn-ea"/>
            </a:endParaRPr>
          </a:p>
          <a:p>
            <a:pPr marL="0" indent="0" algn="ctr">
              <a:buNone/>
            </a:pPr>
            <a:r>
              <a:rPr lang="en-US" sz="2600" dirty="0">
                <a:latin typeface="Comic Sans MS" panose="030F0702030302020204" pitchFamily="66" charset="0"/>
              </a:rPr>
              <a:t>Some trust in chariots and some in horses, but we trust in the name of the Lord our God. </a:t>
            </a:r>
            <a:r>
              <a:rPr lang="en-US" sz="2600" b="1" dirty="0">
                <a:solidFill>
                  <a:srgbClr val="FF0000"/>
                </a:solidFill>
                <a:latin typeface="Comic Sans MS" panose="030F0702030302020204" pitchFamily="66" charset="0"/>
              </a:rPr>
              <a:t>Psalm 20: 7</a:t>
            </a:r>
            <a:endParaRPr lang="en-US" sz="2600" b="1" dirty="0">
              <a:solidFill>
                <a:srgbClr val="FF0000"/>
              </a:solidFill>
              <a:latin typeface="Comic Sans MS" panose="030F0702030302020204" pitchFamily="66" charset="0"/>
            </a:endParaRPr>
          </a:p>
          <a:p>
            <a:pPr marL="0" indent="0" algn="ctr">
              <a:buNone/>
            </a:pPr>
            <a:endParaRPr lang="en-US" sz="2600" dirty="0">
              <a:latin typeface="Comic Sans MS" panose="030F0702030302020204" pitchFamily="66" charset="0"/>
            </a:endParaRPr>
          </a:p>
          <a:p>
            <a:pPr marL="0" indent="0" algn="ctr">
              <a:buNone/>
            </a:pPr>
            <a:r>
              <a:rPr lang="en-US" sz="2600" dirty="0">
                <a:latin typeface="Comic Sans MS" panose="030F0702030302020204" pitchFamily="66" charset="0"/>
              </a:rPr>
              <a:t>Rejoice in the Lord always; again I will say, rejoice. Let your reasonableness be known to everyone. The Lord is at hand; do not be anxious about anything, but in everything by prayer and supplication with thanksgiving let your requests be made known to God. And the peace of God, which surpasses all understanding, will guard your hearts and your minds in Christ Jesus. </a:t>
            </a:r>
            <a:endParaRPr lang="en-US" sz="2600" dirty="0">
              <a:latin typeface="Comic Sans MS" panose="030F0702030302020204" pitchFamily="66" charset="0"/>
            </a:endParaRPr>
          </a:p>
          <a:p>
            <a:pPr marL="0" indent="0" algn="ctr">
              <a:buNone/>
            </a:pPr>
            <a:r>
              <a:rPr lang="en-US" altLang="ja-JP" sz="2600" b="1" dirty="0" smtClean="0">
                <a:solidFill>
                  <a:srgbClr val="FF0000"/>
                </a:solidFill>
                <a:latin typeface="Comic Sans MS" panose="030F0702030302020204" pitchFamily="66" charset="0"/>
              </a:rPr>
              <a:t>Philippians 4: 4-7</a:t>
            </a:r>
            <a:endParaRPr lang="en-US" altLang="ja-JP" sz="2600" b="1" dirty="0" smtClean="0">
              <a:solidFill>
                <a:srgbClr val="FF0000"/>
              </a:solidFill>
              <a:latin typeface="Comic Sans MS" panose="030F0702030302020204" pitchFamily="66" charset="0"/>
            </a:endParaRPr>
          </a:p>
          <a:p>
            <a:pPr marL="0" indent="0">
              <a:buNone/>
            </a:pPr>
            <a:endParaRPr lang="en-US" altLang="ja-JP" sz="2600" b="1" dirty="0" smtClean="0">
              <a:solidFill>
                <a:srgbClr val="FF0000"/>
              </a:solidFill>
              <a:latin typeface="Comic Sans MS" panose="030F0702030302020204" pitchFamily="66" charset="0"/>
            </a:endParaRPr>
          </a:p>
        </p:txBody>
      </p:sp>
      <p:sp>
        <p:nvSpPr>
          <p:cNvPr id="6" name="TextBox 5"/>
          <p:cNvSpPr txBox="1"/>
          <p:nvPr/>
        </p:nvSpPr>
        <p:spPr>
          <a:xfrm>
            <a:off x="0" y="0"/>
            <a:ext cx="12192635" cy="142049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r>
              <a:rPr lang="en-US" sz="4200" b="1" dirty="0" smtClean="0">
                <a:latin typeface="Comic Sans MS" panose="030F0702030302020204" pitchFamily="66" charset="0"/>
              </a:rPr>
              <a:t>Trust in Him with all your heart </a:t>
            </a:r>
            <a:endParaRPr lang="en-US" sz="4200"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查看源图像"/>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38785" y="1849755"/>
            <a:ext cx="11324590" cy="4133215"/>
          </a:xfrm>
          <a:ln>
            <a:solidFill>
              <a:schemeClr val="bg1">
                <a:lumMod val="85000"/>
              </a:schemeClr>
            </a:solidFill>
          </a:ln>
        </p:spPr>
        <p:txBody>
          <a:bodyPr>
            <a:noAutofit/>
          </a:bodyPr>
          <a:lstStyle/>
          <a:p>
            <a:pPr marL="0" indent="0" algn="ctr">
              <a:buNone/>
            </a:pPr>
            <a:r>
              <a:rPr lang="en-US" dirty="0">
                <a:latin typeface="Comic Sans MS" panose="030F0702030302020204" pitchFamily="66" charset="0"/>
              </a:rPr>
              <a:t>He who dwells in the shelter of the Most High will abide in the shadow of the Almighty. I will say to the Lord, “My refuge and my fortress, my God, in whom I trust.” For he will deliver you from the snare of the fowler and from the deadly pestilence. He will cover you with his pinions, and under his wings you will find refuge; his faithfulness is a shield and buckler. </a:t>
            </a:r>
            <a:endParaRPr lang="en-US" dirty="0" smtClean="0">
              <a:latin typeface="Comic Sans MS" panose="030F0702030302020204" pitchFamily="66" charset="0"/>
            </a:endParaRPr>
          </a:p>
          <a:p>
            <a:pPr marL="0" indent="0" algn="ctr">
              <a:buNone/>
            </a:pPr>
            <a:r>
              <a:rPr lang="en-US" altLang="ja-JP" b="1" dirty="0" smtClean="0">
                <a:solidFill>
                  <a:srgbClr val="FF0000"/>
                </a:solidFill>
                <a:latin typeface="Comic Sans MS" panose="030F0702030302020204" pitchFamily="66" charset="0"/>
              </a:rPr>
              <a:t>Psalm 91:1-4</a:t>
            </a:r>
            <a:endParaRPr lang="en-US" altLang="ja-JP" b="1" dirty="0" smtClean="0">
              <a:solidFill>
                <a:srgbClr val="FF0000"/>
              </a:solidFill>
              <a:latin typeface="Comic Sans MS" panose="030F0702030302020204" pitchFamily="66" charset="0"/>
            </a:endParaRPr>
          </a:p>
          <a:p>
            <a:pPr marL="0" indent="0">
              <a:buNone/>
            </a:pPr>
            <a:endParaRPr lang="en-US" altLang="ja-JP" b="1" dirty="0" smtClean="0">
              <a:solidFill>
                <a:srgbClr val="FF0000"/>
              </a:solidFill>
              <a:latin typeface="Comic Sans MS" panose="030F0702030302020204" pitchFamily="66" charset="0"/>
            </a:endParaRPr>
          </a:p>
        </p:txBody>
      </p:sp>
      <p:sp>
        <p:nvSpPr>
          <p:cNvPr id="6" name="TextBox 5"/>
          <p:cNvSpPr txBox="1"/>
          <p:nvPr/>
        </p:nvSpPr>
        <p:spPr>
          <a:xfrm>
            <a:off x="0" y="0"/>
            <a:ext cx="12192635" cy="1420495"/>
          </a:xfrm>
          <a:prstGeom prst="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oAutofit/>
          </a:bodyPr>
          <a:lstStyle/>
          <a:p>
            <a:pPr algn="ctr"/>
            <a:r>
              <a:rPr lang="en-US" sz="4200" b="1" dirty="0" smtClean="0">
                <a:latin typeface="Comic Sans MS" panose="030F0702030302020204" pitchFamily="66" charset="0"/>
              </a:rPr>
              <a:t>Abide in Him all the time </a:t>
            </a:r>
            <a:endParaRPr lang="en-US" sz="4200" b="1"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 name="TABLE_ENDDRAG_ORIGIN_RECT" val="942*428"/>
  <p:tag name="TABLE_ENDDRAG_RECT" val="8*54*942*428"/>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COMMONDATA" val="eyJoZGlkIjoiYWJkODI1ODQ2YTI5NGYzZWZmYTMyN2NmNmIxOTI0OTU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5991</Words>
  <Application>WPS 演示</Application>
  <PresentationFormat>Widescreen</PresentationFormat>
  <Paragraphs>198</Paragraphs>
  <Slides>14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vt:i4>
      </vt:variant>
    </vt:vector>
  </HeadingPairs>
  <TitlesOfParts>
    <vt:vector size="27" baseType="lpstr">
      <vt:lpstr>Arial</vt:lpstr>
      <vt:lpstr>宋体</vt:lpstr>
      <vt:lpstr>Wingdings</vt:lpstr>
      <vt:lpstr>Comic Sans MS</vt:lpstr>
      <vt:lpstr>等线</vt:lpstr>
      <vt:lpstr>Wingdings</vt:lpstr>
      <vt:lpstr>微软雅黑</vt:lpstr>
      <vt:lpstr>Arial Unicode MS</vt:lpstr>
      <vt:lpstr>Calibri Light</vt:lpstr>
      <vt:lpstr>Calibri</vt:lpstr>
      <vt:lpstr>等线 Light</vt:lpstr>
      <vt:lpstr>Yu Gothic</vt:lpstr>
      <vt:lpstr>Office Theme</vt:lpstr>
      <vt:lpstr>PowerPoint 演示文稿</vt:lpstr>
      <vt:lpstr>PowerPoint 演示文稿</vt:lpstr>
      <vt:lpstr>deliverance</vt:lpstr>
      <vt:lpstr>King David</vt:lpstr>
      <vt:lpstr>King David</vt:lpstr>
      <vt:lpstr>God is able</vt:lpstr>
      <vt:lpstr>Not the spear nor the sword</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dc:creator>
  <cp:lastModifiedBy>呐谑芯伪率</cp:lastModifiedBy>
  <cp:revision>67</cp:revision>
  <dcterms:created xsi:type="dcterms:W3CDTF">2022-10-31T00:47:00Z</dcterms:created>
  <dcterms:modified xsi:type="dcterms:W3CDTF">2023-09-17T02:25:40Z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E0105E92069C453F8B2C5E43CD64AE55_12</vt:lpwstr>
  </property>
  <property fmtid="{D5CDD505-2E9C-101B-9397-08002B2CF9AE}" pid="3" name="KSOProductBuildVer">
    <vt:lpwstr>2052-12.1.0.15374</vt:lpwstr>
  </property>
</Properties>
</file>