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2" r:id="rId7"/>
    <p:sldId id="263"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2A19D77-A20D-4796-A5D6-BE40E52E4D7F}" type="datetimeFigureOut">
              <a:rPr lang="en-US" smtClean="0"/>
              <a:t>10/21/2023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57561E-E58A-4F92-993C-6C9D1640FD55}" type="slidenum">
              <a:rPr lang="en-US" smtClean="0"/>
              <a:t>‹#›</a:t>
            </a:fld>
            <a:endParaRPr lang="en-US"/>
          </a:p>
        </p:txBody>
      </p:sp>
    </p:spTree>
    <p:extLst>
      <p:ext uri="{BB962C8B-B14F-4D97-AF65-F5344CB8AC3E}">
        <p14:creationId xmlns:p14="http://schemas.microsoft.com/office/powerpoint/2010/main" val="22789640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A19D77-A20D-4796-A5D6-BE40E52E4D7F}" type="datetimeFigureOut">
              <a:rPr lang="en-US" smtClean="0"/>
              <a:t>10/21/2023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57561E-E58A-4F92-993C-6C9D1640FD55}" type="slidenum">
              <a:rPr lang="en-US" smtClean="0"/>
              <a:t>‹#›</a:t>
            </a:fld>
            <a:endParaRPr lang="en-US"/>
          </a:p>
        </p:txBody>
      </p:sp>
    </p:spTree>
    <p:extLst>
      <p:ext uri="{BB962C8B-B14F-4D97-AF65-F5344CB8AC3E}">
        <p14:creationId xmlns:p14="http://schemas.microsoft.com/office/powerpoint/2010/main" val="39481618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A19D77-A20D-4796-A5D6-BE40E52E4D7F}" type="datetimeFigureOut">
              <a:rPr lang="en-US" smtClean="0"/>
              <a:t>10/21/2023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57561E-E58A-4F92-993C-6C9D1640FD55}" type="slidenum">
              <a:rPr lang="en-US" smtClean="0"/>
              <a:t>‹#›</a:t>
            </a:fld>
            <a:endParaRPr lang="en-US"/>
          </a:p>
        </p:txBody>
      </p:sp>
    </p:spTree>
    <p:extLst>
      <p:ext uri="{BB962C8B-B14F-4D97-AF65-F5344CB8AC3E}">
        <p14:creationId xmlns:p14="http://schemas.microsoft.com/office/powerpoint/2010/main" val="22972199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A19D77-A20D-4796-A5D6-BE40E52E4D7F}" type="datetimeFigureOut">
              <a:rPr lang="en-US" smtClean="0"/>
              <a:t>10/21/2023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57561E-E58A-4F92-993C-6C9D1640FD55}" type="slidenum">
              <a:rPr lang="en-US" smtClean="0"/>
              <a:t>‹#›</a:t>
            </a:fld>
            <a:endParaRPr lang="en-US"/>
          </a:p>
        </p:txBody>
      </p:sp>
    </p:spTree>
    <p:extLst>
      <p:ext uri="{BB962C8B-B14F-4D97-AF65-F5344CB8AC3E}">
        <p14:creationId xmlns:p14="http://schemas.microsoft.com/office/powerpoint/2010/main" val="39495799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2A19D77-A20D-4796-A5D6-BE40E52E4D7F}" type="datetimeFigureOut">
              <a:rPr lang="en-US" smtClean="0"/>
              <a:t>10/21/2023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57561E-E58A-4F92-993C-6C9D1640FD55}" type="slidenum">
              <a:rPr lang="en-US" smtClean="0"/>
              <a:t>‹#›</a:t>
            </a:fld>
            <a:endParaRPr lang="en-US"/>
          </a:p>
        </p:txBody>
      </p:sp>
    </p:spTree>
    <p:extLst>
      <p:ext uri="{BB962C8B-B14F-4D97-AF65-F5344CB8AC3E}">
        <p14:creationId xmlns:p14="http://schemas.microsoft.com/office/powerpoint/2010/main" val="8708966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2A19D77-A20D-4796-A5D6-BE40E52E4D7F}" type="datetimeFigureOut">
              <a:rPr lang="en-US" smtClean="0"/>
              <a:t>10/21/2023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57561E-E58A-4F92-993C-6C9D1640FD55}" type="slidenum">
              <a:rPr lang="en-US" smtClean="0"/>
              <a:t>‹#›</a:t>
            </a:fld>
            <a:endParaRPr lang="en-US"/>
          </a:p>
        </p:txBody>
      </p:sp>
    </p:spTree>
    <p:extLst>
      <p:ext uri="{BB962C8B-B14F-4D97-AF65-F5344CB8AC3E}">
        <p14:creationId xmlns:p14="http://schemas.microsoft.com/office/powerpoint/2010/main" val="33588377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2A19D77-A20D-4796-A5D6-BE40E52E4D7F}" type="datetimeFigureOut">
              <a:rPr lang="en-US" smtClean="0"/>
              <a:t>10/21/2023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357561E-E58A-4F92-993C-6C9D1640FD55}" type="slidenum">
              <a:rPr lang="en-US" smtClean="0"/>
              <a:t>‹#›</a:t>
            </a:fld>
            <a:endParaRPr lang="en-US"/>
          </a:p>
        </p:txBody>
      </p:sp>
    </p:spTree>
    <p:extLst>
      <p:ext uri="{BB962C8B-B14F-4D97-AF65-F5344CB8AC3E}">
        <p14:creationId xmlns:p14="http://schemas.microsoft.com/office/powerpoint/2010/main" val="19788582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2A19D77-A20D-4796-A5D6-BE40E52E4D7F}" type="datetimeFigureOut">
              <a:rPr lang="en-US" smtClean="0"/>
              <a:t>10/21/2023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57561E-E58A-4F92-993C-6C9D1640FD55}" type="slidenum">
              <a:rPr lang="en-US" smtClean="0"/>
              <a:t>‹#›</a:t>
            </a:fld>
            <a:endParaRPr lang="en-US"/>
          </a:p>
        </p:txBody>
      </p:sp>
    </p:spTree>
    <p:extLst>
      <p:ext uri="{BB962C8B-B14F-4D97-AF65-F5344CB8AC3E}">
        <p14:creationId xmlns:p14="http://schemas.microsoft.com/office/powerpoint/2010/main" val="12724147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A19D77-A20D-4796-A5D6-BE40E52E4D7F}" type="datetimeFigureOut">
              <a:rPr lang="en-US" smtClean="0"/>
              <a:t>10/21/2023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357561E-E58A-4F92-993C-6C9D1640FD55}" type="slidenum">
              <a:rPr lang="en-US" smtClean="0"/>
              <a:t>‹#›</a:t>
            </a:fld>
            <a:endParaRPr lang="en-US"/>
          </a:p>
        </p:txBody>
      </p:sp>
    </p:spTree>
    <p:extLst>
      <p:ext uri="{BB962C8B-B14F-4D97-AF65-F5344CB8AC3E}">
        <p14:creationId xmlns:p14="http://schemas.microsoft.com/office/powerpoint/2010/main" val="15990672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2A19D77-A20D-4796-A5D6-BE40E52E4D7F}" type="datetimeFigureOut">
              <a:rPr lang="en-US" smtClean="0"/>
              <a:t>10/21/2023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57561E-E58A-4F92-993C-6C9D1640FD55}" type="slidenum">
              <a:rPr lang="en-US" smtClean="0"/>
              <a:t>‹#›</a:t>
            </a:fld>
            <a:endParaRPr lang="en-US"/>
          </a:p>
        </p:txBody>
      </p:sp>
    </p:spTree>
    <p:extLst>
      <p:ext uri="{BB962C8B-B14F-4D97-AF65-F5344CB8AC3E}">
        <p14:creationId xmlns:p14="http://schemas.microsoft.com/office/powerpoint/2010/main" val="12914491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2A19D77-A20D-4796-A5D6-BE40E52E4D7F}" type="datetimeFigureOut">
              <a:rPr lang="en-US" smtClean="0"/>
              <a:t>10/21/2023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57561E-E58A-4F92-993C-6C9D1640FD55}" type="slidenum">
              <a:rPr lang="en-US" smtClean="0"/>
              <a:t>‹#›</a:t>
            </a:fld>
            <a:endParaRPr lang="en-US"/>
          </a:p>
        </p:txBody>
      </p:sp>
    </p:spTree>
    <p:extLst>
      <p:ext uri="{BB962C8B-B14F-4D97-AF65-F5344CB8AC3E}">
        <p14:creationId xmlns:p14="http://schemas.microsoft.com/office/powerpoint/2010/main" val="21002067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A19D77-A20D-4796-A5D6-BE40E52E4D7F}" type="datetimeFigureOut">
              <a:rPr lang="en-US" smtClean="0"/>
              <a:t>10/21/2023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57561E-E58A-4F92-993C-6C9D1640FD55}" type="slidenum">
              <a:rPr lang="en-US" smtClean="0"/>
              <a:t>‹#›</a:t>
            </a:fld>
            <a:endParaRPr lang="en-US"/>
          </a:p>
        </p:txBody>
      </p:sp>
    </p:spTree>
    <p:extLst>
      <p:ext uri="{BB962C8B-B14F-4D97-AF65-F5344CB8AC3E}">
        <p14:creationId xmlns:p14="http://schemas.microsoft.com/office/powerpoint/2010/main" val="34791711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01783" y="247152"/>
            <a:ext cx="9788434" cy="1006883"/>
          </a:xfrm>
        </p:spPr>
        <p:txBody>
          <a:bodyPr/>
          <a:lstStyle/>
          <a:p>
            <a:r>
              <a:rPr lang="en-US" dirty="0" smtClean="0"/>
              <a:t>Jesus! God amongst humanity.</a:t>
            </a:r>
            <a:endParaRPr lang="en-US" dirty="0"/>
          </a:p>
        </p:txBody>
      </p:sp>
      <p:sp>
        <p:nvSpPr>
          <p:cNvPr id="3" name="Subtitle 2"/>
          <p:cNvSpPr>
            <a:spLocks noGrp="1"/>
          </p:cNvSpPr>
          <p:nvPr>
            <p:ph type="subTitle" idx="1"/>
          </p:nvPr>
        </p:nvSpPr>
        <p:spPr>
          <a:xfrm>
            <a:off x="1524000" y="5251268"/>
            <a:ext cx="9144000" cy="1260565"/>
          </a:xfrm>
        </p:spPr>
        <p:txBody>
          <a:bodyPr>
            <a:normAutofit/>
          </a:bodyPr>
          <a:lstStyle/>
          <a:p>
            <a:r>
              <a:rPr lang="en-US" sz="2800" dirty="0" smtClean="0">
                <a:latin typeface="+mj-lt"/>
              </a:rPr>
              <a:t>And the Word became flesh and dwelt among us, and we have seen his glory, glory as of the only Son1 from the Father, full of grace and truth…  </a:t>
            </a:r>
            <a:r>
              <a:rPr lang="en-US" sz="2800" b="1" dirty="0" smtClean="0">
                <a:latin typeface="+mj-lt"/>
              </a:rPr>
              <a:t>John 1:14</a:t>
            </a:r>
          </a:p>
        </p:txBody>
      </p:sp>
      <p:pic>
        <p:nvPicPr>
          <p:cNvPr id="5" name="Picture 4"/>
          <p:cNvPicPr>
            <a:picLocks noChangeAspect="1"/>
          </p:cNvPicPr>
          <p:nvPr/>
        </p:nvPicPr>
        <p:blipFill>
          <a:blip r:embed="rId2"/>
          <a:stretch>
            <a:fillRect/>
          </a:stretch>
        </p:blipFill>
        <p:spPr>
          <a:xfrm>
            <a:off x="3179912" y="1424489"/>
            <a:ext cx="5832175" cy="3656325"/>
          </a:xfrm>
          <a:prstGeom prst="rect">
            <a:avLst/>
          </a:prstGeom>
        </p:spPr>
      </p:pic>
    </p:spTree>
    <p:extLst>
      <p:ext uri="{BB962C8B-B14F-4D97-AF65-F5344CB8AC3E}">
        <p14:creationId xmlns:p14="http://schemas.microsoft.com/office/powerpoint/2010/main" val="5405495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245" y="534943"/>
            <a:ext cx="11532325" cy="784406"/>
          </a:xfrm>
        </p:spPr>
        <p:txBody>
          <a:bodyPr/>
          <a:lstStyle/>
          <a:p>
            <a:r>
              <a:rPr lang="en-US" dirty="0" smtClean="0"/>
              <a:t>The introduction to the Gospel of John…</a:t>
            </a:r>
            <a:endParaRPr lang="en-US" dirty="0"/>
          </a:p>
        </p:txBody>
      </p:sp>
      <p:sp>
        <p:nvSpPr>
          <p:cNvPr id="3" name="Content Placeholder 2"/>
          <p:cNvSpPr>
            <a:spLocks noGrp="1"/>
          </p:cNvSpPr>
          <p:nvPr>
            <p:ph idx="1"/>
          </p:nvPr>
        </p:nvSpPr>
        <p:spPr>
          <a:xfrm>
            <a:off x="838200" y="1564368"/>
            <a:ext cx="10918370" cy="3190512"/>
          </a:xfrm>
        </p:spPr>
        <p:txBody>
          <a:bodyPr/>
          <a:lstStyle/>
          <a:p>
            <a:pPr marL="0" indent="0">
              <a:buNone/>
            </a:pPr>
            <a:r>
              <a:rPr lang="en-US" b="1" dirty="0" smtClean="0">
                <a:latin typeface="+mj-lt"/>
              </a:rPr>
              <a:t>Jesus is the way the truth and the life…</a:t>
            </a:r>
          </a:p>
          <a:p>
            <a:pPr marL="457200" lvl="1" indent="0">
              <a:buNone/>
            </a:pPr>
            <a:r>
              <a:rPr lang="en-US" sz="2800" dirty="0" smtClean="0">
                <a:latin typeface="+mj-lt"/>
              </a:rPr>
              <a:t>but these are written so that you may believe that Jesus is the Christ, the Son of God, and that by believing you may have life in his name… </a:t>
            </a:r>
            <a:r>
              <a:rPr lang="en-US" sz="2800" b="1" dirty="0" smtClean="0">
                <a:latin typeface="+mj-lt"/>
              </a:rPr>
              <a:t>John 20:31</a:t>
            </a:r>
          </a:p>
          <a:p>
            <a:pPr marL="0" indent="0">
              <a:buNone/>
            </a:pPr>
            <a:r>
              <a:rPr lang="en-US" b="1" dirty="0" smtClean="0">
                <a:latin typeface="+mj-lt"/>
              </a:rPr>
              <a:t>Believe and be saved…</a:t>
            </a:r>
          </a:p>
          <a:p>
            <a:pPr marL="457200" lvl="1" indent="0">
              <a:buNone/>
            </a:pPr>
            <a:r>
              <a:rPr lang="en-US" sz="2800" dirty="0" smtClean="0">
                <a:latin typeface="+mj-lt"/>
              </a:rPr>
              <a:t>Jesus answered him, “Truly, truly, I say to you, unless one is born again he cannot see the kingdom of God.”… </a:t>
            </a:r>
            <a:r>
              <a:rPr lang="en-US" sz="2800" b="1" dirty="0" smtClean="0">
                <a:latin typeface="+mj-lt"/>
              </a:rPr>
              <a:t>John 3:3</a:t>
            </a:r>
          </a:p>
        </p:txBody>
      </p:sp>
      <p:sp>
        <p:nvSpPr>
          <p:cNvPr id="4" name="Content Placeholder 2"/>
          <p:cNvSpPr txBox="1">
            <a:spLocks/>
          </p:cNvSpPr>
          <p:nvPr/>
        </p:nvSpPr>
        <p:spPr>
          <a:xfrm>
            <a:off x="224245" y="4999899"/>
            <a:ext cx="11780521" cy="1345474"/>
          </a:xfrm>
          <a:prstGeom prst="rect">
            <a:avLst/>
          </a:prstGeom>
          <a:solidFill>
            <a:srgbClr val="FF99FF"/>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smtClean="0">
                <a:latin typeface="+mj-lt"/>
              </a:rPr>
              <a:t>The gospel of John presents Jesus as God… He is become human to fulfill the agenda of heaven. Fully accomplishing what was written about Him as Prophet, Priest and King through His life lived on earth. </a:t>
            </a:r>
            <a:endParaRPr lang="en-US" dirty="0">
              <a:latin typeface="+mj-lt"/>
            </a:endParaRPr>
          </a:p>
        </p:txBody>
      </p:sp>
    </p:spTree>
    <p:extLst>
      <p:ext uri="{BB962C8B-B14F-4D97-AF65-F5344CB8AC3E}">
        <p14:creationId xmlns:p14="http://schemas.microsoft.com/office/powerpoint/2010/main" val="3507273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245" y="534943"/>
            <a:ext cx="11532325" cy="784406"/>
          </a:xfrm>
        </p:spPr>
        <p:txBody>
          <a:bodyPr/>
          <a:lstStyle/>
          <a:p>
            <a:r>
              <a:rPr lang="en-US" dirty="0" smtClean="0"/>
              <a:t>The life of Jesus Christ…</a:t>
            </a:r>
            <a:endParaRPr lang="en-US" dirty="0"/>
          </a:p>
        </p:txBody>
      </p:sp>
      <p:sp>
        <p:nvSpPr>
          <p:cNvPr id="3" name="Content Placeholder 2"/>
          <p:cNvSpPr>
            <a:spLocks noGrp="1"/>
          </p:cNvSpPr>
          <p:nvPr>
            <p:ph idx="1"/>
          </p:nvPr>
        </p:nvSpPr>
        <p:spPr>
          <a:xfrm>
            <a:off x="838200" y="1564367"/>
            <a:ext cx="10918370" cy="4980124"/>
          </a:xfrm>
        </p:spPr>
        <p:txBody>
          <a:bodyPr>
            <a:normAutofit/>
          </a:bodyPr>
          <a:lstStyle/>
          <a:p>
            <a:pPr marL="0" indent="0">
              <a:buNone/>
            </a:pPr>
            <a:r>
              <a:rPr lang="en-US" b="1" dirty="0" smtClean="0">
                <a:latin typeface="+mj-lt"/>
              </a:rPr>
              <a:t>The birth of Jesus</a:t>
            </a:r>
            <a:r>
              <a:rPr lang="en-US" b="1" dirty="0">
                <a:latin typeface="+mj-lt"/>
              </a:rPr>
              <a:t>… </a:t>
            </a:r>
            <a:r>
              <a:rPr lang="en-US" sz="2400" dirty="0">
                <a:latin typeface="+mj-lt"/>
              </a:rPr>
              <a:t>And the Word became flesh and dwelt among us, and we have seen his glory, glory as of the only </a:t>
            </a:r>
            <a:r>
              <a:rPr lang="en-US" sz="2400" dirty="0" smtClean="0">
                <a:latin typeface="+mj-lt"/>
              </a:rPr>
              <a:t>Son </a:t>
            </a:r>
            <a:r>
              <a:rPr lang="en-US" sz="2400" dirty="0">
                <a:latin typeface="+mj-lt"/>
              </a:rPr>
              <a:t>from the Father, full of grace and </a:t>
            </a:r>
            <a:r>
              <a:rPr lang="en-US" sz="2400" dirty="0" smtClean="0">
                <a:latin typeface="+mj-lt"/>
              </a:rPr>
              <a:t>truth. </a:t>
            </a:r>
            <a:r>
              <a:rPr lang="en-US" sz="2400" b="1" dirty="0" smtClean="0">
                <a:latin typeface="+mj-lt"/>
              </a:rPr>
              <a:t>John 1:14</a:t>
            </a:r>
            <a:endParaRPr lang="en-US" sz="2400" b="1" dirty="0">
              <a:latin typeface="+mj-lt"/>
            </a:endParaRPr>
          </a:p>
          <a:p>
            <a:pPr marL="0" indent="0">
              <a:buNone/>
            </a:pPr>
            <a:r>
              <a:rPr lang="en-US" b="1" dirty="0" smtClean="0">
                <a:latin typeface="+mj-lt"/>
              </a:rPr>
              <a:t>The death of Jesus… </a:t>
            </a:r>
            <a:r>
              <a:rPr lang="en-US" sz="2400" dirty="0" smtClean="0">
                <a:latin typeface="+mj-lt"/>
              </a:rPr>
              <a:t>When Jesus had received the sour wine, he said, “It is finished,” and he bowed his head and gave up his spirit. </a:t>
            </a:r>
            <a:r>
              <a:rPr lang="en-US" sz="2400" b="1" dirty="0" smtClean="0">
                <a:latin typeface="+mj-lt"/>
              </a:rPr>
              <a:t>John 19:30</a:t>
            </a:r>
          </a:p>
          <a:p>
            <a:pPr marL="0" indent="0">
              <a:buNone/>
            </a:pPr>
            <a:r>
              <a:rPr lang="en-US" b="1" dirty="0" smtClean="0">
                <a:latin typeface="+mj-lt"/>
              </a:rPr>
              <a:t>The resurrection and ascension of Jesus… </a:t>
            </a:r>
            <a:r>
              <a:rPr lang="en-US" sz="2400" dirty="0" smtClean="0">
                <a:latin typeface="+mj-lt"/>
              </a:rPr>
              <a:t>15. Jesus said to her, “Woman, why are you weeping? Whom are you seeking?” Supposing him to be the gardener, she said to him, “Sir, if you have carried him away, tell me where you have laid him, and I will take him away.” 16. Jesus said to her, “Mary.” She turned and said to him in Aramaic, “</a:t>
            </a:r>
            <a:r>
              <a:rPr lang="en-US" sz="2400" dirty="0" err="1" smtClean="0">
                <a:latin typeface="+mj-lt"/>
              </a:rPr>
              <a:t>Rabboni</a:t>
            </a:r>
            <a:r>
              <a:rPr lang="en-US" sz="2400" dirty="0" smtClean="0">
                <a:latin typeface="+mj-lt"/>
              </a:rPr>
              <a:t>!” (which means Teacher). 17. Jesus said to her, “Do not cling to me, for I have not yet ascended to the Father; but go to my brothers and say to them, ‘I am ascending to my Father and your Father, to my God and your God.’” 18. Mary Magdalene went and announced to the disciples, “I have seen the Lord”—and that he had said these things to her… </a:t>
            </a:r>
            <a:r>
              <a:rPr lang="en-US" sz="2400" b="1" dirty="0" smtClean="0">
                <a:latin typeface="+mj-lt"/>
              </a:rPr>
              <a:t>John 20:15-18</a:t>
            </a:r>
          </a:p>
        </p:txBody>
      </p:sp>
    </p:spTree>
    <p:extLst>
      <p:ext uri="{BB962C8B-B14F-4D97-AF65-F5344CB8AC3E}">
        <p14:creationId xmlns:p14="http://schemas.microsoft.com/office/powerpoint/2010/main" val="19915152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245" y="534943"/>
            <a:ext cx="11532325" cy="784406"/>
          </a:xfrm>
        </p:spPr>
        <p:txBody>
          <a:bodyPr/>
          <a:lstStyle/>
          <a:p>
            <a:r>
              <a:rPr lang="en-US" dirty="0" smtClean="0"/>
              <a:t>The life of Jesus Christ…</a:t>
            </a:r>
            <a:endParaRPr lang="en-US" dirty="0"/>
          </a:p>
        </p:txBody>
      </p:sp>
      <p:sp>
        <p:nvSpPr>
          <p:cNvPr id="3" name="Content Placeholder 2"/>
          <p:cNvSpPr>
            <a:spLocks noGrp="1"/>
          </p:cNvSpPr>
          <p:nvPr>
            <p:ph idx="1"/>
          </p:nvPr>
        </p:nvSpPr>
        <p:spPr>
          <a:xfrm>
            <a:off x="838200" y="1564367"/>
            <a:ext cx="10918370" cy="5006250"/>
          </a:xfrm>
        </p:spPr>
        <p:txBody>
          <a:bodyPr>
            <a:normAutofit/>
          </a:bodyPr>
          <a:lstStyle/>
          <a:p>
            <a:pPr marL="0" indent="0">
              <a:buNone/>
            </a:pPr>
            <a:r>
              <a:rPr lang="en-US" b="1" dirty="0" smtClean="0">
                <a:latin typeface="+mj-lt"/>
              </a:rPr>
              <a:t>Jesus depended on God… </a:t>
            </a:r>
            <a:r>
              <a:rPr lang="en-US" sz="2400" dirty="0" smtClean="0">
                <a:latin typeface="+mj-lt"/>
              </a:rPr>
              <a:t>So Jesus said to them, “Truly, truly, I say to you, the Son can do nothing of his own accord, but only what he sees the Father doing. For whatever the Father does, that the Son does likewise… </a:t>
            </a:r>
            <a:r>
              <a:rPr lang="en-US" sz="2400" b="1" dirty="0" smtClean="0">
                <a:latin typeface="+mj-lt"/>
              </a:rPr>
              <a:t>John 5:19</a:t>
            </a:r>
          </a:p>
          <a:p>
            <a:pPr marL="0" indent="0">
              <a:buNone/>
            </a:pPr>
            <a:r>
              <a:rPr lang="en-US" b="1" dirty="0" smtClean="0">
                <a:latin typeface="+mj-lt"/>
              </a:rPr>
              <a:t>Jesus walked in humility and service… </a:t>
            </a:r>
            <a:r>
              <a:rPr lang="en-US" sz="2400" dirty="0" smtClean="0">
                <a:latin typeface="+mj-lt"/>
              </a:rPr>
              <a:t>Jesus, knowing that the Father had given all things into his hands, and that he had come from God and was going back to God, rose from supper. He laid aside his outer garments, and taking a towel, tied it around his waist. Then he poured water into a basin and began to wash the disciples' feet and to wipe them with the towel that was wrapped around him… </a:t>
            </a:r>
            <a:r>
              <a:rPr lang="en-US" sz="2400" b="1" dirty="0" smtClean="0">
                <a:latin typeface="+mj-lt"/>
              </a:rPr>
              <a:t>John 13:3-5</a:t>
            </a:r>
          </a:p>
          <a:p>
            <a:pPr marL="0" indent="0">
              <a:buNone/>
            </a:pPr>
            <a:r>
              <a:rPr lang="en-US" b="1" dirty="0" smtClean="0">
                <a:latin typeface="+mj-lt"/>
              </a:rPr>
              <a:t>Jesus understood suffering… </a:t>
            </a:r>
            <a:r>
              <a:rPr lang="en-US" sz="2400" dirty="0" smtClean="0">
                <a:latin typeface="+mj-lt"/>
              </a:rPr>
              <a:t>16. So he delivered him over to them to be crucified.</a:t>
            </a:r>
            <a:r>
              <a:rPr lang="en-US" sz="2400" dirty="0">
                <a:latin typeface="+mj-lt"/>
              </a:rPr>
              <a:t> </a:t>
            </a:r>
            <a:r>
              <a:rPr lang="en-US" sz="2400" dirty="0" smtClean="0">
                <a:latin typeface="+mj-lt"/>
              </a:rPr>
              <a:t>So they took Jesus, 17. and he went out, bearing his own cross, to the place called The Place of a Skull, which in Aramaic is called Golgotha… </a:t>
            </a:r>
            <a:r>
              <a:rPr lang="en-US" sz="2400" b="1" dirty="0" smtClean="0">
                <a:latin typeface="+mj-lt"/>
              </a:rPr>
              <a:t>John 19:16-17</a:t>
            </a:r>
          </a:p>
        </p:txBody>
      </p:sp>
    </p:spTree>
    <p:extLst>
      <p:ext uri="{BB962C8B-B14F-4D97-AF65-F5344CB8AC3E}">
        <p14:creationId xmlns:p14="http://schemas.microsoft.com/office/powerpoint/2010/main" val="22368187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245" y="534943"/>
            <a:ext cx="11532325" cy="784406"/>
          </a:xfrm>
        </p:spPr>
        <p:txBody>
          <a:bodyPr/>
          <a:lstStyle/>
          <a:p>
            <a:r>
              <a:rPr lang="en-US" dirty="0" smtClean="0"/>
              <a:t>The ministry of Jesus Christ…</a:t>
            </a:r>
            <a:endParaRPr lang="en-US" dirty="0"/>
          </a:p>
        </p:txBody>
      </p:sp>
      <p:sp>
        <p:nvSpPr>
          <p:cNvPr id="3" name="Content Placeholder 2"/>
          <p:cNvSpPr>
            <a:spLocks noGrp="1"/>
          </p:cNvSpPr>
          <p:nvPr>
            <p:ph idx="1"/>
          </p:nvPr>
        </p:nvSpPr>
        <p:spPr>
          <a:xfrm>
            <a:off x="838200" y="1564367"/>
            <a:ext cx="10918370" cy="4405359"/>
          </a:xfrm>
        </p:spPr>
        <p:txBody>
          <a:bodyPr>
            <a:normAutofit/>
          </a:bodyPr>
          <a:lstStyle/>
          <a:p>
            <a:pPr marL="514350" indent="-514350">
              <a:buAutoNum type="arabicPeriod"/>
            </a:pPr>
            <a:r>
              <a:rPr lang="en-US" b="1" dirty="0" smtClean="0">
                <a:latin typeface="+mj-lt"/>
              </a:rPr>
              <a:t>Revealing God to all creation… </a:t>
            </a:r>
            <a:r>
              <a:rPr lang="en-US" sz="2400" dirty="0" smtClean="0">
                <a:latin typeface="+mj-lt"/>
              </a:rPr>
              <a:t>No one has ever seen God; the only God, who is at the Father's side, he has made him known. </a:t>
            </a:r>
            <a:r>
              <a:rPr lang="en-US" b="1" dirty="0" smtClean="0">
                <a:latin typeface="+mj-lt"/>
              </a:rPr>
              <a:t>John 1:18</a:t>
            </a:r>
          </a:p>
          <a:p>
            <a:pPr marL="514350" indent="-514350">
              <a:buAutoNum type="arabicPeriod"/>
            </a:pPr>
            <a:r>
              <a:rPr lang="en-US" b="1" dirty="0" smtClean="0">
                <a:latin typeface="+mj-lt"/>
              </a:rPr>
              <a:t>Redeeming creation from sin… </a:t>
            </a:r>
            <a:r>
              <a:rPr lang="en-US" sz="2400" dirty="0" smtClean="0">
                <a:latin typeface="+mj-lt"/>
              </a:rPr>
              <a:t>“For God so loved the world, that he gave his only Son, that whoever believes in him should not perish but have eternal life… </a:t>
            </a:r>
            <a:r>
              <a:rPr lang="en-US" b="1" dirty="0" smtClean="0">
                <a:latin typeface="+mj-lt"/>
              </a:rPr>
              <a:t>John 3:16</a:t>
            </a:r>
          </a:p>
          <a:p>
            <a:pPr marL="514350" indent="-514350">
              <a:buAutoNum type="arabicPeriod"/>
            </a:pPr>
            <a:r>
              <a:rPr lang="en-US" b="1" dirty="0" smtClean="0">
                <a:latin typeface="+mj-lt"/>
              </a:rPr>
              <a:t>Destroying the works of the devil… </a:t>
            </a:r>
            <a:r>
              <a:rPr lang="en-US" sz="2400" dirty="0" smtClean="0">
                <a:latin typeface="+mj-lt"/>
              </a:rPr>
              <a:t>So if the Son sets you free, you will be free indeed… </a:t>
            </a:r>
            <a:r>
              <a:rPr lang="en-US" b="1" dirty="0" smtClean="0">
                <a:latin typeface="+mj-lt"/>
              </a:rPr>
              <a:t>John 8:36</a:t>
            </a:r>
          </a:p>
          <a:p>
            <a:pPr marL="514350" indent="-514350">
              <a:buAutoNum type="arabicPeriod"/>
            </a:pPr>
            <a:r>
              <a:rPr lang="en-US" b="1" dirty="0" smtClean="0">
                <a:latin typeface="+mj-lt"/>
              </a:rPr>
              <a:t>Judging creation… </a:t>
            </a:r>
            <a:r>
              <a:rPr lang="en-US" sz="2400" dirty="0" smtClean="0">
                <a:latin typeface="+mj-lt"/>
              </a:rPr>
              <a:t>26. For as the Father has life in himself, so he has granted the Son also to have life in himself. 27. And he has given him authority to execute judgment, because he is the Son of Man. </a:t>
            </a:r>
            <a:r>
              <a:rPr lang="en-US" b="1" dirty="0" smtClean="0">
                <a:latin typeface="+mj-lt"/>
              </a:rPr>
              <a:t>John 5:26-27</a:t>
            </a:r>
          </a:p>
        </p:txBody>
      </p:sp>
    </p:spTree>
    <p:extLst>
      <p:ext uri="{BB962C8B-B14F-4D97-AF65-F5344CB8AC3E}">
        <p14:creationId xmlns:p14="http://schemas.microsoft.com/office/powerpoint/2010/main" val="37478346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245" y="534943"/>
            <a:ext cx="11532325" cy="784406"/>
          </a:xfrm>
        </p:spPr>
        <p:txBody>
          <a:bodyPr/>
          <a:lstStyle/>
          <a:p>
            <a:r>
              <a:rPr lang="en-US" dirty="0" smtClean="0"/>
              <a:t>The ministry of Jesus Christ…</a:t>
            </a:r>
            <a:endParaRPr lang="en-US" dirty="0"/>
          </a:p>
        </p:txBody>
      </p:sp>
      <p:sp>
        <p:nvSpPr>
          <p:cNvPr id="3" name="Content Placeholder 2"/>
          <p:cNvSpPr>
            <a:spLocks noGrp="1"/>
          </p:cNvSpPr>
          <p:nvPr>
            <p:ph idx="1"/>
          </p:nvPr>
        </p:nvSpPr>
        <p:spPr>
          <a:xfrm>
            <a:off x="838200" y="1564368"/>
            <a:ext cx="10918370" cy="2625316"/>
          </a:xfrm>
        </p:spPr>
        <p:txBody>
          <a:bodyPr>
            <a:normAutofit/>
          </a:bodyPr>
          <a:lstStyle/>
          <a:p>
            <a:pPr marL="514350" indent="-514350">
              <a:buFont typeface="+mj-lt"/>
              <a:buAutoNum type="arabicPeriod" startAt="5"/>
            </a:pPr>
            <a:r>
              <a:rPr lang="en-US" b="1" dirty="0" smtClean="0">
                <a:latin typeface="+mj-lt"/>
              </a:rPr>
              <a:t>Jesus is interceding for us… </a:t>
            </a:r>
            <a:r>
              <a:rPr lang="en-US" sz="2400" dirty="0" smtClean="0">
                <a:latin typeface="+mj-lt"/>
              </a:rPr>
              <a:t>20. “I do not ask for these only, but also for those who will believe in me through their word, 21. that they may all be one, just as you, Father, are in me, and I in you, that they also may be in us, so that the world may believe that you have sent me. 22. The glory that you have given me I have given to them, that they may be one even as we are one, 23. I in them and you in me, that they may become perfectly one, so that the world may know that you sent me and loved them even as you loved me… </a:t>
            </a:r>
            <a:r>
              <a:rPr lang="en-US" b="1" dirty="0" smtClean="0">
                <a:latin typeface="+mj-lt"/>
              </a:rPr>
              <a:t>John 17:20-23</a:t>
            </a:r>
            <a:endParaRPr lang="en-US" sz="3200" b="1" dirty="0" smtClean="0">
              <a:latin typeface="+mj-lt"/>
            </a:endParaRPr>
          </a:p>
        </p:txBody>
      </p:sp>
      <p:sp>
        <p:nvSpPr>
          <p:cNvPr id="4" name="Title 1"/>
          <p:cNvSpPr txBox="1">
            <a:spLocks/>
          </p:cNvSpPr>
          <p:nvPr/>
        </p:nvSpPr>
        <p:spPr>
          <a:xfrm>
            <a:off x="224245" y="4189683"/>
            <a:ext cx="11532325" cy="630511"/>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Be encouraged Jesus is praying for you…</a:t>
            </a:r>
            <a:endParaRPr lang="en-US" dirty="0"/>
          </a:p>
        </p:txBody>
      </p:sp>
      <p:sp>
        <p:nvSpPr>
          <p:cNvPr id="5" name="Content Placeholder 2"/>
          <p:cNvSpPr txBox="1">
            <a:spLocks/>
          </p:cNvSpPr>
          <p:nvPr/>
        </p:nvSpPr>
        <p:spPr>
          <a:xfrm>
            <a:off x="224245" y="4974089"/>
            <a:ext cx="11780521" cy="1345474"/>
          </a:xfrm>
          <a:prstGeom prst="rect">
            <a:avLst/>
          </a:prstGeom>
          <a:solidFill>
            <a:srgbClr val="FF99FF"/>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smtClean="0">
                <a:latin typeface="+mj-lt"/>
              </a:rPr>
              <a:t>Jesus fully God, became fully man… lived a life of no sin and died for you and I that we would become Children of God… Living for God’s glory and establishing His will on earth.</a:t>
            </a:r>
            <a:endParaRPr lang="en-US" dirty="0">
              <a:latin typeface="+mj-lt"/>
            </a:endParaRPr>
          </a:p>
        </p:txBody>
      </p:sp>
    </p:spTree>
    <p:extLst>
      <p:ext uri="{BB962C8B-B14F-4D97-AF65-F5344CB8AC3E}">
        <p14:creationId xmlns:p14="http://schemas.microsoft.com/office/powerpoint/2010/main" val="34580166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868" y="1707480"/>
            <a:ext cx="11793582" cy="915035"/>
          </a:xfrm>
        </p:spPr>
        <p:txBody>
          <a:bodyPr/>
          <a:lstStyle/>
          <a:p>
            <a:r>
              <a:rPr lang="en-US" dirty="0" smtClean="0"/>
              <a:t>Let us pray…</a:t>
            </a:r>
            <a:endParaRPr lang="en-US" dirty="0"/>
          </a:p>
        </p:txBody>
      </p:sp>
      <p:sp>
        <p:nvSpPr>
          <p:cNvPr id="4" name="Content Placeholder 2"/>
          <p:cNvSpPr txBox="1">
            <a:spLocks/>
          </p:cNvSpPr>
          <p:nvPr/>
        </p:nvSpPr>
        <p:spPr>
          <a:xfrm>
            <a:off x="523310" y="2956886"/>
            <a:ext cx="11038699" cy="1942660"/>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smtClean="0">
                <a:latin typeface="+mj-lt"/>
              </a:rPr>
              <a:t>And this is eternal life, that they know you, the only true God, and Jesus Christ whom you have sent.… </a:t>
            </a:r>
            <a:r>
              <a:rPr lang="en-US" b="1" dirty="0" smtClean="0">
                <a:latin typeface="+mj-lt"/>
              </a:rPr>
              <a:t>John 17:3</a:t>
            </a:r>
          </a:p>
        </p:txBody>
      </p:sp>
    </p:spTree>
    <p:extLst>
      <p:ext uri="{BB962C8B-B14F-4D97-AF65-F5344CB8AC3E}">
        <p14:creationId xmlns:p14="http://schemas.microsoft.com/office/powerpoint/2010/main" val="32069133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TotalTime>
  <Words>986</Words>
  <Application>Microsoft Office PowerPoint</Application>
  <PresentationFormat>Widescreen</PresentationFormat>
  <Paragraphs>27</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Calibri Light</vt:lpstr>
      <vt:lpstr>Office Theme</vt:lpstr>
      <vt:lpstr>Jesus! God amongst humanity.</vt:lpstr>
      <vt:lpstr>The introduction to the Gospel of John…</vt:lpstr>
      <vt:lpstr>The life of Jesus Christ…</vt:lpstr>
      <vt:lpstr>The life of Jesus Christ…</vt:lpstr>
      <vt:lpstr>The ministry of Jesus Christ…</vt:lpstr>
      <vt:lpstr>The ministry of Jesus Christ…</vt:lpstr>
      <vt:lpstr>Let us pray…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Jesus! God amongst humanity.</dc:title>
  <dc:creator>A</dc:creator>
  <cp:lastModifiedBy>A</cp:lastModifiedBy>
  <cp:revision>9</cp:revision>
  <dcterms:created xsi:type="dcterms:W3CDTF">2023-10-21T11:59:24Z</dcterms:created>
  <dcterms:modified xsi:type="dcterms:W3CDTF">2023-10-21T13:16:18Z</dcterms:modified>
</cp:coreProperties>
</file>