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18"/>
  </p:handoutMasterIdLst>
  <p:sldIdLst>
    <p:sldId id="992" r:id="rId3"/>
    <p:sldId id="988" r:id="rId5"/>
    <p:sldId id="989" r:id="rId6"/>
    <p:sldId id="990" r:id="rId7"/>
    <p:sldId id="991" r:id="rId8"/>
    <p:sldId id="856" r:id="rId9"/>
    <p:sldId id="996" r:id="rId10"/>
    <p:sldId id="998" r:id="rId11"/>
    <p:sldId id="997" r:id="rId12"/>
    <p:sldId id="1000" r:id="rId13"/>
    <p:sldId id="1002" r:id="rId14"/>
    <p:sldId id="1004" r:id="rId15"/>
    <p:sldId id="1006" r:id="rId16"/>
    <p:sldId id="1003" r:id="rId17"/>
  </p:sldIdLst>
  <p:sldSz cx="12192000" cy="6858000"/>
  <p:notesSz cx="6858000" cy="9144000"/>
  <p:custDataLst>
    <p:tags r:id="rId2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59" userDrawn="1">
          <p15:clr>
            <a:srgbClr val="A4A3A4"/>
          </p15:clr>
        </p15:guide>
        <p15:guide id="2" pos="391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nchenqiang" initials="p"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2E8DC2"/>
    <a:srgbClr val="33A8E7"/>
    <a:srgbClr val="2289C2"/>
    <a:srgbClr val="D3610B"/>
    <a:srgbClr val="6640F0"/>
    <a:srgbClr val="F5F5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504" autoAdjust="0"/>
    <p:restoredTop sz="87780" autoAdjust="0"/>
  </p:normalViewPr>
  <p:slideViewPr>
    <p:cSldViewPr snapToGrid="0" showGuides="1">
      <p:cViewPr varScale="1">
        <p:scale>
          <a:sx n="59" d="100"/>
          <a:sy n="59" d="100"/>
        </p:scale>
        <p:origin x="1096" y="48"/>
      </p:cViewPr>
      <p:guideLst>
        <p:guide orient="horz" pos="2159"/>
        <p:guide pos="391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3" Type="http://schemas.openxmlformats.org/officeDocument/2006/relationships/tags" Target="tags/tag12.xml"/><Relationship Id="rId22" Type="http://schemas.openxmlformats.org/officeDocument/2006/relationships/commentAuthors" Target="commentAuthors.xml"/><Relationship Id="rId21" Type="http://schemas.openxmlformats.org/officeDocument/2006/relationships/tableStyles" Target="tableStyles.xml"/><Relationship Id="rId20" Type="http://schemas.openxmlformats.org/officeDocument/2006/relationships/viewProps" Target="viewProps.xml"/><Relationship Id="rId2" Type="http://schemas.openxmlformats.org/officeDocument/2006/relationships/theme" Target="theme/theme1.xml"/><Relationship Id="rId19" Type="http://schemas.openxmlformats.org/officeDocument/2006/relationships/presProps" Target="presProps.xml"/><Relationship Id="rId18" Type="http://schemas.openxmlformats.org/officeDocument/2006/relationships/handoutMaster" Target="handoutMasters/handoutMaster1.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05DC85-343A-4616-BA40-7D7E1DCEA8D0}"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2EA6F4-2279-4BD7-94D7-3B2F6CF66C34}"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幻灯片图像占位符 1"/>
          <p:cNvSpPr>
            <a:spLocks noGrp="1" noRot="1" noChangeAspect="1" noTextEdit="1"/>
          </p:cNvSpPr>
          <p:nvPr>
            <p:ph type="sldImg"/>
          </p:nvPr>
        </p:nvSpPr>
        <p:spPr>
          <a:ln>
            <a:solidFill>
              <a:srgbClr val="000000"/>
            </a:solidFill>
            <a:miter/>
          </a:ln>
        </p:spPr>
      </p:sp>
      <p:sp>
        <p:nvSpPr>
          <p:cNvPr id="11267" name="备注占位符 2"/>
          <p:cNvSpPr>
            <a:spLocks noGrp="1"/>
          </p:cNvSpPr>
          <p:nvPr>
            <p:ph type="body" idx="1"/>
          </p:nvPr>
        </p:nvSpPr>
        <p:spPr>
          <a:noFill/>
          <a:ln>
            <a:noFill/>
          </a:ln>
        </p:spPr>
        <p:txBody>
          <a:bodyPr wrap="square" lIns="91440" tIns="45720" rIns="91440" bIns="45720" anchor="t"/>
          <a:lstStyle/>
          <a:p>
            <a:pPr lvl="0">
              <a:spcBef>
                <a:spcPct val="0"/>
              </a:spcBef>
            </a:pPr>
            <a:endParaRPr lang="zh-CN"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幻灯片图像占位符 1"/>
          <p:cNvSpPr>
            <a:spLocks noGrp="1" noRot="1" noChangeAspect="1" noTextEdit="1"/>
          </p:cNvSpPr>
          <p:nvPr>
            <p:ph type="sldImg"/>
          </p:nvPr>
        </p:nvSpPr>
        <p:spPr>
          <a:ln>
            <a:solidFill>
              <a:srgbClr val="000000"/>
            </a:solidFill>
            <a:miter/>
          </a:ln>
        </p:spPr>
      </p:sp>
      <p:sp>
        <p:nvSpPr>
          <p:cNvPr id="11267" name="备注占位符 2"/>
          <p:cNvSpPr>
            <a:spLocks noGrp="1"/>
          </p:cNvSpPr>
          <p:nvPr>
            <p:ph type="body" idx="1"/>
          </p:nvPr>
        </p:nvSpPr>
        <p:spPr>
          <a:noFill/>
          <a:ln>
            <a:noFill/>
          </a:ln>
        </p:spPr>
        <p:txBody>
          <a:bodyPr wrap="square" lIns="91440" tIns="45720" rIns="91440" bIns="45720" anchor="t"/>
          <a:lstStyle/>
          <a:p>
            <a:pPr lvl="0">
              <a:spcBef>
                <a:spcPct val="0"/>
              </a:spcBef>
            </a:pPr>
            <a:endParaRPr lang="zh-CN"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幻灯片图像占位符 1"/>
          <p:cNvSpPr>
            <a:spLocks noGrp="1" noRot="1" noChangeAspect="1" noTextEdit="1"/>
          </p:cNvSpPr>
          <p:nvPr>
            <p:ph type="sldImg"/>
          </p:nvPr>
        </p:nvSpPr>
        <p:spPr>
          <a:ln>
            <a:solidFill>
              <a:srgbClr val="000000"/>
            </a:solidFill>
            <a:miter/>
          </a:ln>
        </p:spPr>
      </p:sp>
      <p:sp>
        <p:nvSpPr>
          <p:cNvPr id="11267" name="备注占位符 2"/>
          <p:cNvSpPr>
            <a:spLocks noGrp="1"/>
          </p:cNvSpPr>
          <p:nvPr>
            <p:ph type="body" idx="1"/>
          </p:nvPr>
        </p:nvSpPr>
        <p:spPr>
          <a:noFill/>
          <a:ln>
            <a:noFill/>
          </a:ln>
        </p:spPr>
        <p:txBody>
          <a:bodyPr wrap="square" lIns="91440" tIns="45720" rIns="91440" bIns="45720" anchor="t"/>
          <a:lstStyle/>
          <a:p>
            <a:pPr lvl="0">
              <a:spcBef>
                <a:spcPct val="0"/>
              </a:spcBef>
            </a:pPr>
            <a:endParaRPr lang="zh-CN"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幻灯片图像占位符 1"/>
          <p:cNvSpPr>
            <a:spLocks noGrp="1" noRot="1" noChangeAspect="1" noTextEdit="1"/>
          </p:cNvSpPr>
          <p:nvPr>
            <p:ph type="sldImg"/>
          </p:nvPr>
        </p:nvSpPr>
        <p:spPr>
          <a:ln>
            <a:solidFill>
              <a:srgbClr val="000000"/>
            </a:solidFill>
            <a:miter/>
          </a:ln>
        </p:spPr>
      </p:sp>
      <p:sp>
        <p:nvSpPr>
          <p:cNvPr id="11267" name="备注占位符 2"/>
          <p:cNvSpPr>
            <a:spLocks noGrp="1"/>
          </p:cNvSpPr>
          <p:nvPr>
            <p:ph type="body" idx="1"/>
          </p:nvPr>
        </p:nvSpPr>
        <p:spPr>
          <a:noFill/>
          <a:ln>
            <a:noFill/>
          </a:ln>
        </p:spPr>
        <p:txBody>
          <a:bodyPr wrap="square" lIns="91440" tIns="45720" rIns="91440" bIns="45720" anchor="t"/>
          <a:lstStyle/>
          <a:p>
            <a:pPr lvl="0">
              <a:spcBef>
                <a:spcPct val="0"/>
              </a:spcBef>
            </a:pPr>
            <a:endParaRPr lang="zh-CN"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幻灯片图像占位符 1"/>
          <p:cNvSpPr>
            <a:spLocks noGrp="1" noRot="1" noChangeAspect="1" noTextEdit="1"/>
          </p:cNvSpPr>
          <p:nvPr>
            <p:ph type="sldImg"/>
          </p:nvPr>
        </p:nvSpPr>
        <p:spPr>
          <a:ln>
            <a:solidFill>
              <a:srgbClr val="000000"/>
            </a:solidFill>
            <a:miter/>
          </a:ln>
        </p:spPr>
      </p:sp>
      <p:sp>
        <p:nvSpPr>
          <p:cNvPr id="11267" name="备注占位符 2"/>
          <p:cNvSpPr>
            <a:spLocks noGrp="1"/>
          </p:cNvSpPr>
          <p:nvPr>
            <p:ph type="body" idx="1"/>
          </p:nvPr>
        </p:nvSpPr>
        <p:spPr>
          <a:noFill/>
          <a:ln>
            <a:noFill/>
          </a:ln>
        </p:spPr>
        <p:txBody>
          <a:bodyPr wrap="square" lIns="91440" tIns="45720" rIns="91440" bIns="45720" anchor="t"/>
          <a:lstStyle/>
          <a:p>
            <a:pPr lvl="0">
              <a:spcBef>
                <a:spcPct val="0"/>
              </a:spcBef>
            </a:pPr>
            <a:endParaRPr lang="zh-CN"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幻灯片图像占位符 1"/>
          <p:cNvSpPr>
            <a:spLocks noGrp="1" noRot="1" noChangeAspect="1" noTextEdit="1"/>
          </p:cNvSpPr>
          <p:nvPr>
            <p:ph type="sldImg"/>
          </p:nvPr>
        </p:nvSpPr>
        <p:spPr>
          <a:ln>
            <a:solidFill>
              <a:srgbClr val="000000"/>
            </a:solidFill>
            <a:miter/>
          </a:ln>
        </p:spPr>
      </p:sp>
      <p:sp>
        <p:nvSpPr>
          <p:cNvPr id="11267" name="备注占位符 2"/>
          <p:cNvSpPr>
            <a:spLocks noGrp="1"/>
          </p:cNvSpPr>
          <p:nvPr>
            <p:ph type="body" idx="1"/>
          </p:nvPr>
        </p:nvSpPr>
        <p:spPr>
          <a:noFill/>
          <a:ln>
            <a:noFill/>
          </a:ln>
        </p:spPr>
        <p:txBody>
          <a:bodyPr wrap="square" lIns="91440" tIns="45720" rIns="91440" bIns="45720" anchor="t"/>
          <a:lstStyle/>
          <a:p>
            <a:pPr lvl="0">
              <a:spcBef>
                <a:spcPct val="0"/>
              </a:spcBef>
            </a:pPr>
            <a:endParaRPr lang="zh-CN"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幻灯片图像占位符 1"/>
          <p:cNvSpPr>
            <a:spLocks noGrp="1" noRot="1" noChangeAspect="1" noTextEdit="1"/>
          </p:cNvSpPr>
          <p:nvPr>
            <p:ph type="sldImg"/>
          </p:nvPr>
        </p:nvSpPr>
        <p:spPr>
          <a:ln>
            <a:solidFill>
              <a:srgbClr val="000000"/>
            </a:solidFill>
            <a:miter/>
          </a:ln>
        </p:spPr>
      </p:sp>
      <p:sp>
        <p:nvSpPr>
          <p:cNvPr id="11267" name="备注占位符 2"/>
          <p:cNvSpPr>
            <a:spLocks noGrp="1"/>
          </p:cNvSpPr>
          <p:nvPr>
            <p:ph type="body" idx="1"/>
          </p:nvPr>
        </p:nvSpPr>
        <p:spPr>
          <a:noFill/>
          <a:ln>
            <a:noFill/>
          </a:ln>
        </p:spPr>
        <p:txBody>
          <a:bodyPr wrap="square" lIns="91440" tIns="45720" rIns="91440" bIns="45720" anchor="t"/>
          <a:lstStyle/>
          <a:p>
            <a:pPr lvl="0">
              <a:spcBef>
                <a:spcPct val="0"/>
              </a:spcBef>
            </a:pPr>
            <a:endParaRPr lang="zh-CN"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幻灯片图像占位符 1"/>
          <p:cNvSpPr>
            <a:spLocks noGrp="1" noRot="1" noChangeAspect="1" noTextEdit="1"/>
          </p:cNvSpPr>
          <p:nvPr>
            <p:ph type="sldImg"/>
          </p:nvPr>
        </p:nvSpPr>
        <p:spPr>
          <a:ln>
            <a:solidFill>
              <a:srgbClr val="000000"/>
            </a:solidFill>
            <a:miter/>
          </a:ln>
        </p:spPr>
      </p:sp>
      <p:sp>
        <p:nvSpPr>
          <p:cNvPr id="11267" name="备注占位符 2"/>
          <p:cNvSpPr>
            <a:spLocks noGrp="1"/>
          </p:cNvSpPr>
          <p:nvPr>
            <p:ph type="body" idx="1"/>
          </p:nvPr>
        </p:nvSpPr>
        <p:spPr>
          <a:noFill/>
          <a:ln>
            <a:noFill/>
          </a:ln>
        </p:spPr>
        <p:txBody>
          <a:bodyPr wrap="square" lIns="91440" tIns="45720" rIns="91440" bIns="45720" anchor="t"/>
          <a:lstStyle/>
          <a:p>
            <a:pPr lvl="0">
              <a:spcBef>
                <a:spcPct val="0"/>
              </a:spcBef>
            </a:pPr>
            <a:endParaRPr lang="zh-CN"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幻灯片图像占位符 1"/>
          <p:cNvSpPr>
            <a:spLocks noGrp="1" noRot="1" noChangeAspect="1" noTextEdit="1"/>
          </p:cNvSpPr>
          <p:nvPr>
            <p:ph type="sldImg"/>
          </p:nvPr>
        </p:nvSpPr>
        <p:spPr>
          <a:ln>
            <a:solidFill>
              <a:srgbClr val="000000"/>
            </a:solidFill>
            <a:miter/>
          </a:ln>
        </p:spPr>
      </p:sp>
      <p:sp>
        <p:nvSpPr>
          <p:cNvPr id="11267" name="备注占位符 2"/>
          <p:cNvSpPr>
            <a:spLocks noGrp="1"/>
          </p:cNvSpPr>
          <p:nvPr>
            <p:ph type="body" idx="1"/>
          </p:nvPr>
        </p:nvSpPr>
        <p:spPr>
          <a:noFill/>
          <a:ln>
            <a:noFill/>
          </a:ln>
        </p:spPr>
        <p:txBody>
          <a:bodyPr wrap="square" lIns="91440" tIns="45720" rIns="91440" bIns="45720" anchor="t"/>
          <a:lstStyle/>
          <a:p>
            <a:pPr lvl="0">
              <a:spcBef>
                <a:spcPct val="0"/>
              </a:spcBef>
            </a:pPr>
            <a:endParaRPr lang="zh-CN"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幻灯片图像占位符 1"/>
          <p:cNvSpPr>
            <a:spLocks noGrp="1" noRot="1" noChangeAspect="1" noTextEdit="1"/>
          </p:cNvSpPr>
          <p:nvPr>
            <p:ph type="sldImg"/>
          </p:nvPr>
        </p:nvSpPr>
        <p:spPr>
          <a:ln>
            <a:solidFill>
              <a:srgbClr val="000000"/>
            </a:solidFill>
            <a:miter/>
          </a:ln>
        </p:spPr>
      </p:sp>
      <p:sp>
        <p:nvSpPr>
          <p:cNvPr id="11267" name="备注占位符 2"/>
          <p:cNvSpPr>
            <a:spLocks noGrp="1"/>
          </p:cNvSpPr>
          <p:nvPr>
            <p:ph type="body" idx="1"/>
          </p:nvPr>
        </p:nvSpPr>
        <p:spPr>
          <a:noFill/>
          <a:ln>
            <a:noFill/>
          </a:ln>
        </p:spPr>
        <p:txBody>
          <a:bodyPr wrap="square" lIns="91440" tIns="45720" rIns="91440" bIns="45720" anchor="t"/>
          <a:lstStyle/>
          <a:p>
            <a:pPr lvl="0">
              <a:spcBef>
                <a:spcPct val="0"/>
              </a:spcBef>
            </a:pPr>
            <a:endParaRPr lang="zh-CN"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幻灯片图像占位符 1"/>
          <p:cNvSpPr>
            <a:spLocks noGrp="1" noRot="1" noChangeAspect="1" noTextEdit="1"/>
          </p:cNvSpPr>
          <p:nvPr>
            <p:ph type="sldImg"/>
          </p:nvPr>
        </p:nvSpPr>
        <p:spPr>
          <a:ln>
            <a:solidFill>
              <a:srgbClr val="000000"/>
            </a:solidFill>
            <a:miter/>
          </a:ln>
        </p:spPr>
      </p:sp>
      <p:sp>
        <p:nvSpPr>
          <p:cNvPr id="11267" name="备注占位符 2"/>
          <p:cNvSpPr>
            <a:spLocks noGrp="1"/>
          </p:cNvSpPr>
          <p:nvPr>
            <p:ph type="body" idx="1"/>
          </p:nvPr>
        </p:nvSpPr>
        <p:spPr>
          <a:noFill/>
          <a:ln>
            <a:noFill/>
          </a:ln>
        </p:spPr>
        <p:txBody>
          <a:bodyPr wrap="square" lIns="91440" tIns="45720" rIns="91440" bIns="45720" anchor="t"/>
          <a:lstStyle/>
          <a:p>
            <a:pPr lvl="0">
              <a:spcBef>
                <a:spcPct val="0"/>
              </a:spcBef>
            </a:pPr>
            <a:endParaRPr lang="zh-CN"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幻灯片图像占位符 1"/>
          <p:cNvSpPr>
            <a:spLocks noGrp="1" noRot="1" noChangeAspect="1" noTextEdit="1"/>
          </p:cNvSpPr>
          <p:nvPr>
            <p:ph type="sldImg"/>
          </p:nvPr>
        </p:nvSpPr>
        <p:spPr>
          <a:ln>
            <a:solidFill>
              <a:srgbClr val="000000"/>
            </a:solidFill>
            <a:miter/>
          </a:ln>
        </p:spPr>
      </p:sp>
      <p:sp>
        <p:nvSpPr>
          <p:cNvPr id="11267" name="备注占位符 2"/>
          <p:cNvSpPr>
            <a:spLocks noGrp="1"/>
          </p:cNvSpPr>
          <p:nvPr>
            <p:ph type="body" idx="1"/>
          </p:nvPr>
        </p:nvSpPr>
        <p:spPr>
          <a:noFill/>
          <a:ln>
            <a:noFill/>
          </a:ln>
        </p:spPr>
        <p:txBody>
          <a:bodyPr wrap="square" lIns="91440" tIns="45720" rIns="91440" bIns="45720" anchor="t"/>
          <a:lstStyle/>
          <a:p>
            <a:pPr lvl="0">
              <a:spcBef>
                <a:spcPct val="0"/>
              </a:spcBef>
            </a:pPr>
            <a:endParaRPr lang="zh-CN"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幻灯片图像占位符 1"/>
          <p:cNvSpPr>
            <a:spLocks noGrp="1" noRot="1" noChangeAspect="1" noTextEdit="1"/>
          </p:cNvSpPr>
          <p:nvPr>
            <p:ph type="sldImg"/>
          </p:nvPr>
        </p:nvSpPr>
        <p:spPr>
          <a:ln>
            <a:solidFill>
              <a:srgbClr val="000000"/>
            </a:solidFill>
            <a:miter/>
          </a:ln>
        </p:spPr>
      </p:sp>
      <p:sp>
        <p:nvSpPr>
          <p:cNvPr id="11267" name="备注占位符 2"/>
          <p:cNvSpPr>
            <a:spLocks noGrp="1"/>
          </p:cNvSpPr>
          <p:nvPr>
            <p:ph type="body" idx="1"/>
          </p:nvPr>
        </p:nvSpPr>
        <p:spPr>
          <a:noFill/>
          <a:ln>
            <a:noFill/>
          </a:ln>
        </p:spPr>
        <p:txBody>
          <a:bodyPr wrap="square" lIns="91440" tIns="45720" rIns="91440" bIns="45720" anchor="t"/>
          <a:lstStyle/>
          <a:p>
            <a:pPr lvl="0">
              <a:spcBef>
                <a:spcPct val="0"/>
              </a:spcBef>
            </a:pPr>
            <a:endParaRPr lang="zh-CN"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幻灯片图像占位符 1"/>
          <p:cNvSpPr>
            <a:spLocks noGrp="1" noRot="1" noChangeAspect="1" noTextEdit="1"/>
          </p:cNvSpPr>
          <p:nvPr>
            <p:ph type="sldImg"/>
          </p:nvPr>
        </p:nvSpPr>
        <p:spPr>
          <a:ln>
            <a:solidFill>
              <a:srgbClr val="000000"/>
            </a:solidFill>
            <a:miter/>
          </a:ln>
        </p:spPr>
      </p:sp>
      <p:sp>
        <p:nvSpPr>
          <p:cNvPr id="11267" name="备注占位符 2"/>
          <p:cNvSpPr>
            <a:spLocks noGrp="1"/>
          </p:cNvSpPr>
          <p:nvPr>
            <p:ph type="body" idx="1"/>
          </p:nvPr>
        </p:nvSpPr>
        <p:spPr>
          <a:noFill/>
          <a:ln>
            <a:noFill/>
          </a:ln>
        </p:spPr>
        <p:txBody>
          <a:bodyPr wrap="square" lIns="91440" tIns="45720" rIns="91440" bIns="45720" anchor="t"/>
          <a:lstStyle/>
          <a:p>
            <a:pPr lvl="0">
              <a:spcBef>
                <a:spcPct val="0"/>
              </a:spcBef>
            </a:pPr>
            <a:endParaRPr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hyperlink" Target="http://www.1ppt.com/hangye/" TargetMode="External"/><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标题和内容">
    <p:bg>
      <p:bgPr>
        <a:solidFill>
          <a:schemeClr val="bg1"/>
        </a:solidFill>
        <a:effectLst/>
      </p:bgPr>
    </p:bg>
    <p:spTree>
      <p:nvGrpSpPr>
        <p:cNvPr id="1" name=""/>
        <p:cNvGrpSpPr/>
        <p:nvPr/>
      </p:nvGrpSpPr>
      <p:grpSpPr>
        <a:xfrm>
          <a:off x="0" y="0"/>
          <a:ext cx="0" cy="0"/>
          <a:chOff x="0" y="0"/>
          <a:chExt cx="0" cy="0"/>
        </a:xfrm>
      </p:grpSpPr>
      <p:sp>
        <p:nvSpPr>
          <p:cNvPr id="7" name="矩形 6"/>
          <p:cNvSpPr/>
          <p:nvPr/>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lt1"/>
              </a:solidFill>
              <a:effectLst/>
              <a:uLnTx/>
              <a:uFillTx/>
              <a:latin typeface="+mn-lt"/>
              <a:ea typeface="+mn-ea"/>
              <a:cs typeface="+mn-cs"/>
            </a:endParaRPr>
          </a:p>
        </p:txBody>
      </p:sp>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101D03D8-F7CE-4A92-B791-1A55E7B8B125}"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hf sldNum="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101D03D8-F7CE-4A92-B791-1A55E7B8B125}"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101D03D8-F7CE-4A92-B791-1A55E7B8B125}"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101D03D8-F7CE-4A92-B791-1A55E7B8B125}"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101D03D8-F7CE-4A92-B791-1A55E7B8B125}"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101D03D8-F7CE-4A92-B791-1A55E7B8B125}"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101D03D8-F7CE-4A92-B791-1A55E7B8B125}"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101D03D8-F7CE-4A92-B791-1A55E7B8B125}"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5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101D03D8-F7CE-4A92-B791-1A55E7B8B125}"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6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101D03D8-F7CE-4A92-B791-1A55E7B8B125}"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7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101D03D8-F7CE-4A92-B791-1A55E7B8B125}"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101D03D8-F7CE-4A92-B791-1A55E7B8B125}"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8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101D03D8-F7CE-4A92-B791-1A55E7B8B125}"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9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101D03D8-F7CE-4A92-B791-1A55E7B8B125}"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0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101D03D8-F7CE-4A92-B791-1A55E7B8B125}"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101D03D8-F7CE-4A92-B791-1A55E7B8B125}"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101D03D8-F7CE-4A92-B791-1A55E7B8B125}"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101D03D8-F7CE-4A92-B791-1A55E7B8B125}"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101D03D8-F7CE-4A92-B791-1A55E7B8B125}"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5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101D03D8-F7CE-4A92-B791-1A55E7B8B125}"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6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101D03D8-F7CE-4A92-B791-1A55E7B8B125}"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7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101D03D8-F7CE-4A92-B791-1A55E7B8B125}"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101D03D8-F7CE-4A92-B791-1A55E7B8B125}"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8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101D03D8-F7CE-4A92-B791-1A55E7B8B125}"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9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101D03D8-F7CE-4A92-B791-1A55E7B8B125}"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0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101D03D8-F7CE-4A92-B791-1A55E7B8B125}"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101D03D8-F7CE-4A92-B791-1A55E7B8B125}"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101D03D8-F7CE-4A92-B791-1A55E7B8B125}"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101D03D8-F7CE-4A92-B791-1A55E7B8B125}"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101D03D8-F7CE-4A92-B791-1A55E7B8B125}"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5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101D03D8-F7CE-4A92-B791-1A55E7B8B125}"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6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101D03D8-F7CE-4A92-B791-1A55E7B8B125}"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7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101D03D8-F7CE-4A92-B791-1A55E7B8B125}"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101D03D8-F7CE-4A92-B791-1A55E7B8B125}"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8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101D03D8-F7CE-4A92-B791-1A55E7B8B125}"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9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101D03D8-F7CE-4A92-B791-1A55E7B8B125}"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40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101D03D8-F7CE-4A92-B791-1A55E7B8B125}"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TextBox 5"/>
          <p:cNvSpPr txBox="1"/>
          <p:nvPr userDrawn="1"/>
        </p:nvSpPr>
        <p:spPr>
          <a:xfrm>
            <a:off x="453650" y="0"/>
            <a:ext cx="540060" cy="123111"/>
          </a:xfrm>
          <a:prstGeom prst="rect">
            <a:avLst/>
          </a:prstGeom>
          <a:noFill/>
        </p:spPr>
        <p:txBody>
          <a:bodyPr wrap="square" rtlCol="0">
            <a:spAutoFit/>
          </a:bodyPr>
          <a:lstStyle/>
          <a:p>
            <a:pPr>
              <a:lnSpc>
                <a:spcPct val="200000"/>
              </a:lnSpc>
            </a:pPr>
            <a:r>
              <a:rPr lang="zh-CN" altLang="en-US" sz="100" dirty="0">
                <a:solidFill>
                  <a:schemeClr val="tx1">
                    <a:alpha val="0"/>
                  </a:schemeClr>
                </a:solidFill>
                <a:latin typeface="微软雅黑" panose="020B0503020204020204" pitchFamily="34" charset="-122"/>
                <a:ea typeface="微软雅黑" panose="020B0503020204020204" pitchFamily="34" charset="-122"/>
                <a:hlinkClick r:id="rId2"/>
              </a:rPr>
              <a:t>行业</a:t>
            </a:r>
            <a:r>
              <a:rPr lang="en-US" altLang="zh-CN" sz="100" dirty="0">
                <a:solidFill>
                  <a:schemeClr val="tx1">
                    <a:alpha val="0"/>
                  </a:schemeClr>
                </a:solidFill>
                <a:latin typeface="微软雅黑" panose="020B0503020204020204" pitchFamily="34" charset="-122"/>
                <a:ea typeface="微软雅黑" panose="020B0503020204020204" pitchFamily="34" charset="-122"/>
                <a:hlinkClick r:id="rId2"/>
              </a:rPr>
              <a:t>PPT</a:t>
            </a:r>
            <a:r>
              <a:rPr lang="zh-CN" altLang="en-US" sz="100" dirty="0">
                <a:solidFill>
                  <a:schemeClr val="tx1">
                    <a:alpha val="0"/>
                  </a:schemeClr>
                </a:solidFill>
                <a:latin typeface="微软雅黑" panose="020B0503020204020204" pitchFamily="34" charset="-122"/>
                <a:ea typeface="微软雅黑" panose="020B0503020204020204" pitchFamily="34" charset="-122"/>
                <a:hlinkClick r:id="rId2"/>
              </a:rPr>
              <a:t>模板</a:t>
            </a:r>
            <a:r>
              <a:rPr lang="en-US" altLang="zh-CN" sz="100" dirty="0">
                <a:solidFill>
                  <a:schemeClr val="tx1">
                    <a:alpha val="0"/>
                  </a:schemeClr>
                </a:solidFill>
                <a:latin typeface="微软雅黑" panose="020B0503020204020204" pitchFamily="34" charset="-122"/>
                <a:ea typeface="微软雅黑" panose="020B0503020204020204" pitchFamily="34" charset="-122"/>
              </a:rPr>
              <a:t>http://www.1ppt.com/hangye/</a:t>
            </a:r>
            <a:endParaRPr lang="en-US" altLang="zh-CN" sz="100" dirty="0">
              <a:solidFill>
                <a:schemeClr val="tx1">
                  <a:alpha val="0"/>
                </a:schemeClr>
              </a:solidFill>
              <a:latin typeface="微软雅黑" panose="020B0503020204020204" pitchFamily="34" charset="-122"/>
              <a:ea typeface="微软雅黑" panose="020B0503020204020204" pitchFamily="34" charset="-122"/>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4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101D03D8-F7CE-4A92-B791-1A55E7B8B125}"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400" y="1981200"/>
            <a:ext cx="5080000" cy="411480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lipArt Placeholder 3"/>
          <p:cNvSpPr>
            <a:spLocks noGrp="1"/>
          </p:cNvSpPr>
          <p:nvPr>
            <p:ph type="clipArt" sz="half" idx="2"/>
          </p:nvPr>
        </p:nvSpPr>
        <p:spPr>
          <a:xfrm>
            <a:off x="6197600" y="1981200"/>
            <a:ext cx="5080000" cy="4114800"/>
          </a:xfrm>
        </p:spPr>
        <p:txBody>
          <a:bodyPr vert="horz" wrap="square" lIns="91440" tIns="45720" rIns="91440" bIns="45720" numCol="1" anchor="t" anchorCtr="0" compatLnSpc="1"/>
          <a:lstStyle/>
          <a:p>
            <a:pPr marL="342900" marR="0" lvl="0" indent="-342900" algn="l" defTabSz="914400" rtl="0" eaLnBrk="0" fontAlgn="base" latinLnBrk="0" hangingPunct="0">
              <a:lnSpc>
                <a:spcPct val="100000"/>
              </a:lnSpc>
              <a:spcBef>
                <a:spcPct val="20000"/>
              </a:spcBef>
              <a:spcAft>
                <a:spcPct val="0"/>
              </a:spcAft>
              <a:buClrTx/>
              <a:buSzTx/>
              <a:buFontTx/>
              <a:buChar char="•"/>
              <a:defRPr/>
            </a:pPr>
            <a:endParaRPr kumimoji="0" lang="en-US" sz="3200" b="0" i="0" u="none" strike="noStrike" kern="0" cap="none" spc="0" normalizeH="0" baseline="0" noProof="0" smtClean="0">
              <a:ln>
                <a:noFill/>
              </a:ln>
              <a:solidFill>
                <a:schemeClr val="tx1"/>
              </a:solidFill>
              <a:effectLst/>
              <a:uLnTx/>
              <a:uFillTx/>
              <a:latin typeface="+mn-lt"/>
              <a:ea typeface="MS PGothic" panose="020B0600070205080204" pitchFamily="34" charset="-128"/>
              <a:cs typeface="+mn-cs"/>
            </a:endParaRPr>
          </a:p>
        </p:txBody>
      </p:sp>
      <p:sp>
        <p:nvSpPr>
          <p:cNvPr id="5" name="灯片编号占位符 4"/>
          <p:cNvSpPr>
            <a:spLocks noGrp="1"/>
          </p:cNvSpPr>
          <p:nvPr>
            <p:ph type="sldNum" sz="quarter" idx="10"/>
          </p:nvPr>
        </p:nvSpPr>
        <p:spPr/>
        <p:txBody>
          <a:bodyPr/>
          <a:p>
            <a:pPr lvl="0"/>
            <a:r>
              <a:rPr lang="en-US" altLang="zh-CN" dirty="0">
                <a:latin typeface="Times New Roman" panose="02020603050405020304" charset="0"/>
              </a:rPr>
              <a:t>35 - </a:t>
            </a:r>
            <a:fld id="{9A0DB2DC-4C9A-4742-B13C-FB6460FD3503}" type="slidenum">
              <a:rPr lang="en-US" altLang="zh-CN" sz="1400" dirty="0">
                <a:solidFill>
                  <a:srgbClr val="000000"/>
                </a:solidFill>
                <a:latin typeface="Times New Roman" panose="02020603050405020304" charset="0"/>
              </a:rPr>
            </a:fld>
            <a:endParaRPr lang="en-US" altLang="zh-CN" sz="1400" dirty="0">
              <a:solidFill>
                <a:srgbClr val="000000"/>
              </a:solidFill>
              <a:latin typeface="Times New Roman" panose="0202060305040502030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101D03D8-F7CE-4A92-B791-1A55E7B8B125}"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101D03D8-F7CE-4A92-B791-1A55E7B8B125}"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101D03D8-F7CE-4A92-B791-1A55E7B8B125}"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101D03D8-F7CE-4A92-B791-1A55E7B8B125}"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101D03D8-F7CE-4A92-B791-1A55E7B8B125}"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5" Type="http://schemas.openxmlformats.org/officeDocument/2006/relationships/theme" Target="../theme/theme1.xml"/><Relationship Id="rId44" Type="http://schemas.openxmlformats.org/officeDocument/2006/relationships/slideLayout" Target="../slideLayouts/slideLayout44.xml"/><Relationship Id="rId43" Type="http://schemas.openxmlformats.org/officeDocument/2006/relationships/slideLayout" Target="../slideLayouts/slideLayout43.xml"/><Relationship Id="rId42" Type="http://schemas.openxmlformats.org/officeDocument/2006/relationships/slideLayout" Target="../slideLayouts/slideLayout42.xml"/><Relationship Id="rId41" Type="http://schemas.openxmlformats.org/officeDocument/2006/relationships/slideLayout" Target="../slideLayouts/slideLayout41.xml"/><Relationship Id="rId40" Type="http://schemas.openxmlformats.org/officeDocument/2006/relationships/slideLayout" Target="../slideLayouts/slideLayout40.xml"/><Relationship Id="rId4" Type="http://schemas.openxmlformats.org/officeDocument/2006/relationships/slideLayout" Target="../slideLayouts/slideLayout4.xml"/><Relationship Id="rId39" Type="http://schemas.openxmlformats.org/officeDocument/2006/relationships/slideLayout" Target="../slideLayouts/slideLayout39.xml"/><Relationship Id="rId38" Type="http://schemas.openxmlformats.org/officeDocument/2006/relationships/slideLayout" Target="../slideLayouts/slideLayout38.xml"/><Relationship Id="rId37" Type="http://schemas.openxmlformats.org/officeDocument/2006/relationships/slideLayout" Target="../slideLayouts/slideLayout37.xml"/><Relationship Id="rId36" Type="http://schemas.openxmlformats.org/officeDocument/2006/relationships/slideLayout" Target="../slideLayouts/slideLayout36.xml"/><Relationship Id="rId35" Type="http://schemas.openxmlformats.org/officeDocument/2006/relationships/slideLayout" Target="../slideLayouts/slideLayout35.xml"/><Relationship Id="rId34" Type="http://schemas.openxmlformats.org/officeDocument/2006/relationships/slideLayout" Target="../slideLayouts/slideLayout34.xml"/><Relationship Id="rId33" Type="http://schemas.openxmlformats.org/officeDocument/2006/relationships/slideLayout" Target="../slideLayouts/slideLayout33.xml"/><Relationship Id="rId32" Type="http://schemas.openxmlformats.org/officeDocument/2006/relationships/slideLayout" Target="../slideLayouts/slideLayout32.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3" Type="http://schemas.openxmlformats.org/officeDocument/2006/relationships/slideLayout" Target="../slideLayouts/slideLayout3.xml"/><Relationship Id="rId29" Type="http://schemas.openxmlformats.org/officeDocument/2006/relationships/slideLayout" Target="../slideLayouts/slideLayout29.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标题占位符 1"/>
          <p:cNvSpPr>
            <a:spLocks noGrp="1"/>
          </p:cNvSpPr>
          <p:nvPr>
            <p:ph type="title"/>
          </p:nvPr>
        </p:nvSpPr>
        <p:spPr>
          <a:xfrm>
            <a:off x="838200" y="365125"/>
            <a:ext cx="10515600" cy="1325563"/>
          </a:xfrm>
          <a:prstGeom prst="rect">
            <a:avLst/>
          </a:prstGeom>
          <a:noFill/>
          <a:ln w="9525">
            <a:noFill/>
          </a:ln>
        </p:spPr>
        <p:txBody>
          <a:bodyPr anchor="ctr"/>
          <a:lstStyle/>
          <a:p>
            <a:pPr lvl="0"/>
            <a:r>
              <a:rPr lang="zh-CN" altLang="en-US" dirty="0"/>
              <a:t>单击此处编辑母版标题样式</a:t>
            </a:r>
            <a:endParaRPr lang="zh-CN" altLang="en-US" dirty="0"/>
          </a:p>
        </p:txBody>
      </p:sp>
      <p:sp>
        <p:nvSpPr>
          <p:cNvPr id="1027" name="文本占位符 2"/>
          <p:cNvSpPr>
            <a:spLocks noGrp="1"/>
          </p:cNvSpPr>
          <p:nvPr>
            <p:ph type="body" idx="1"/>
          </p:nvPr>
        </p:nvSpPr>
        <p:spPr>
          <a:xfrm>
            <a:off x="838200" y="1825625"/>
            <a:ext cx="10515600" cy="4351338"/>
          </a:xfrm>
          <a:prstGeom prst="rect">
            <a:avLst/>
          </a:prstGeom>
          <a:noFill/>
          <a:ln w="9525">
            <a:noFill/>
          </a:ln>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101D03D8-F7CE-4A92-B791-1A55E7B8B125}"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6" Type="http://schemas.openxmlformats.org/officeDocument/2006/relationships/notesSlide" Target="../notesSlides/notesSlide5.xml"/><Relationship Id="rId5" Type="http://schemas.openxmlformats.org/officeDocument/2006/relationships/slideLayout" Target="../slideLayouts/slideLayout1.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7.xml.rels><?xml version="1.0" encoding="UTF-8" standalone="yes"?>
<Relationships xmlns="http://schemas.openxmlformats.org/package/2006/relationships"><Relationship Id="rId7" Type="http://schemas.openxmlformats.org/officeDocument/2006/relationships/notesSlide" Target="../notesSlides/notesSlide7.xml"/><Relationship Id="rId6" Type="http://schemas.openxmlformats.org/officeDocument/2006/relationships/slideLayout" Target="../slideLayouts/slideLayout1.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ags" Target="../tags/tag10.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tags" Target="../tags/tag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_1_green"/>
          <p:cNvSpPr/>
          <p:nvPr/>
        </p:nvSpPr>
        <p:spPr>
          <a:xfrm>
            <a:off x="0" y="635"/>
            <a:ext cx="12191365" cy="1298575"/>
          </a:xfrm>
          <a:prstGeom prst="rect">
            <a:avLst/>
          </a:prstGeom>
          <a:solidFill>
            <a:schemeClr val="accent2">
              <a:lumMod val="20000"/>
              <a:lumOff val="80000"/>
            </a:schemeClr>
          </a:solidFill>
          <a:ln w="9525" cap="flat" cmpd="sng" algn="ctr">
            <a:noFill/>
            <a:prstDash val="solid"/>
          </a:ln>
          <a:effectLst>
            <a:outerShdw blurRad="2540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200" b="1" i="0" u="none" strike="noStrike" kern="0" cap="none" spc="0" normalizeH="0" baseline="0" noProof="0" dirty="0">
                <a:ln>
                  <a:noFill/>
                </a:ln>
                <a:solidFill>
                  <a:schemeClr val="tx1"/>
                </a:solidFill>
                <a:effectLst/>
                <a:uLnTx/>
                <a:uFillTx/>
                <a:latin typeface="Microsoft Sans Serif" panose="020B0604020202020204" charset="0"/>
                <a:ea typeface="+mn-ea"/>
                <a:cs typeface="Microsoft Sans Serif" panose="020B0604020202020204" charset="0"/>
                <a:sym typeface="+mn-lt"/>
              </a:rPr>
              <a:t>The teachings &amp; parables of Christ</a:t>
            </a:r>
            <a:endParaRPr kumimoji="0" lang="en-US" altLang="zh-CN" sz="4200" b="1" i="0" u="none" strike="noStrike" kern="0" cap="none" spc="0" normalizeH="0" baseline="0" noProof="0" dirty="0">
              <a:ln>
                <a:noFill/>
              </a:ln>
              <a:solidFill>
                <a:schemeClr val="tx1"/>
              </a:solidFill>
              <a:effectLst/>
              <a:uLnTx/>
              <a:uFillTx/>
              <a:latin typeface="Microsoft Sans Serif" panose="020B0604020202020204" charset="0"/>
              <a:ea typeface="+mn-ea"/>
              <a:cs typeface="Microsoft Sans Serif" panose="020B0604020202020204" charset="0"/>
              <a:sym typeface="+mn-lt"/>
            </a:endParaRPr>
          </a:p>
        </p:txBody>
      </p:sp>
      <p:sp>
        <p:nvSpPr>
          <p:cNvPr id="2" name="文本框 1"/>
          <p:cNvSpPr txBox="1"/>
          <p:nvPr/>
        </p:nvSpPr>
        <p:spPr>
          <a:xfrm>
            <a:off x="0" y="5314315"/>
            <a:ext cx="12191365" cy="1543685"/>
          </a:xfrm>
          <a:prstGeom prst="rect">
            <a:avLst/>
          </a:prstGeom>
          <a:noFill/>
          <a:ln>
            <a:solidFill>
              <a:schemeClr val="accent1"/>
            </a:solidFill>
          </a:ln>
        </p:spPr>
        <p:txBody>
          <a:bodyPr wrap="square" rtlCol="0" anchor="t">
            <a:noAutofit/>
          </a:bodyPr>
          <a:p>
            <a:pPr marR="0" lvl="0" algn="ctr" defTabSz="914400" rtl="0" eaLnBrk="0" fontAlgn="base" latinLnBrk="0" hangingPunct="0">
              <a:lnSpc>
                <a:spcPct val="100000"/>
              </a:lnSpc>
              <a:spcBef>
                <a:spcPct val="20000"/>
              </a:spcBef>
              <a:spcAft>
                <a:spcPct val="0"/>
              </a:spcAft>
              <a:buClrTx/>
              <a:buSzTx/>
              <a:defRPr/>
            </a:pPr>
            <a:r>
              <a:rPr kumimoji="1" lang="en-US" altLang="zh-CN" sz="4200" b="1" kern="0" noProof="0" dirty="0" smtClean="0">
                <a:ln>
                  <a:noFill/>
                </a:ln>
                <a:solidFill>
                  <a:schemeClr val="tx1"/>
                </a:solidFill>
                <a:effectLst>
                  <a:outerShdw blurRad="38100" dist="38100" dir="2700000" algn="tl">
                    <a:srgbClr val="000000">
                      <a:alpha val="43137"/>
                    </a:srgbClr>
                  </a:outerShdw>
                </a:effectLst>
                <a:uLnTx/>
                <a:uFillTx/>
                <a:latin typeface="Microsoft Sans Serif" panose="020B0604020202020204" charset="0"/>
                <a:ea typeface="MS PGothic" panose="020B0600070205080204" pitchFamily="34" charset="-128"/>
                <a:cs typeface="Microsoft Sans Serif" panose="020B0604020202020204" charset="0"/>
                <a:sym typeface="+mn-ea"/>
              </a:rPr>
              <a:t>John 7:37</a:t>
            </a:r>
            <a:r>
              <a:rPr kumimoji="1" lang="en-US" altLang="zh-CN" sz="4200" kern="0" noProof="0" dirty="0" smtClean="0">
                <a:ln>
                  <a:noFill/>
                </a:ln>
                <a:solidFill>
                  <a:schemeClr val="tx1"/>
                </a:solidFill>
                <a:effectLst>
                  <a:outerShdw blurRad="38100" dist="38100" dir="2700000" algn="tl">
                    <a:srgbClr val="000000">
                      <a:alpha val="43137"/>
                    </a:srgbClr>
                  </a:outerShdw>
                </a:effectLst>
                <a:uLnTx/>
                <a:uFillTx/>
                <a:latin typeface="Microsoft Sans Serif" panose="020B0604020202020204" charset="0"/>
                <a:ea typeface="MS PGothic" panose="020B0600070205080204" pitchFamily="34" charset="-128"/>
                <a:cs typeface="Microsoft Sans Serif" panose="020B0604020202020204" charset="0"/>
                <a:sym typeface="+mn-ea"/>
              </a:rPr>
              <a:t> </a:t>
            </a:r>
            <a:r>
              <a:rPr kumimoji="1" lang="en-US" altLang="zh-CN" sz="4200" kern="0" noProof="0" dirty="0" smtClean="0">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MS PGothic" panose="020B0600070205080204" pitchFamily="34" charset="-128"/>
                <a:cs typeface="Arial" panose="020B0604020202020204" pitchFamily="34" charset="0"/>
                <a:sym typeface="+mn-ea"/>
              </a:rPr>
              <a:t>“If anyone thirsts, let him come to me and drink.”</a:t>
            </a:r>
            <a:endParaRPr kumimoji="1" lang="en-US" altLang="zh-CN" sz="4200" kern="0" noProof="0" dirty="0" smtClean="0">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MS PGothic" panose="020B0600070205080204" pitchFamily="34" charset="-128"/>
              <a:cs typeface="Arial" panose="020B0604020202020204" pitchFamily="34" charset="0"/>
              <a:sym typeface="+mn-ea"/>
            </a:endParaRPr>
          </a:p>
        </p:txBody>
      </p:sp>
      <p:pic>
        <p:nvPicPr>
          <p:cNvPr id="5" name="图片 4"/>
          <p:cNvPicPr>
            <a:picLocks noChangeAspect="1"/>
          </p:cNvPicPr>
          <p:nvPr/>
        </p:nvPicPr>
        <p:blipFill>
          <a:blip r:embed="rId1"/>
          <a:stretch>
            <a:fillRect/>
          </a:stretch>
        </p:blipFill>
        <p:spPr>
          <a:xfrm>
            <a:off x="2216150" y="1550035"/>
            <a:ext cx="8070215" cy="3580130"/>
          </a:xfrm>
          <a:prstGeom prst="rect">
            <a:avLst/>
          </a:prstGeom>
        </p:spPr>
      </p:pic>
    </p:spTree>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0" y="0"/>
            <a:ext cx="12191365" cy="6858000"/>
          </a:xfrm>
          <a:prstGeom prst="rect">
            <a:avLst/>
          </a:prstGeom>
          <a:noFill/>
          <a:ln>
            <a:solidFill>
              <a:schemeClr val="accent1"/>
            </a:solidFill>
          </a:ln>
        </p:spPr>
        <p:txBody>
          <a:bodyPr wrap="square" rtlCol="0" anchor="t">
            <a:noAutofit/>
          </a:bodyPr>
          <a:p>
            <a:pPr marR="0" lvl="0" algn="l" defTabSz="914400" rtl="0" eaLnBrk="0" fontAlgn="base" latinLnBrk="0" hangingPunct="0">
              <a:lnSpc>
                <a:spcPct val="100000"/>
              </a:lnSpc>
              <a:spcBef>
                <a:spcPct val="20000"/>
              </a:spcBef>
              <a:spcAft>
                <a:spcPct val="0"/>
              </a:spcAft>
              <a:buClrTx/>
              <a:buSzTx/>
              <a:defRPr/>
            </a:pPr>
            <a:r>
              <a:rPr kumimoji="1" lang="en-US" altLang="zh-CN" sz="3600" b="1" kern="0" noProof="0" dirty="0" smtClean="0">
                <a:ln>
                  <a:noFill/>
                </a:ln>
                <a:solidFill>
                  <a:srgbClr val="7030A0"/>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Arial" panose="020B0604020202020204" pitchFamily="34" charset="0"/>
                <a:sym typeface="+mn-ea"/>
              </a:rPr>
              <a:t>2. Jesus’ teaching centered on the </a:t>
            </a:r>
            <a:r>
              <a:rPr kumimoji="1" lang="en-US" altLang="zh-CN" sz="3600" b="1" kern="0" noProof="0" dirty="0" smtClean="0">
                <a:ln>
                  <a:noFill/>
                </a:ln>
                <a:solidFill>
                  <a:srgbClr val="7030A0"/>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Arial" panose="020B0604020202020204" pitchFamily="34" charset="0"/>
                <a:sym typeface="+mn-ea"/>
              </a:rPr>
              <a:t>promise of the Holy Spirit</a:t>
            </a:r>
            <a:endParaRPr kumimoji="1" lang="en-US" altLang="zh-CN" sz="3600" b="1" kern="0" noProof="0" dirty="0" smtClean="0">
              <a:ln>
                <a:noFill/>
              </a:ln>
              <a:solidFill>
                <a:srgbClr val="7030A0"/>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Arial" panose="020B0604020202020204" pitchFamily="34" charset="0"/>
              <a:sym typeface="+mn-ea"/>
            </a:endParaRPr>
          </a:p>
          <a:p>
            <a:pPr marL="567690" marR="0" lvl="0" indent="-11430" algn="l" defTabSz="914400" rtl="0" eaLnBrk="0" fontAlgn="base" latinLnBrk="0" hangingPunct="0">
              <a:lnSpc>
                <a:spcPct val="100000"/>
              </a:lnSpc>
              <a:spcBef>
                <a:spcPct val="20000"/>
              </a:spcBef>
              <a:spcAft>
                <a:spcPct val="0"/>
              </a:spcAft>
              <a:buClrTx/>
              <a:buSzTx/>
              <a:tabLst>
                <a:tab pos="447675" algn="l"/>
              </a:tabLst>
              <a:defRPr/>
            </a:pPr>
            <a:r>
              <a:rPr kumimoji="1" lang="en-US" altLang="zh-CN" sz="3200" kern="0" noProof="0" dirty="0" smtClean="0">
                <a:solidFill>
                  <a:schemeClr val="tx1"/>
                </a:solidFill>
                <a:effectLst/>
                <a:uLnTx/>
                <a:uFillTx/>
                <a:latin typeface="Arial" panose="020B0604020202020204" pitchFamily="34" charset="0"/>
                <a:ea typeface="MS PGothic" panose="020B0600070205080204" pitchFamily="34" charset="-128"/>
                <a:cs typeface="Arial" panose="020B0604020202020204" pitchFamily="34" charset="0"/>
                <a:sym typeface="+mn-ea"/>
              </a:rPr>
              <a:t>John 7:37 On the last day of the feast, the great day, Jesus stood up and cried out, </a:t>
            </a:r>
            <a:r>
              <a:rPr kumimoji="1" lang="en-US" altLang="zh-CN" sz="3200" kern="0" noProof="0" dirty="0" smtClean="0">
                <a:solidFill>
                  <a:srgbClr val="FF0000"/>
                </a:solidFill>
                <a:effectLst/>
                <a:uLnTx/>
                <a:uFillTx/>
                <a:latin typeface="Arial" panose="020B0604020202020204" pitchFamily="34" charset="0"/>
                <a:ea typeface="MS PGothic" panose="020B0600070205080204" pitchFamily="34" charset="-128"/>
                <a:cs typeface="Arial" panose="020B0604020202020204" pitchFamily="34" charset="0"/>
                <a:sym typeface="+mn-ea"/>
              </a:rPr>
              <a:t>“If anyone thirsts, let him come to me and drink. 38 Whoever believes in me, as the Scripture has said, ‘Out of his heart will flow rivers of living water.’”</a:t>
            </a:r>
            <a:r>
              <a:rPr kumimoji="1" lang="en-US" altLang="zh-CN" sz="3200" kern="0" noProof="0" dirty="0" smtClean="0">
                <a:solidFill>
                  <a:schemeClr val="tx1"/>
                </a:solidFill>
                <a:effectLst/>
                <a:uLnTx/>
                <a:uFillTx/>
                <a:latin typeface="Arial" panose="020B0604020202020204" pitchFamily="34" charset="0"/>
                <a:ea typeface="MS PGothic" panose="020B0600070205080204" pitchFamily="34" charset="-128"/>
                <a:cs typeface="Arial" panose="020B0604020202020204" pitchFamily="34" charset="0"/>
                <a:sym typeface="+mn-ea"/>
              </a:rPr>
              <a:t> </a:t>
            </a:r>
            <a:endParaRPr kumimoji="1" lang="en-US" altLang="zh-CN" sz="3200" kern="0" noProof="0" dirty="0" smtClean="0">
              <a:solidFill>
                <a:schemeClr val="tx1"/>
              </a:solidFill>
              <a:effectLst/>
              <a:uLnTx/>
              <a:uFillTx/>
              <a:latin typeface="Arial" panose="020B0604020202020204" pitchFamily="34" charset="0"/>
              <a:ea typeface="MS PGothic" panose="020B0600070205080204" pitchFamily="34" charset="-128"/>
              <a:cs typeface="Arial" panose="020B0604020202020204" pitchFamily="34" charset="0"/>
              <a:sym typeface="+mn-ea"/>
            </a:endParaRPr>
          </a:p>
          <a:p>
            <a:pPr marL="567690" marR="0" lvl="0" indent="-11430" algn="l" defTabSz="914400" rtl="0" eaLnBrk="0" fontAlgn="base" latinLnBrk="0" hangingPunct="0">
              <a:lnSpc>
                <a:spcPct val="100000"/>
              </a:lnSpc>
              <a:spcBef>
                <a:spcPct val="20000"/>
              </a:spcBef>
              <a:spcAft>
                <a:spcPct val="0"/>
              </a:spcAft>
              <a:buClrTx/>
              <a:buSzTx/>
              <a:tabLst>
                <a:tab pos="447675" algn="l"/>
              </a:tabLst>
              <a:defRPr/>
            </a:pPr>
            <a:endParaRPr kumimoji="1" lang="en-US" altLang="zh-CN" sz="3200" kern="0" noProof="0" dirty="0" smtClean="0">
              <a:solidFill>
                <a:schemeClr val="tx1"/>
              </a:solidFill>
              <a:effectLst/>
              <a:uLnTx/>
              <a:uFillTx/>
              <a:latin typeface="Arial" panose="020B0604020202020204" pitchFamily="34" charset="0"/>
              <a:ea typeface="MS PGothic" panose="020B0600070205080204" pitchFamily="34" charset="-128"/>
              <a:cs typeface="Arial" panose="020B0604020202020204" pitchFamily="34" charset="0"/>
              <a:sym typeface="+mn-ea"/>
            </a:endParaRPr>
          </a:p>
          <a:p>
            <a:pPr marL="567690" marR="0" lvl="0" indent="-11430" algn="l" defTabSz="914400" rtl="0" eaLnBrk="0" fontAlgn="base" latinLnBrk="0" hangingPunct="0">
              <a:lnSpc>
                <a:spcPct val="100000"/>
              </a:lnSpc>
              <a:spcBef>
                <a:spcPct val="20000"/>
              </a:spcBef>
              <a:spcAft>
                <a:spcPct val="0"/>
              </a:spcAft>
              <a:buClrTx/>
              <a:buSzTx/>
              <a:tabLst>
                <a:tab pos="447675" algn="l"/>
              </a:tabLst>
              <a:defRPr/>
            </a:pPr>
            <a:r>
              <a:rPr kumimoji="1" lang="en-US" altLang="zh-CN" sz="3200" kern="0" noProof="0" dirty="0" smtClean="0">
                <a:solidFill>
                  <a:schemeClr val="tx1"/>
                </a:solidFill>
                <a:effectLst/>
                <a:uLnTx/>
                <a:uFillTx/>
                <a:latin typeface="Arial" panose="020B0604020202020204" pitchFamily="34" charset="0"/>
                <a:ea typeface="MS PGothic" panose="020B0600070205080204" pitchFamily="34" charset="-128"/>
                <a:cs typeface="Arial" panose="020B0604020202020204" pitchFamily="34" charset="0"/>
                <a:sym typeface="+mn-ea"/>
              </a:rPr>
              <a:t>Isaiah 44: 3 For I will pour water on the thirsty land, and streams on the dry ground; I will pour my Spirit upon your offspring, and my blessing on your descendants.</a:t>
            </a:r>
            <a:endParaRPr kumimoji="1" lang="en-US" altLang="zh-CN" sz="3200" kern="0" noProof="0" dirty="0" smtClean="0">
              <a:solidFill>
                <a:schemeClr val="tx1"/>
              </a:solidFill>
              <a:effectLst/>
              <a:uLnTx/>
              <a:uFillTx/>
              <a:latin typeface="Arial" panose="020B0604020202020204" pitchFamily="34" charset="0"/>
              <a:ea typeface="MS PGothic" panose="020B0600070205080204" pitchFamily="34" charset="-128"/>
              <a:cs typeface="Arial" panose="020B0604020202020204" pitchFamily="34" charset="0"/>
              <a:sym typeface="+mn-ea"/>
            </a:endParaRPr>
          </a:p>
          <a:p>
            <a:pPr marR="0" lvl="0" algn="l" defTabSz="914400" rtl="0" eaLnBrk="0" fontAlgn="base" latinLnBrk="0" hangingPunct="0">
              <a:lnSpc>
                <a:spcPct val="100000"/>
              </a:lnSpc>
              <a:spcBef>
                <a:spcPct val="20000"/>
              </a:spcBef>
              <a:spcAft>
                <a:spcPct val="0"/>
              </a:spcAft>
              <a:buClrTx/>
              <a:buSzTx/>
              <a:defRPr/>
            </a:pPr>
            <a:endParaRPr kumimoji="1" lang="en-US" altLang="zh-CN" sz="3200" kern="0" noProof="0" dirty="0" smtClean="0">
              <a:solidFill>
                <a:schemeClr val="tx1"/>
              </a:solidFill>
              <a:effectLst/>
              <a:uLnTx/>
              <a:uFillTx/>
              <a:latin typeface="Arial" panose="020B0604020202020204" pitchFamily="34" charset="0"/>
              <a:ea typeface="MS PGothic" panose="020B0600070205080204" pitchFamily="34" charset="-128"/>
              <a:cs typeface="Arial" panose="020B0604020202020204" pitchFamily="34" charset="0"/>
              <a:sym typeface="+mn-ea"/>
            </a:endParaRPr>
          </a:p>
        </p:txBody>
      </p:sp>
    </p:spTree>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0" y="0"/>
            <a:ext cx="12191365" cy="6858000"/>
          </a:xfrm>
          <a:prstGeom prst="rect">
            <a:avLst/>
          </a:prstGeom>
          <a:noFill/>
          <a:ln>
            <a:solidFill>
              <a:schemeClr val="accent1"/>
            </a:solidFill>
          </a:ln>
        </p:spPr>
        <p:txBody>
          <a:bodyPr wrap="square" rtlCol="0" anchor="t">
            <a:noAutofit/>
          </a:bodyPr>
          <a:p>
            <a:pPr marR="0" lvl="0" algn="l" defTabSz="914400" rtl="0" eaLnBrk="0" fontAlgn="base" latinLnBrk="0" hangingPunct="0">
              <a:lnSpc>
                <a:spcPct val="100000"/>
              </a:lnSpc>
              <a:spcBef>
                <a:spcPct val="20000"/>
              </a:spcBef>
              <a:spcAft>
                <a:spcPct val="0"/>
              </a:spcAft>
              <a:buClrTx/>
              <a:buSzTx/>
              <a:defRPr/>
            </a:pPr>
            <a:endParaRPr kumimoji="1" lang="en-US" altLang="zh-CN" sz="3600" b="1" kern="0" noProof="0" dirty="0" smtClean="0">
              <a:ln>
                <a:noFill/>
              </a:ln>
              <a:solidFill>
                <a:srgbClr val="7030A0"/>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Arial" panose="020B0604020202020204" pitchFamily="34" charset="0"/>
              <a:sym typeface="+mn-ea"/>
            </a:endParaRPr>
          </a:p>
          <a:p>
            <a:pPr marR="0" lvl="0" algn="l" defTabSz="914400" rtl="0" eaLnBrk="0" fontAlgn="base" latinLnBrk="0" hangingPunct="0">
              <a:lnSpc>
                <a:spcPct val="100000"/>
              </a:lnSpc>
              <a:spcBef>
                <a:spcPct val="20000"/>
              </a:spcBef>
              <a:spcAft>
                <a:spcPct val="0"/>
              </a:spcAft>
              <a:buClrTx/>
              <a:buSzTx/>
              <a:defRPr/>
            </a:pPr>
            <a:r>
              <a:rPr kumimoji="1" lang="en-US" altLang="zh-CN" sz="3600" b="1" kern="0" noProof="0" dirty="0" smtClean="0">
                <a:ln>
                  <a:noFill/>
                </a:ln>
                <a:solidFill>
                  <a:srgbClr val="7030A0"/>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Arial" panose="020B0604020202020204" pitchFamily="34" charset="0"/>
                <a:sym typeface="+mn-ea"/>
              </a:rPr>
              <a:t>3. Jesus’ teaching centered on the love of God for us </a:t>
            </a:r>
            <a:endParaRPr kumimoji="1" lang="en-US" altLang="zh-CN" sz="3600" b="1" kern="0" noProof="0" dirty="0" smtClean="0">
              <a:ln>
                <a:noFill/>
              </a:ln>
              <a:solidFill>
                <a:srgbClr val="7030A0"/>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Arial" panose="020B0604020202020204" pitchFamily="34" charset="0"/>
              <a:sym typeface="+mn-ea"/>
            </a:endParaRPr>
          </a:p>
          <a:p>
            <a:pPr marR="0" lvl="0" algn="l" defTabSz="914400" rtl="0" eaLnBrk="0" fontAlgn="base" latinLnBrk="0" hangingPunct="0">
              <a:lnSpc>
                <a:spcPct val="100000"/>
              </a:lnSpc>
              <a:spcBef>
                <a:spcPct val="20000"/>
              </a:spcBef>
              <a:spcAft>
                <a:spcPct val="0"/>
              </a:spcAft>
              <a:buClrTx/>
              <a:buSzTx/>
              <a:defRPr/>
            </a:pPr>
            <a:endParaRPr kumimoji="1" lang="en-US" altLang="zh-CN" sz="3600" b="1" kern="0" noProof="0" dirty="0" smtClean="0">
              <a:ln>
                <a:noFill/>
              </a:ln>
              <a:solidFill>
                <a:srgbClr val="7030A0"/>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Arial" panose="020B0604020202020204" pitchFamily="34" charset="0"/>
              <a:sym typeface="+mn-ea"/>
            </a:endParaRPr>
          </a:p>
          <a:p>
            <a:pPr marL="567690" marR="0" lvl="0" indent="-11430" algn="l" defTabSz="914400" rtl="0" eaLnBrk="0" fontAlgn="base" latinLnBrk="0" hangingPunct="0">
              <a:lnSpc>
                <a:spcPct val="100000"/>
              </a:lnSpc>
              <a:spcBef>
                <a:spcPct val="20000"/>
              </a:spcBef>
              <a:spcAft>
                <a:spcPct val="0"/>
              </a:spcAft>
              <a:buClrTx/>
              <a:buSzTx/>
              <a:tabLst>
                <a:tab pos="447675" algn="l"/>
              </a:tabLst>
              <a:defRPr/>
            </a:pPr>
            <a:r>
              <a:rPr kumimoji="1" lang="en-US" altLang="zh-CN" sz="3200" b="1" kern="0" noProof="0" dirty="0" smtClean="0">
                <a:solidFill>
                  <a:schemeClr val="tx1"/>
                </a:solidFill>
                <a:effectLst/>
                <a:uLnTx/>
                <a:uFillTx/>
                <a:latin typeface="Arial" panose="020B0604020202020204" pitchFamily="34" charset="0"/>
                <a:ea typeface="MS PGothic" panose="020B0600070205080204" pitchFamily="34" charset="-128"/>
                <a:cs typeface="Arial" panose="020B0604020202020204" pitchFamily="34" charset="0"/>
                <a:sym typeface="+mn-ea"/>
              </a:rPr>
              <a:t>John 16:</a:t>
            </a:r>
            <a:r>
              <a:rPr kumimoji="1" lang="en-US" altLang="zh-CN" sz="3200" kern="0" noProof="0" dirty="0" smtClean="0">
                <a:solidFill>
                  <a:schemeClr val="tx1"/>
                </a:solidFill>
                <a:effectLst/>
                <a:uLnTx/>
                <a:uFillTx/>
                <a:latin typeface="Arial" panose="020B0604020202020204" pitchFamily="34" charset="0"/>
                <a:ea typeface="MS PGothic" panose="020B0600070205080204" pitchFamily="34" charset="-128"/>
                <a:cs typeface="Arial" panose="020B0604020202020204" pitchFamily="34" charset="0"/>
                <a:sym typeface="+mn-ea"/>
              </a:rPr>
              <a:t> </a:t>
            </a:r>
            <a:r>
              <a:rPr kumimoji="1" lang="en-US" altLang="zh-CN" sz="3200" kern="0" noProof="0" dirty="0" smtClean="0">
                <a:solidFill>
                  <a:srgbClr val="FF0000"/>
                </a:solidFill>
                <a:effectLst/>
                <a:uLnTx/>
                <a:uFillTx/>
                <a:latin typeface="Arial" panose="020B0604020202020204" pitchFamily="34" charset="0"/>
                <a:ea typeface="MS PGothic" panose="020B0600070205080204" pitchFamily="34" charset="-128"/>
                <a:cs typeface="Arial" panose="020B0604020202020204" pitchFamily="34" charset="0"/>
                <a:sym typeface="+mn-ea"/>
              </a:rPr>
              <a:t>27 for the Father himself loves you, because you have loved me and have believed that I came from God.</a:t>
            </a:r>
            <a:endParaRPr kumimoji="1" lang="en-US" altLang="zh-CN" sz="3200" kern="0" noProof="0" dirty="0" smtClean="0">
              <a:solidFill>
                <a:srgbClr val="FF0000"/>
              </a:solidFill>
              <a:effectLst/>
              <a:uLnTx/>
              <a:uFillTx/>
              <a:latin typeface="Arial" panose="020B0604020202020204" pitchFamily="34" charset="0"/>
              <a:ea typeface="MS PGothic" panose="020B0600070205080204" pitchFamily="34" charset="-128"/>
              <a:cs typeface="Arial" panose="020B0604020202020204" pitchFamily="34" charset="0"/>
              <a:sym typeface="+mn-ea"/>
            </a:endParaRPr>
          </a:p>
          <a:p>
            <a:pPr marL="567690" marR="0" lvl="0" indent="-11430" algn="l" defTabSz="914400" rtl="0" eaLnBrk="0" fontAlgn="base" latinLnBrk="0" hangingPunct="0">
              <a:lnSpc>
                <a:spcPct val="100000"/>
              </a:lnSpc>
              <a:spcBef>
                <a:spcPct val="20000"/>
              </a:spcBef>
              <a:spcAft>
                <a:spcPct val="0"/>
              </a:spcAft>
              <a:buClrTx/>
              <a:buSzTx/>
              <a:tabLst>
                <a:tab pos="447675" algn="l"/>
              </a:tabLst>
              <a:defRPr/>
            </a:pPr>
            <a:endParaRPr kumimoji="1" lang="en-US" altLang="zh-CN" sz="3200" kern="0" noProof="0" dirty="0" smtClean="0">
              <a:solidFill>
                <a:srgbClr val="FF0000"/>
              </a:solidFill>
              <a:effectLst/>
              <a:uLnTx/>
              <a:uFillTx/>
              <a:latin typeface="Arial" panose="020B0604020202020204" pitchFamily="34" charset="0"/>
              <a:ea typeface="MS PGothic" panose="020B0600070205080204" pitchFamily="34" charset="-128"/>
              <a:cs typeface="Arial" panose="020B0604020202020204" pitchFamily="34" charset="0"/>
              <a:sym typeface="+mn-ea"/>
            </a:endParaRPr>
          </a:p>
          <a:p>
            <a:pPr marL="567690" marR="0" lvl="0" indent="-11430" algn="l" defTabSz="914400" rtl="0" eaLnBrk="0" fontAlgn="base" latinLnBrk="0" hangingPunct="0">
              <a:lnSpc>
                <a:spcPct val="100000"/>
              </a:lnSpc>
              <a:spcBef>
                <a:spcPct val="20000"/>
              </a:spcBef>
              <a:spcAft>
                <a:spcPct val="0"/>
              </a:spcAft>
              <a:buClrTx/>
              <a:buSzTx/>
              <a:tabLst>
                <a:tab pos="447675" algn="l"/>
              </a:tabLst>
              <a:defRPr/>
            </a:pPr>
            <a:endParaRPr kumimoji="1" lang="en-US" altLang="zh-CN" sz="3200" kern="0" noProof="0" dirty="0" smtClean="0">
              <a:solidFill>
                <a:srgbClr val="FF0000"/>
              </a:solidFill>
              <a:effectLst/>
              <a:uLnTx/>
              <a:uFillTx/>
              <a:latin typeface="Arial" panose="020B0604020202020204" pitchFamily="34" charset="0"/>
              <a:ea typeface="MS PGothic" panose="020B0600070205080204" pitchFamily="34" charset="-128"/>
              <a:cs typeface="Arial" panose="020B0604020202020204" pitchFamily="34" charset="0"/>
              <a:sym typeface="+mn-ea"/>
            </a:endParaRPr>
          </a:p>
          <a:p>
            <a:pPr marL="567690" marR="0" lvl="0" indent="-11430" algn="l" defTabSz="914400" rtl="0" eaLnBrk="0" fontAlgn="base" latinLnBrk="0" hangingPunct="0">
              <a:lnSpc>
                <a:spcPct val="100000"/>
              </a:lnSpc>
              <a:spcBef>
                <a:spcPct val="20000"/>
              </a:spcBef>
              <a:spcAft>
                <a:spcPct val="0"/>
              </a:spcAft>
              <a:buClrTx/>
              <a:buSzTx/>
              <a:tabLst>
                <a:tab pos="447675" algn="l"/>
              </a:tabLst>
              <a:defRPr/>
            </a:pPr>
            <a:endParaRPr kumimoji="1" lang="en-US" altLang="zh-CN" sz="3200" kern="0" noProof="0" dirty="0" smtClean="0">
              <a:solidFill>
                <a:srgbClr val="FF0000"/>
              </a:solidFill>
              <a:effectLst/>
              <a:uLnTx/>
              <a:uFillTx/>
              <a:latin typeface="Arial" panose="020B0604020202020204" pitchFamily="34" charset="0"/>
              <a:ea typeface="MS PGothic" panose="020B0600070205080204" pitchFamily="34" charset="-128"/>
              <a:cs typeface="Arial" panose="020B0604020202020204" pitchFamily="34" charset="0"/>
              <a:sym typeface="+mn-ea"/>
            </a:endParaRPr>
          </a:p>
        </p:txBody>
      </p:sp>
    </p:spTree>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0" y="0"/>
            <a:ext cx="12191365" cy="6858000"/>
          </a:xfrm>
          <a:prstGeom prst="rect">
            <a:avLst/>
          </a:prstGeom>
          <a:noFill/>
          <a:ln>
            <a:solidFill>
              <a:schemeClr val="accent1"/>
            </a:solidFill>
          </a:ln>
        </p:spPr>
        <p:txBody>
          <a:bodyPr wrap="square" rtlCol="0" anchor="t">
            <a:noAutofit/>
          </a:bodyPr>
          <a:p>
            <a:pPr marL="567690" marR="0" lvl="0" indent="-11430" algn="l" defTabSz="914400" rtl="0" eaLnBrk="0" fontAlgn="base" latinLnBrk="0" hangingPunct="0">
              <a:lnSpc>
                <a:spcPct val="100000"/>
              </a:lnSpc>
              <a:spcBef>
                <a:spcPct val="20000"/>
              </a:spcBef>
              <a:spcAft>
                <a:spcPct val="0"/>
              </a:spcAft>
              <a:buClrTx/>
              <a:buSzTx/>
              <a:tabLst>
                <a:tab pos="447675" algn="l"/>
              </a:tabLst>
              <a:defRPr/>
            </a:pPr>
            <a:endParaRPr kumimoji="1" lang="en-US" altLang="zh-CN" sz="3200" kern="0" noProof="0" dirty="0" smtClean="0">
              <a:solidFill>
                <a:srgbClr val="FF0000"/>
              </a:solidFill>
              <a:effectLst/>
              <a:uLnTx/>
              <a:uFillTx/>
              <a:latin typeface="Arial" panose="020B0604020202020204" pitchFamily="34" charset="0"/>
              <a:ea typeface="MS PGothic" panose="020B0600070205080204" pitchFamily="34" charset="-128"/>
              <a:cs typeface="Arial" panose="020B0604020202020204" pitchFamily="34" charset="0"/>
              <a:sym typeface="+mn-ea"/>
            </a:endParaRPr>
          </a:p>
          <a:p>
            <a:pPr marR="0" lvl="0" algn="l" defTabSz="914400" rtl="0" eaLnBrk="0" fontAlgn="base" latinLnBrk="0" hangingPunct="0">
              <a:lnSpc>
                <a:spcPct val="100000"/>
              </a:lnSpc>
              <a:spcBef>
                <a:spcPct val="20000"/>
              </a:spcBef>
              <a:spcAft>
                <a:spcPct val="0"/>
              </a:spcAft>
              <a:buClrTx/>
              <a:buSzTx/>
              <a:defRPr/>
            </a:pPr>
            <a:r>
              <a:rPr kumimoji="1" lang="en-US" altLang="zh-CN" sz="3200" b="1" kern="0" noProof="0" dirty="0" smtClean="0">
                <a:ln>
                  <a:noFill/>
                </a:ln>
                <a:solidFill>
                  <a:srgbClr val="7030A0"/>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Arial" panose="020B0604020202020204" pitchFamily="34" charset="0"/>
                <a:sym typeface="+mn-ea"/>
              </a:rPr>
              <a:t>4. Jesus’ teaching centered on the oneness of the body of Christ </a:t>
            </a:r>
            <a:endParaRPr kumimoji="1" lang="en-US" altLang="zh-CN" sz="3200" b="1" kern="0" noProof="0" dirty="0" smtClean="0">
              <a:ln>
                <a:noFill/>
              </a:ln>
              <a:solidFill>
                <a:srgbClr val="7030A0"/>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Arial" panose="020B0604020202020204" pitchFamily="34" charset="0"/>
              <a:sym typeface="+mn-ea"/>
            </a:endParaRPr>
          </a:p>
          <a:p>
            <a:pPr marL="691515" marR="0" lvl="0" indent="11430" algn="l" defTabSz="914400" rtl="0" eaLnBrk="0" fontAlgn="base" latinLnBrk="0" hangingPunct="0">
              <a:lnSpc>
                <a:spcPct val="100000"/>
              </a:lnSpc>
              <a:spcBef>
                <a:spcPct val="20000"/>
              </a:spcBef>
              <a:spcAft>
                <a:spcPct val="0"/>
              </a:spcAft>
              <a:buClrTx/>
              <a:buSzTx/>
              <a:tabLst>
                <a:tab pos="447675" algn="l"/>
                <a:tab pos="626745" algn="l"/>
              </a:tabLst>
              <a:defRPr/>
            </a:pPr>
            <a:r>
              <a:rPr kumimoji="1" lang="en-US" altLang="zh-CN" sz="3200" b="1" kern="0" noProof="0" dirty="0" smtClean="0">
                <a:effectLst/>
                <a:uLnTx/>
                <a:uFillTx/>
                <a:latin typeface="Arial" panose="020B0604020202020204" pitchFamily="34" charset="0"/>
                <a:ea typeface="MS PGothic" panose="020B0600070205080204" pitchFamily="34" charset="-128"/>
                <a:cs typeface="Arial" panose="020B0604020202020204" pitchFamily="34" charset="0"/>
                <a:sym typeface="+mn-ea"/>
              </a:rPr>
              <a:t>John 17:</a:t>
            </a:r>
            <a:r>
              <a:rPr kumimoji="1" lang="en-US" altLang="zh-CN" sz="3200" kern="0" noProof="0" dirty="0" smtClean="0">
                <a:solidFill>
                  <a:srgbClr val="FF0000"/>
                </a:solidFill>
                <a:effectLst/>
                <a:uLnTx/>
                <a:uFillTx/>
                <a:latin typeface="Arial" panose="020B0604020202020204" pitchFamily="34" charset="0"/>
                <a:ea typeface="MS PGothic" panose="020B0600070205080204" pitchFamily="34" charset="-128"/>
                <a:cs typeface="Arial" panose="020B0604020202020204" pitchFamily="34" charset="0"/>
                <a:sym typeface="+mn-ea"/>
              </a:rPr>
              <a:t> 20 “I do not ask for these only, but also for those who will believe in me through their word, 21 that they may all be one, just as you, Father, are in me, and I in you, that they also may be in us, so that the world may believe that you have sent me.</a:t>
            </a:r>
            <a:endParaRPr kumimoji="1" lang="en-US" altLang="zh-CN" sz="3200" kern="0" noProof="0" dirty="0" smtClean="0">
              <a:solidFill>
                <a:srgbClr val="FF0000"/>
              </a:solidFill>
              <a:effectLst/>
              <a:uLnTx/>
              <a:uFillTx/>
              <a:latin typeface="Arial" panose="020B0604020202020204" pitchFamily="34" charset="0"/>
              <a:ea typeface="MS PGothic" panose="020B0600070205080204" pitchFamily="34" charset="-128"/>
              <a:cs typeface="Arial" panose="020B0604020202020204" pitchFamily="34" charset="0"/>
              <a:sym typeface="+mn-ea"/>
            </a:endParaRPr>
          </a:p>
          <a:p>
            <a:pPr marL="567690" marR="0" lvl="0" indent="-11430" algn="l" defTabSz="914400" rtl="0" eaLnBrk="0" fontAlgn="base" latinLnBrk="0" hangingPunct="0">
              <a:lnSpc>
                <a:spcPct val="100000"/>
              </a:lnSpc>
              <a:spcBef>
                <a:spcPct val="20000"/>
              </a:spcBef>
              <a:spcAft>
                <a:spcPct val="0"/>
              </a:spcAft>
              <a:buClrTx/>
              <a:buSzTx/>
              <a:tabLst>
                <a:tab pos="447675" algn="l"/>
              </a:tabLst>
              <a:defRPr/>
            </a:pPr>
            <a:endParaRPr kumimoji="1" lang="en-US" altLang="zh-CN" sz="3200" kern="0" noProof="0" dirty="0" smtClean="0">
              <a:solidFill>
                <a:srgbClr val="FF0000"/>
              </a:solidFill>
              <a:effectLst/>
              <a:uLnTx/>
              <a:uFillTx/>
              <a:latin typeface="Arial" panose="020B0604020202020204" pitchFamily="34" charset="0"/>
              <a:ea typeface="MS PGothic" panose="020B0600070205080204" pitchFamily="34" charset="-128"/>
              <a:cs typeface="Arial" panose="020B0604020202020204" pitchFamily="34" charset="0"/>
              <a:sym typeface="+mn-ea"/>
            </a:endParaRPr>
          </a:p>
          <a:p>
            <a:pPr marL="567690" marR="0" lvl="0" indent="-11430" algn="l" defTabSz="914400" rtl="0" eaLnBrk="0" fontAlgn="base" latinLnBrk="0" hangingPunct="0">
              <a:lnSpc>
                <a:spcPct val="100000"/>
              </a:lnSpc>
              <a:spcBef>
                <a:spcPct val="20000"/>
              </a:spcBef>
              <a:spcAft>
                <a:spcPct val="0"/>
              </a:spcAft>
              <a:buClrTx/>
              <a:buSzTx/>
              <a:tabLst>
                <a:tab pos="447675" algn="l"/>
              </a:tabLst>
              <a:defRPr/>
            </a:pPr>
            <a:endParaRPr kumimoji="1" lang="en-US" altLang="zh-CN" sz="3200" kern="0" noProof="0" dirty="0" smtClean="0">
              <a:solidFill>
                <a:srgbClr val="FF0000"/>
              </a:solidFill>
              <a:effectLst/>
              <a:uLnTx/>
              <a:uFillTx/>
              <a:latin typeface="Arial" panose="020B0604020202020204" pitchFamily="34" charset="0"/>
              <a:ea typeface="MS PGothic" panose="020B0600070205080204" pitchFamily="34" charset="-128"/>
              <a:cs typeface="Arial" panose="020B0604020202020204" pitchFamily="34" charset="0"/>
              <a:sym typeface="+mn-ea"/>
            </a:endParaRPr>
          </a:p>
        </p:txBody>
      </p:sp>
    </p:spTree>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0" y="0"/>
            <a:ext cx="12191365" cy="6858000"/>
          </a:xfrm>
          <a:prstGeom prst="rect">
            <a:avLst/>
          </a:prstGeom>
          <a:noFill/>
          <a:ln>
            <a:solidFill>
              <a:schemeClr val="accent1"/>
            </a:solidFill>
          </a:ln>
        </p:spPr>
        <p:txBody>
          <a:bodyPr wrap="square" rtlCol="0" anchor="t">
            <a:noAutofit/>
          </a:bodyPr>
          <a:p>
            <a:pPr marL="567690" marR="0" lvl="0" indent="-11430" algn="l" defTabSz="914400" rtl="0" eaLnBrk="0" fontAlgn="base" latinLnBrk="0" hangingPunct="0">
              <a:lnSpc>
                <a:spcPct val="100000"/>
              </a:lnSpc>
              <a:spcBef>
                <a:spcPct val="20000"/>
              </a:spcBef>
              <a:spcAft>
                <a:spcPct val="0"/>
              </a:spcAft>
              <a:buClrTx/>
              <a:buSzTx/>
              <a:tabLst>
                <a:tab pos="447675" algn="l"/>
              </a:tabLst>
              <a:defRPr/>
            </a:pPr>
            <a:endParaRPr kumimoji="1" lang="en-US" altLang="zh-CN" sz="3200" kern="0" noProof="0" dirty="0" smtClean="0">
              <a:solidFill>
                <a:srgbClr val="FF0000"/>
              </a:solidFill>
              <a:effectLst/>
              <a:uLnTx/>
              <a:uFillTx/>
              <a:latin typeface="Arial" panose="020B0604020202020204" pitchFamily="34" charset="0"/>
              <a:ea typeface="MS PGothic" panose="020B0600070205080204" pitchFamily="34" charset="-128"/>
              <a:cs typeface="Arial" panose="020B0604020202020204" pitchFamily="34" charset="0"/>
              <a:sym typeface="+mn-ea"/>
            </a:endParaRPr>
          </a:p>
          <a:p>
            <a:pPr marR="0" lvl="0" algn="l" defTabSz="914400" rtl="0" eaLnBrk="0" fontAlgn="base" latinLnBrk="0" hangingPunct="0">
              <a:lnSpc>
                <a:spcPct val="100000"/>
              </a:lnSpc>
              <a:spcBef>
                <a:spcPct val="20000"/>
              </a:spcBef>
              <a:spcAft>
                <a:spcPct val="0"/>
              </a:spcAft>
              <a:buClrTx/>
              <a:buSzTx/>
              <a:defRPr/>
            </a:pPr>
            <a:r>
              <a:rPr kumimoji="1" lang="en-US" altLang="zh-CN" sz="3200" b="1" kern="0" noProof="0" dirty="0" smtClean="0">
                <a:ln>
                  <a:noFill/>
                </a:ln>
                <a:solidFill>
                  <a:srgbClr val="7030A0"/>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Arial" panose="020B0604020202020204" pitchFamily="34" charset="0"/>
                <a:sym typeface="+mn-ea"/>
              </a:rPr>
              <a:t>Four main points </a:t>
            </a:r>
            <a:endParaRPr kumimoji="1" lang="en-US" altLang="zh-CN" sz="3200" b="1" kern="0" noProof="0" dirty="0" smtClean="0">
              <a:ln>
                <a:noFill/>
              </a:ln>
              <a:solidFill>
                <a:srgbClr val="7030A0"/>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Arial" panose="020B0604020202020204" pitchFamily="34" charset="0"/>
              <a:sym typeface="+mn-ea"/>
            </a:endParaRPr>
          </a:p>
          <a:p>
            <a:pPr marL="1205865" marR="0" lvl="0" indent="-514350" algn="l" defTabSz="914400" rtl="0" eaLnBrk="0" fontAlgn="base" latinLnBrk="0" hangingPunct="0">
              <a:lnSpc>
                <a:spcPct val="100000"/>
              </a:lnSpc>
              <a:spcBef>
                <a:spcPct val="20000"/>
              </a:spcBef>
              <a:spcAft>
                <a:spcPct val="0"/>
              </a:spcAft>
              <a:buClrTx/>
              <a:buSzTx/>
              <a:buAutoNum type="arabicPeriod"/>
              <a:tabLst>
                <a:tab pos="447675" algn="l"/>
                <a:tab pos="626745" algn="l"/>
              </a:tabLst>
              <a:defRPr/>
            </a:pPr>
            <a:r>
              <a:rPr kumimoji="1" lang="en-US" altLang="zh-CN" sz="3200" b="1" kern="0" noProof="0" dirty="0" smtClean="0">
                <a:effectLst/>
                <a:uLnTx/>
                <a:uFillTx/>
                <a:latin typeface="Arial" panose="020B0604020202020204" pitchFamily="34" charset="0"/>
                <a:ea typeface="MS PGothic" panose="020B0600070205080204" pitchFamily="34" charset="-128"/>
                <a:cs typeface="Arial" panose="020B0604020202020204" pitchFamily="34" charset="0"/>
                <a:sym typeface="+mn-ea"/>
              </a:rPr>
              <a:t>The will of the father</a:t>
            </a:r>
            <a:endParaRPr kumimoji="1" lang="en-US" altLang="zh-CN" sz="3200" b="1" kern="0" noProof="0" dirty="0" smtClean="0">
              <a:effectLst/>
              <a:uLnTx/>
              <a:uFillTx/>
              <a:latin typeface="Arial" panose="020B0604020202020204" pitchFamily="34" charset="0"/>
              <a:ea typeface="MS PGothic" panose="020B0600070205080204" pitchFamily="34" charset="-128"/>
              <a:cs typeface="Arial" panose="020B0604020202020204" pitchFamily="34" charset="0"/>
              <a:sym typeface="+mn-ea"/>
            </a:endParaRPr>
          </a:p>
          <a:p>
            <a:pPr marL="1205865" marR="0" lvl="0" indent="-514350" algn="l" defTabSz="914400" rtl="0" eaLnBrk="0" fontAlgn="base" latinLnBrk="0" hangingPunct="0">
              <a:lnSpc>
                <a:spcPct val="100000"/>
              </a:lnSpc>
              <a:spcBef>
                <a:spcPct val="20000"/>
              </a:spcBef>
              <a:spcAft>
                <a:spcPct val="0"/>
              </a:spcAft>
              <a:buClrTx/>
              <a:buSzTx/>
              <a:buAutoNum type="arabicPeriod"/>
              <a:tabLst>
                <a:tab pos="447675" algn="l"/>
                <a:tab pos="626745" algn="l"/>
              </a:tabLst>
              <a:defRPr/>
            </a:pPr>
            <a:r>
              <a:rPr kumimoji="1" lang="en-US" altLang="zh-CN" sz="3200" b="1" kern="0" noProof="0" dirty="0" smtClean="0">
                <a:effectLst/>
                <a:uLnTx/>
                <a:uFillTx/>
                <a:latin typeface="Arial" panose="020B0604020202020204" pitchFamily="34" charset="0"/>
                <a:ea typeface="MS PGothic" panose="020B0600070205080204" pitchFamily="34" charset="-128"/>
                <a:cs typeface="Arial" panose="020B0604020202020204" pitchFamily="34" charset="0"/>
                <a:sym typeface="+mn-ea"/>
              </a:rPr>
              <a:t>The promise of the Holy </a:t>
            </a:r>
            <a:r>
              <a:rPr kumimoji="1" lang="en-US" altLang="zh-CN" sz="3200" b="1" kern="0" noProof="0" dirty="0" smtClean="0">
                <a:effectLst/>
                <a:uLnTx/>
                <a:uFillTx/>
                <a:latin typeface="Arial" panose="020B0604020202020204" pitchFamily="34" charset="0"/>
                <a:ea typeface="MS PGothic" panose="020B0600070205080204" pitchFamily="34" charset="-128"/>
                <a:cs typeface="Arial" panose="020B0604020202020204" pitchFamily="34" charset="0"/>
                <a:sym typeface="+mn-ea"/>
              </a:rPr>
              <a:t>Spirit</a:t>
            </a:r>
            <a:endParaRPr kumimoji="1" lang="en-US" altLang="zh-CN" sz="3200" b="1" kern="0" noProof="0" dirty="0" smtClean="0">
              <a:effectLst/>
              <a:uLnTx/>
              <a:uFillTx/>
              <a:latin typeface="Arial" panose="020B0604020202020204" pitchFamily="34" charset="0"/>
              <a:ea typeface="MS PGothic" panose="020B0600070205080204" pitchFamily="34" charset="-128"/>
              <a:cs typeface="Arial" panose="020B0604020202020204" pitchFamily="34" charset="0"/>
              <a:sym typeface="+mn-ea"/>
            </a:endParaRPr>
          </a:p>
          <a:p>
            <a:pPr marL="1205865" marR="0" lvl="0" indent="-514350" algn="l" defTabSz="914400" rtl="0" eaLnBrk="0" fontAlgn="base" latinLnBrk="0" hangingPunct="0">
              <a:lnSpc>
                <a:spcPct val="100000"/>
              </a:lnSpc>
              <a:spcBef>
                <a:spcPct val="20000"/>
              </a:spcBef>
              <a:spcAft>
                <a:spcPct val="0"/>
              </a:spcAft>
              <a:buClrTx/>
              <a:buSzTx/>
              <a:buAutoNum type="arabicPeriod"/>
              <a:tabLst>
                <a:tab pos="447675" algn="l"/>
                <a:tab pos="626745" algn="l"/>
              </a:tabLst>
              <a:defRPr/>
            </a:pPr>
            <a:r>
              <a:rPr kumimoji="1" lang="en-US" altLang="zh-CN" sz="3200" b="1" kern="0" noProof="0" dirty="0" smtClean="0">
                <a:effectLst/>
                <a:uLnTx/>
                <a:uFillTx/>
                <a:latin typeface="Arial" panose="020B0604020202020204" pitchFamily="34" charset="0"/>
                <a:ea typeface="MS PGothic" panose="020B0600070205080204" pitchFamily="34" charset="-128"/>
                <a:cs typeface="Arial" panose="020B0604020202020204" pitchFamily="34" charset="0"/>
                <a:sym typeface="+mn-ea"/>
              </a:rPr>
              <a:t>The love of God</a:t>
            </a:r>
            <a:endParaRPr kumimoji="1" lang="en-US" altLang="zh-CN" sz="3200" b="1" kern="0" noProof="0" dirty="0" smtClean="0">
              <a:effectLst/>
              <a:uLnTx/>
              <a:uFillTx/>
              <a:latin typeface="Arial" panose="020B0604020202020204" pitchFamily="34" charset="0"/>
              <a:ea typeface="MS PGothic" panose="020B0600070205080204" pitchFamily="34" charset="-128"/>
              <a:cs typeface="Arial" panose="020B0604020202020204" pitchFamily="34" charset="0"/>
              <a:sym typeface="+mn-ea"/>
            </a:endParaRPr>
          </a:p>
          <a:p>
            <a:pPr marL="1205865" marR="0" lvl="0" indent="-514350" algn="l" defTabSz="914400" rtl="0" eaLnBrk="0" fontAlgn="base" latinLnBrk="0" hangingPunct="0">
              <a:lnSpc>
                <a:spcPct val="100000"/>
              </a:lnSpc>
              <a:spcBef>
                <a:spcPct val="20000"/>
              </a:spcBef>
              <a:spcAft>
                <a:spcPct val="0"/>
              </a:spcAft>
              <a:buClrTx/>
              <a:buSzTx/>
              <a:buAutoNum type="arabicPeriod"/>
              <a:tabLst>
                <a:tab pos="447675" algn="l"/>
                <a:tab pos="626745" algn="l"/>
              </a:tabLst>
              <a:defRPr/>
            </a:pPr>
            <a:r>
              <a:rPr kumimoji="1" lang="en-US" altLang="zh-CN" sz="3200" b="1" kern="0" noProof="0" dirty="0" smtClean="0">
                <a:effectLst/>
                <a:uLnTx/>
                <a:uFillTx/>
                <a:latin typeface="Arial" panose="020B0604020202020204" pitchFamily="34" charset="0"/>
                <a:ea typeface="MS PGothic" panose="020B0600070205080204" pitchFamily="34" charset="-128"/>
                <a:cs typeface="Arial" panose="020B0604020202020204" pitchFamily="34" charset="0"/>
                <a:sym typeface="+mn-ea"/>
              </a:rPr>
              <a:t>The oness of the body of C</a:t>
            </a:r>
            <a:r>
              <a:rPr kumimoji="1" lang="en-US" altLang="zh-CN" sz="3200" b="1" kern="0" noProof="0" dirty="0" smtClean="0">
                <a:effectLst/>
                <a:uLnTx/>
                <a:uFillTx/>
                <a:latin typeface="Arial" panose="020B0604020202020204" pitchFamily="34" charset="0"/>
                <a:ea typeface="MS PGothic" panose="020B0600070205080204" pitchFamily="34" charset="-128"/>
                <a:cs typeface="Arial" panose="020B0604020202020204" pitchFamily="34" charset="0"/>
                <a:sym typeface="+mn-ea"/>
              </a:rPr>
              <a:t>hrist</a:t>
            </a:r>
            <a:endParaRPr kumimoji="1" lang="en-US" altLang="zh-CN" sz="3200" b="1" kern="0" noProof="0" dirty="0" smtClean="0">
              <a:effectLst/>
              <a:uLnTx/>
              <a:uFillTx/>
              <a:latin typeface="Arial" panose="020B0604020202020204" pitchFamily="34" charset="0"/>
              <a:ea typeface="MS PGothic" panose="020B0600070205080204" pitchFamily="34" charset="-128"/>
              <a:cs typeface="Arial" panose="020B0604020202020204" pitchFamily="34" charset="0"/>
              <a:sym typeface="+mn-ea"/>
            </a:endParaRPr>
          </a:p>
          <a:p>
            <a:pPr marL="567690" marR="0" lvl="0" indent="-11430" algn="l" defTabSz="914400" rtl="0" eaLnBrk="0" fontAlgn="base" latinLnBrk="0" hangingPunct="0">
              <a:lnSpc>
                <a:spcPct val="100000"/>
              </a:lnSpc>
              <a:spcBef>
                <a:spcPct val="20000"/>
              </a:spcBef>
              <a:spcAft>
                <a:spcPct val="0"/>
              </a:spcAft>
              <a:buClrTx/>
              <a:buSzTx/>
              <a:tabLst>
                <a:tab pos="447675" algn="l"/>
              </a:tabLst>
              <a:defRPr/>
            </a:pPr>
            <a:endParaRPr kumimoji="1" lang="en-US" altLang="zh-CN" sz="3200" kern="0" noProof="0" dirty="0" smtClean="0">
              <a:solidFill>
                <a:srgbClr val="FF0000"/>
              </a:solidFill>
              <a:effectLst/>
              <a:uLnTx/>
              <a:uFillTx/>
              <a:latin typeface="Arial" panose="020B0604020202020204" pitchFamily="34" charset="0"/>
              <a:ea typeface="MS PGothic" panose="020B0600070205080204" pitchFamily="34" charset="-128"/>
              <a:cs typeface="Arial" panose="020B0604020202020204" pitchFamily="34" charset="0"/>
              <a:sym typeface="+mn-ea"/>
            </a:endParaRPr>
          </a:p>
          <a:p>
            <a:pPr marL="567690" marR="0" lvl="0" indent="-11430" algn="l" defTabSz="914400" rtl="0" eaLnBrk="0" fontAlgn="base" latinLnBrk="0" hangingPunct="0">
              <a:lnSpc>
                <a:spcPct val="100000"/>
              </a:lnSpc>
              <a:spcBef>
                <a:spcPct val="20000"/>
              </a:spcBef>
              <a:spcAft>
                <a:spcPct val="0"/>
              </a:spcAft>
              <a:buClrTx/>
              <a:buSzTx/>
              <a:tabLst>
                <a:tab pos="447675" algn="l"/>
              </a:tabLst>
              <a:defRPr/>
            </a:pPr>
            <a:endParaRPr kumimoji="1" lang="en-US" altLang="zh-CN" sz="3200" kern="0" noProof="0" dirty="0" smtClean="0">
              <a:solidFill>
                <a:srgbClr val="FF0000"/>
              </a:solidFill>
              <a:effectLst/>
              <a:uLnTx/>
              <a:uFillTx/>
              <a:latin typeface="Arial" panose="020B0604020202020204" pitchFamily="34" charset="0"/>
              <a:ea typeface="MS PGothic" panose="020B0600070205080204" pitchFamily="34" charset="-128"/>
              <a:cs typeface="Arial" panose="020B0604020202020204" pitchFamily="34" charset="0"/>
              <a:sym typeface="+mn-ea"/>
            </a:endParaRPr>
          </a:p>
        </p:txBody>
      </p:sp>
    </p:spTree>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0" y="0"/>
            <a:ext cx="12191365" cy="6858000"/>
          </a:xfrm>
          <a:prstGeom prst="rect">
            <a:avLst/>
          </a:prstGeom>
          <a:noFill/>
          <a:ln>
            <a:solidFill>
              <a:schemeClr val="accent1"/>
            </a:solidFill>
          </a:ln>
        </p:spPr>
        <p:txBody>
          <a:bodyPr wrap="square" rtlCol="0" anchor="t">
            <a:noAutofit/>
          </a:bodyPr>
          <a:p>
            <a:pPr marR="0" lvl="0" algn="l" defTabSz="914400" rtl="0" eaLnBrk="0" fontAlgn="base" latinLnBrk="0" hangingPunct="0">
              <a:lnSpc>
                <a:spcPct val="100000"/>
              </a:lnSpc>
              <a:spcBef>
                <a:spcPct val="20000"/>
              </a:spcBef>
              <a:spcAft>
                <a:spcPct val="0"/>
              </a:spcAft>
              <a:buClrTx/>
              <a:buSzTx/>
              <a:defRPr/>
            </a:pPr>
            <a:endParaRPr kumimoji="1" lang="en-US" altLang="zh-CN" sz="3200" b="1" kern="0" noProof="0" dirty="0" smtClean="0">
              <a:ln>
                <a:noFill/>
              </a:ln>
              <a:solidFill>
                <a:srgbClr val="7030A0"/>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Arial" panose="020B0604020202020204" pitchFamily="34" charset="0"/>
              <a:sym typeface="+mn-ea"/>
            </a:endParaRPr>
          </a:p>
          <a:p>
            <a:pPr marR="0" lvl="0" algn="l" defTabSz="914400" rtl="0" eaLnBrk="0" fontAlgn="base" latinLnBrk="0" hangingPunct="0">
              <a:lnSpc>
                <a:spcPct val="100000"/>
              </a:lnSpc>
              <a:spcBef>
                <a:spcPct val="20000"/>
              </a:spcBef>
              <a:spcAft>
                <a:spcPct val="0"/>
              </a:spcAft>
              <a:buClrTx/>
              <a:buSzTx/>
              <a:defRPr/>
            </a:pPr>
            <a:endParaRPr kumimoji="1" lang="en-US" altLang="zh-CN" sz="3200" b="1" kern="0" noProof="0" dirty="0" smtClean="0">
              <a:ln>
                <a:noFill/>
              </a:ln>
              <a:solidFill>
                <a:srgbClr val="7030A0"/>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Arial" panose="020B0604020202020204" pitchFamily="34" charset="0"/>
              <a:sym typeface="+mn-ea"/>
            </a:endParaRPr>
          </a:p>
          <a:p>
            <a:pPr marR="0" lvl="0" algn="l" defTabSz="914400" rtl="0" eaLnBrk="0" fontAlgn="base" latinLnBrk="0" hangingPunct="0">
              <a:lnSpc>
                <a:spcPct val="100000"/>
              </a:lnSpc>
              <a:spcBef>
                <a:spcPct val="20000"/>
              </a:spcBef>
              <a:spcAft>
                <a:spcPct val="0"/>
              </a:spcAft>
              <a:buClrTx/>
              <a:buSzTx/>
              <a:defRPr/>
            </a:pPr>
            <a:endParaRPr kumimoji="1" lang="en-US" altLang="zh-CN" sz="3200" b="1" kern="0" noProof="0" dirty="0" smtClean="0">
              <a:ln>
                <a:noFill/>
              </a:ln>
              <a:solidFill>
                <a:srgbClr val="7030A0"/>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Arial" panose="020B0604020202020204" pitchFamily="34" charset="0"/>
              <a:sym typeface="+mn-ea"/>
            </a:endParaRPr>
          </a:p>
          <a:p>
            <a:pPr marR="0" lvl="0" algn="l" defTabSz="914400" rtl="0" eaLnBrk="0" fontAlgn="base" latinLnBrk="0" hangingPunct="0">
              <a:lnSpc>
                <a:spcPct val="100000"/>
              </a:lnSpc>
              <a:spcBef>
                <a:spcPct val="20000"/>
              </a:spcBef>
              <a:spcAft>
                <a:spcPct val="0"/>
              </a:spcAft>
              <a:buClrTx/>
              <a:buSzTx/>
              <a:defRPr/>
            </a:pPr>
            <a:endParaRPr kumimoji="1" lang="en-US" altLang="zh-CN" sz="3200" b="1" kern="0" noProof="0" dirty="0" smtClean="0">
              <a:ln>
                <a:noFill/>
              </a:ln>
              <a:solidFill>
                <a:srgbClr val="7030A0"/>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Arial" panose="020B0604020202020204" pitchFamily="34" charset="0"/>
              <a:sym typeface="+mn-ea"/>
            </a:endParaRPr>
          </a:p>
          <a:p>
            <a:pPr marR="0" lvl="0" algn="l" defTabSz="914400" rtl="0" eaLnBrk="0" fontAlgn="base" latinLnBrk="0" hangingPunct="0">
              <a:lnSpc>
                <a:spcPct val="100000"/>
              </a:lnSpc>
              <a:spcBef>
                <a:spcPct val="20000"/>
              </a:spcBef>
              <a:spcAft>
                <a:spcPct val="0"/>
              </a:spcAft>
              <a:buClrTx/>
              <a:buSzTx/>
              <a:defRPr/>
            </a:pPr>
            <a:endParaRPr kumimoji="1" lang="en-US" altLang="zh-CN" sz="3200" b="1" kern="0" noProof="0" dirty="0" smtClean="0">
              <a:ln>
                <a:noFill/>
              </a:ln>
              <a:solidFill>
                <a:srgbClr val="7030A0"/>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Arial" panose="020B0604020202020204" pitchFamily="34" charset="0"/>
              <a:sym typeface="+mn-ea"/>
            </a:endParaRPr>
          </a:p>
          <a:p>
            <a:pPr marR="0" lvl="0" algn="ctr" defTabSz="914400" rtl="0" eaLnBrk="0" fontAlgn="base" latinLnBrk="0" hangingPunct="0">
              <a:lnSpc>
                <a:spcPct val="100000"/>
              </a:lnSpc>
              <a:spcBef>
                <a:spcPct val="20000"/>
              </a:spcBef>
              <a:spcAft>
                <a:spcPct val="0"/>
              </a:spcAft>
              <a:buClrTx/>
              <a:buSzTx/>
              <a:defRPr/>
            </a:pPr>
            <a:r>
              <a:rPr kumimoji="1" lang="en-US" altLang="zh-CN" sz="5400" b="1" kern="0" noProof="0" dirty="0" smtClean="0">
                <a:ln>
                  <a:noFill/>
                </a:ln>
                <a:solidFill>
                  <a:srgbClr val="7030A0"/>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Arial" panose="020B0604020202020204" pitchFamily="34" charset="0"/>
                <a:sym typeface="+mn-ea"/>
              </a:rPr>
              <a:t>Let’s pray...</a:t>
            </a:r>
            <a:endParaRPr kumimoji="1" lang="en-US" altLang="zh-CN" sz="5400" kern="0" noProof="0" dirty="0" smtClean="0">
              <a:solidFill>
                <a:srgbClr val="FF0000"/>
              </a:solidFill>
              <a:effectLst/>
              <a:uLnTx/>
              <a:uFillTx/>
              <a:latin typeface="Arial" panose="020B0604020202020204" pitchFamily="34" charset="0"/>
              <a:ea typeface="MS PGothic" panose="020B0600070205080204" pitchFamily="34" charset="-128"/>
              <a:cs typeface="Arial" panose="020B0604020202020204" pitchFamily="34" charset="0"/>
              <a:sym typeface="+mn-ea"/>
            </a:endParaRPr>
          </a:p>
        </p:txBody>
      </p:sp>
    </p:spTree>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35" y="0"/>
            <a:ext cx="12191365" cy="6857365"/>
          </a:xfrm>
          <a:prstGeom prst="rect">
            <a:avLst/>
          </a:prstGeom>
          <a:noFill/>
          <a:ln>
            <a:solidFill>
              <a:schemeClr val="accent1"/>
            </a:solidFill>
          </a:ln>
        </p:spPr>
        <p:txBody>
          <a:bodyPr wrap="square" rtlCol="0" anchor="t">
            <a:noAutofit/>
          </a:bodyPr>
          <a:p>
            <a:pPr marR="0" lvl="0" algn="l" defTabSz="914400" rtl="0" eaLnBrk="0" fontAlgn="base" latinLnBrk="0" hangingPunct="0">
              <a:lnSpc>
                <a:spcPct val="100000"/>
              </a:lnSpc>
              <a:spcBef>
                <a:spcPct val="20000"/>
              </a:spcBef>
              <a:spcAft>
                <a:spcPct val="0"/>
              </a:spcAft>
              <a:buClrTx/>
              <a:buSzTx/>
              <a:defRPr/>
            </a:pPr>
            <a:r>
              <a:rPr kumimoji="1" lang="en-US" altLang="zh-CN" sz="3000" b="1" kern="0" noProof="0" dirty="0" smtClean="0">
                <a:ln>
                  <a:noFill/>
                </a:ln>
                <a:solidFill>
                  <a:srgbClr val="7030A0"/>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Arial" panose="020B0604020202020204" pitchFamily="34" charset="0"/>
                <a:sym typeface="+mn-ea"/>
              </a:rPr>
              <a:t>John 4</a:t>
            </a:r>
            <a:endParaRPr kumimoji="1" lang="en-US" altLang="zh-CN" sz="3000" b="1" kern="0" noProof="0" dirty="0" smtClean="0">
              <a:ln>
                <a:noFill/>
              </a:ln>
              <a:solidFill>
                <a:srgbClr val="7030A0"/>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Arial" panose="020B0604020202020204" pitchFamily="34" charset="0"/>
              <a:sym typeface="+mn-ea"/>
            </a:endParaRPr>
          </a:p>
          <a:p>
            <a:pPr marR="0" lvl="0" algn="l" defTabSz="914400" rtl="0" eaLnBrk="0" fontAlgn="base" latinLnBrk="0" hangingPunct="0">
              <a:lnSpc>
                <a:spcPct val="100000"/>
              </a:lnSpc>
              <a:spcBef>
                <a:spcPct val="20000"/>
              </a:spcBef>
              <a:spcAft>
                <a:spcPct val="0"/>
              </a:spcAft>
              <a:buClrTx/>
              <a:buSzTx/>
              <a:defRPr/>
            </a:pPr>
            <a:r>
              <a:rPr kumimoji="1" lang="en-US" altLang="zh-CN" sz="3000" kern="0" noProof="0" dirty="0" smtClean="0">
                <a:ln>
                  <a:noFill/>
                </a:ln>
                <a:solidFill>
                  <a:srgbClr val="7030A0"/>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Arial" panose="020B0604020202020204" pitchFamily="34" charset="0"/>
                <a:sym typeface="+mn-ea"/>
              </a:rPr>
              <a:t>10 Jesus answered her, </a:t>
            </a:r>
            <a:r>
              <a:rPr kumimoji="1" lang="en-US" altLang="zh-CN" sz="3000" kern="0" noProof="0" dirty="0" smtClean="0">
                <a:ln>
                  <a:noFill/>
                </a:ln>
                <a:solidFill>
                  <a:srgbClr val="FF0000"/>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Arial" panose="020B0604020202020204" pitchFamily="34" charset="0"/>
                <a:sym typeface="+mn-ea"/>
              </a:rPr>
              <a:t>“If you knew the gift of God, and who it is that is saying to you, ‘Give me a drink,’ you would have asked him, and he would have given you living water.”</a:t>
            </a:r>
            <a:endParaRPr kumimoji="1" lang="en-US" altLang="zh-CN" sz="3000" kern="0" noProof="0" dirty="0" smtClean="0">
              <a:ln>
                <a:noFill/>
              </a:ln>
              <a:solidFill>
                <a:srgbClr val="FF0000"/>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Arial" panose="020B0604020202020204" pitchFamily="34" charset="0"/>
              <a:sym typeface="+mn-ea"/>
            </a:endParaRPr>
          </a:p>
          <a:p>
            <a:pPr marR="0" lvl="0" algn="l" defTabSz="914400" rtl="0" eaLnBrk="0" fontAlgn="base" latinLnBrk="0" hangingPunct="0">
              <a:lnSpc>
                <a:spcPct val="100000"/>
              </a:lnSpc>
              <a:spcBef>
                <a:spcPct val="20000"/>
              </a:spcBef>
              <a:spcAft>
                <a:spcPct val="0"/>
              </a:spcAft>
              <a:buClrTx/>
              <a:buSzTx/>
              <a:defRPr/>
            </a:pPr>
            <a:endParaRPr kumimoji="1" lang="en-US" altLang="zh-CN" sz="3000" kern="0" noProof="0" dirty="0" smtClean="0">
              <a:ln>
                <a:noFill/>
              </a:ln>
              <a:solidFill>
                <a:srgbClr val="7030A0"/>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Arial" panose="020B0604020202020204" pitchFamily="34" charset="0"/>
              <a:sym typeface="+mn-ea"/>
            </a:endParaRPr>
          </a:p>
          <a:p>
            <a:pPr marR="0" lvl="0" algn="l" defTabSz="914400" rtl="0" eaLnBrk="0" fontAlgn="base" latinLnBrk="0" hangingPunct="0">
              <a:lnSpc>
                <a:spcPct val="100000"/>
              </a:lnSpc>
              <a:spcBef>
                <a:spcPct val="20000"/>
              </a:spcBef>
              <a:spcAft>
                <a:spcPct val="0"/>
              </a:spcAft>
              <a:buClrTx/>
              <a:buSzTx/>
              <a:defRPr/>
            </a:pPr>
            <a:r>
              <a:rPr kumimoji="1" lang="en-US" altLang="zh-CN" sz="3000" b="1" kern="0" noProof="0" dirty="0" smtClean="0">
                <a:ln>
                  <a:noFill/>
                </a:ln>
                <a:solidFill>
                  <a:srgbClr val="7030A0"/>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Arial" panose="020B0604020202020204" pitchFamily="34" charset="0"/>
                <a:sym typeface="+mn-ea"/>
              </a:rPr>
              <a:t>John 6: </a:t>
            </a:r>
            <a:endParaRPr kumimoji="1" lang="en-US" altLang="zh-CN" sz="3000" b="1" kern="0" noProof="0" dirty="0" smtClean="0">
              <a:ln>
                <a:noFill/>
              </a:ln>
              <a:solidFill>
                <a:srgbClr val="7030A0"/>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Arial" panose="020B0604020202020204" pitchFamily="34" charset="0"/>
              <a:sym typeface="+mn-ea"/>
            </a:endParaRPr>
          </a:p>
          <a:p>
            <a:pPr marR="0" lvl="0" algn="l" defTabSz="914400" rtl="0" eaLnBrk="0" fontAlgn="base" latinLnBrk="0" hangingPunct="0">
              <a:lnSpc>
                <a:spcPct val="100000"/>
              </a:lnSpc>
              <a:spcBef>
                <a:spcPct val="20000"/>
              </a:spcBef>
              <a:spcAft>
                <a:spcPct val="0"/>
              </a:spcAft>
              <a:buClrTx/>
              <a:buSzTx/>
              <a:defRPr/>
            </a:pPr>
            <a:r>
              <a:rPr kumimoji="1" lang="en-US" altLang="zh-CN" sz="3000" kern="0" noProof="0" dirty="0" smtClean="0">
                <a:ln>
                  <a:noFill/>
                </a:ln>
                <a:solidFill>
                  <a:srgbClr val="FF0000"/>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Arial" panose="020B0604020202020204" pitchFamily="34" charset="0"/>
                <a:sym typeface="+mn-ea"/>
              </a:rPr>
              <a:t>27 Do not work for the food that perishes, but for the food that endures to eternal life, which the Son of Man will give to you. For on him God the Father has set his seal.”</a:t>
            </a:r>
            <a:endParaRPr kumimoji="1" lang="en-US" altLang="zh-CN" sz="3000" kern="0" noProof="0" dirty="0" smtClean="0">
              <a:ln>
                <a:noFill/>
              </a:ln>
              <a:solidFill>
                <a:srgbClr val="FF0000"/>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Arial" panose="020B0604020202020204" pitchFamily="34" charset="0"/>
              <a:sym typeface="+mn-ea"/>
            </a:endParaRPr>
          </a:p>
          <a:p>
            <a:pPr marR="0" lvl="0" algn="l" defTabSz="914400" rtl="0" eaLnBrk="0" fontAlgn="base" latinLnBrk="0" hangingPunct="0">
              <a:lnSpc>
                <a:spcPct val="100000"/>
              </a:lnSpc>
              <a:spcBef>
                <a:spcPct val="20000"/>
              </a:spcBef>
              <a:spcAft>
                <a:spcPct val="0"/>
              </a:spcAft>
              <a:buClrTx/>
              <a:buSzTx/>
              <a:defRPr/>
            </a:pPr>
            <a:r>
              <a:rPr kumimoji="1" lang="en-US" altLang="zh-CN" sz="3000" kern="0" noProof="0" dirty="0" smtClean="0">
                <a:ln>
                  <a:noFill/>
                </a:ln>
                <a:solidFill>
                  <a:srgbClr val="FF0000"/>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Arial" panose="020B0604020202020204" pitchFamily="34" charset="0"/>
                <a:sym typeface="+mn-ea"/>
              </a:rPr>
              <a:t>33 For the bread of God is he who comes down from heaven and gives life to the world.” ... 35 ...“I am the bread of life; whoever comes to me shall not hunger, and whoever believes in me shall never thirst. </a:t>
            </a:r>
            <a:endParaRPr kumimoji="1" lang="en-US" altLang="zh-CN" sz="3000" kern="0" noProof="0" dirty="0" smtClean="0">
              <a:ln>
                <a:noFill/>
              </a:ln>
              <a:solidFill>
                <a:srgbClr val="FF0000"/>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Arial" panose="020B0604020202020204" pitchFamily="34" charset="0"/>
              <a:sym typeface="+mn-ea"/>
            </a:endParaRPr>
          </a:p>
          <a:p>
            <a:pPr marR="0" lvl="0" algn="l" defTabSz="914400" rtl="0" eaLnBrk="0" fontAlgn="base" latinLnBrk="0" hangingPunct="0">
              <a:lnSpc>
                <a:spcPct val="100000"/>
              </a:lnSpc>
              <a:spcBef>
                <a:spcPct val="20000"/>
              </a:spcBef>
              <a:spcAft>
                <a:spcPct val="0"/>
              </a:spcAft>
              <a:buClrTx/>
              <a:buSzTx/>
              <a:defRPr/>
            </a:pPr>
            <a:endParaRPr kumimoji="1" lang="en-US" altLang="zh-CN" sz="1600" kern="0" noProof="0" dirty="0" smtClean="0">
              <a:ln>
                <a:noFill/>
              </a:ln>
              <a:solidFill>
                <a:srgbClr val="7030A0"/>
              </a:solidFill>
              <a:effectLst>
                <a:outerShdw blurRad="38100" dist="38100" dir="2700000" algn="tl">
                  <a:srgbClr val="000000"/>
                </a:outerShdw>
              </a:effectLst>
              <a:uLnTx/>
              <a:uFillTx/>
              <a:latin typeface="Times New Roman" panose="02020603050405020304" charset="0"/>
              <a:ea typeface="MS PGothic" panose="020B0600070205080204" pitchFamily="34" charset="-128"/>
              <a:cs typeface="Times New Roman" panose="02020603050405020304" charset="0"/>
              <a:sym typeface="+mn-ea"/>
            </a:endParaRPr>
          </a:p>
          <a:p>
            <a:pPr marR="0" lvl="0" algn="l" defTabSz="914400" rtl="0" eaLnBrk="0" fontAlgn="base" latinLnBrk="0" hangingPunct="0">
              <a:lnSpc>
                <a:spcPct val="100000"/>
              </a:lnSpc>
              <a:spcBef>
                <a:spcPct val="20000"/>
              </a:spcBef>
              <a:spcAft>
                <a:spcPct val="0"/>
              </a:spcAft>
              <a:buClrTx/>
              <a:buSzTx/>
              <a:defRPr/>
            </a:pPr>
            <a:endParaRPr kumimoji="1" lang="en-US" altLang="zh-CN" sz="1600" b="1" kern="0" noProof="0" dirty="0" smtClean="0">
              <a:ln>
                <a:noFill/>
              </a:ln>
              <a:solidFill>
                <a:srgbClr val="7030A0"/>
              </a:solidFill>
              <a:effectLst>
                <a:outerShdw blurRad="38100" dist="38100" dir="2700000" algn="tl">
                  <a:srgbClr val="000000"/>
                </a:outerShdw>
              </a:effectLst>
              <a:uLnTx/>
              <a:uFillTx/>
              <a:latin typeface="Times New Roman" panose="02020603050405020304" charset="0"/>
              <a:ea typeface="MS PGothic" panose="020B0600070205080204" pitchFamily="34" charset="-128"/>
              <a:cs typeface="Times New Roman" panose="02020603050405020304" charset="0"/>
              <a:sym typeface="+mn-ea"/>
            </a:endParaRPr>
          </a:p>
          <a:p>
            <a:pPr marR="0" lvl="0" algn="l" defTabSz="914400" rtl="0" eaLnBrk="0" fontAlgn="base" latinLnBrk="0" hangingPunct="0">
              <a:lnSpc>
                <a:spcPct val="100000"/>
              </a:lnSpc>
              <a:spcBef>
                <a:spcPct val="20000"/>
              </a:spcBef>
              <a:spcAft>
                <a:spcPct val="0"/>
              </a:spcAft>
              <a:buClrTx/>
              <a:buSzTx/>
              <a:defRPr/>
            </a:pPr>
            <a:r>
              <a:rPr kumimoji="1" lang="en-US" altLang="zh-CN" sz="1600" b="1" kern="0" noProof="0" dirty="0" smtClean="0">
                <a:ln>
                  <a:noFill/>
                </a:ln>
                <a:solidFill>
                  <a:srgbClr val="7030A0"/>
                </a:solidFill>
                <a:effectLst>
                  <a:outerShdw blurRad="38100" dist="38100" dir="2700000" algn="tl">
                    <a:srgbClr val="000000"/>
                  </a:outerShdw>
                </a:effectLst>
                <a:uLnTx/>
                <a:uFillTx/>
                <a:latin typeface="Times New Roman" panose="02020603050405020304" charset="0"/>
                <a:ea typeface="MS PGothic" panose="020B0600070205080204" pitchFamily="34" charset="-128"/>
                <a:cs typeface="Times New Roman" panose="02020603050405020304" charset="0"/>
                <a:sym typeface="+mn-ea"/>
              </a:rPr>
              <a:t> </a:t>
            </a:r>
            <a:endParaRPr kumimoji="1" lang="en-US" altLang="zh-CN" sz="1600" b="1" kern="0" noProof="0" dirty="0" smtClean="0">
              <a:ln>
                <a:noFill/>
              </a:ln>
              <a:solidFill>
                <a:srgbClr val="7030A0"/>
              </a:solidFill>
              <a:effectLst>
                <a:outerShdw blurRad="38100" dist="38100" dir="2700000" algn="tl">
                  <a:srgbClr val="000000"/>
                </a:outerShdw>
              </a:effectLst>
              <a:uLnTx/>
              <a:uFillTx/>
              <a:latin typeface="Times New Roman" panose="02020603050405020304" charset="0"/>
              <a:ea typeface="MS PGothic" panose="020B0600070205080204" pitchFamily="34" charset="-128"/>
              <a:cs typeface="Times New Roman" panose="02020603050405020304" charset="0"/>
              <a:sym typeface="+mn-ea"/>
            </a:endParaRPr>
          </a:p>
          <a:p>
            <a:pPr marR="0" lvl="0" algn="l" defTabSz="914400" rtl="0" eaLnBrk="0" fontAlgn="base" latinLnBrk="0" hangingPunct="0">
              <a:lnSpc>
                <a:spcPct val="100000"/>
              </a:lnSpc>
              <a:spcBef>
                <a:spcPct val="20000"/>
              </a:spcBef>
              <a:spcAft>
                <a:spcPct val="0"/>
              </a:spcAft>
              <a:buClrTx/>
              <a:buSzTx/>
              <a:defRPr/>
            </a:pPr>
            <a:endParaRPr kumimoji="1" lang="en-US" altLang="zh-CN" sz="1600" b="1" kern="0" noProof="0" dirty="0" smtClean="0">
              <a:ln>
                <a:noFill/>
              </a:ln>
              <a:solidFill>
                <a:schemeClr val="tx1"/>
              </a:solidFill>
              <a:effectLst/>
              <a:uLnTx/>
              <a:uFillTx/>
              <a:latin typeface="Times New Roman" panose="02020603050405020304" charset="0"/>
              <a:ea typeface="MS PGothic" panose="020B0600070205080204" pitchFamily="34" charset="-128"/>
              <a:cs typeface="Times New Roman" panose="02020603050405020304" charset="0"/>
              <a:sym typeface="+mn-ea"/>
            </a:endParaRPr>
          </a:p>
        </p:txBody>
      </p:sp>
    </p:spTree>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35" y="0"/>
            <a:ext cx="12191365" cy="6858635"/>
          </a:xfrm>
          <a:prstGeom prst="rect">
            <a:avLst/>
          </a:prstGeom>
          <a:noFill/>
          <a:ln>
            <a:solidFill>
              <a:schemeClr val="accent1"/>
            </a:solidFill>
          </a:ln>
        </p:spPr>
        <p:txBody>
          <a:bodyPr wrap="square" rtlCol="0" anchor="t">
            <a:noAutofit/>
          </a:bodyPr>
          <a:p>
            <a:pPr marR="0" lvl="0" algn="l" defTabSz="914400" rtl="0" eaLnBrk="0" fontAlgn="base" latinLnBrk="0" hangingPunct="0">
              <a:lnSpc>
                <a:spcPct val="100000"/>
              </a:lnSpc>
              <a:spcBef>
                <a:spcPct val="20000"/>
              </a:spcBef>
              <a:spcAft>
                <a:spcPct val="0"/>
              </a:spcAft>
              <a:buClrTx/>
              <a:buSzTx/>
              <a:defRPr/>
            </a:pPr>
            <a:r>
              <a:rPr kumimoji="1" lang="en-US" altLang="zh-CN" sz="3200" b="1" kern="0" noProof="0" dirty="0" smtClean="0">
                <a:ln>
                  <a:noFill/>
                </a:ln>
                <a:solidFill>
                  <a:srgbClr val="7030A0"/>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Arial" panose="020B0604020202020204" pitchFamily="34" charset="0"/>
                <a:sym typeface="+mn-ea"/>
              </a:rPr>
              <a:t>John 6: </a:t>
            </a:r>
            <a:endParaRPr kumimoji="1" lang="en-US" altLang="zh-CN" sz="3200" b="1" kern="0" noProof="0" dirty="0" smtClean="0">
              <a:ln>
                <a:noFill/>
              </a:ln>
              <a:solidFill>
                <a:srgbClr val="7030A0"/>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Arial" panose="020B0604020202020204" pitchFamily="34" charset="0"/>
              <a:sym typeface="+mn-ea"/>
            </a:endParaRPr>
          </a:p>
          <a:p>
            <a:pPr marR="0" lvl="0" algn="l" defTabSz="914400" rtl="0" eaLnBrk="0" fontAlgn="base" latinLnBrk="0" hangingPunct="0">
              <a:lnSpc>
                <a:spcPct val="100000"/>
              </a:lnSpc>
              <a:spcBef>
                <a:spcPct val="20000"/>
              </a:spcBef>
              <a:spcAft>
                <a:spcPct val="0"/>
              </a:spcAft>
              <a:buClrTx/>
              <a:buSzTx/>
              <a:defRPr/>
            </a:pPr>
            <a:r>
              <a:rPr kumimoji="1" lang="en-US" altLang="zh-CN" sz="3200" kern="0" noProof="0" dirty="0" smtClean="0">
                <a:ln>
                  <a:noFill/>
                </a:ln>
                <a:solidFill>
                  <a:srgbClr val="7030A0"/>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Arial" panose="020B0604020202020204" pitchFamily="34" charset="0"/>
                <a:sym typeface="+mn-ea"/>
              </a:rPr>
              <a:t>51</a:t>
            </a:r>
            <a:r>
              <a:rPr kumimoji="1" lang="en-US" altLang="zh-CN" sz="3200" kern="0" noProof="0" dirty="0" smtClean="0">
                <a:ln>
                  <a:noFill/>
                </a:ln>
                <a:solidFill>
                  <a:srgbClr val="FF0000"/>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Arial" panose="020B0604020202020204" pitchFamily="34" charset="0"/>
                <a:sym typeface="+mn-ea"/>
              </a:rPr>
              <a:t> I am the living bread that came down from heaven. If anyone eats of this bread, he will live forever. And the bread that I will give for the life of the world is my flesh.”</a:t>
            </a:r>
            <a:endParaRPr kumimoji="1" lang="en-US" altLang="zh-CN" sz="3200" kern="0" noProof="0" dirty="0" smtClean="0">
              <a:ln>
                <a:noFill/>
              </a:ln>
              <a:solidFill>
                <a:srgbClr val="FF0000"/>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Arial" panose="020B0604020202020204" pitchFamily="34" charset="0"/>
              <a:sym typeface="+mn-ea"/>
            </a:endParaRPr>
          </a:p>
          <a:p>
            <a:pPr marR="0" lvl="0" algn="l" defTabSz="914400" rtl="0" eaLnBrk="0" fontAlgn="base" latinLnBrk="0" hangingPunct="0">
              <a:lnSpc>
                <a:spcPct val="100000"/>
              </a:lnSpc>
              <a:spcBef>
                <a:spcPct val="20000"/>
              </a:spcBef>
              <a:spcAft>
                <a:spcPct val="0"/>
              </a:spcAft>
              <a:buClrTx/>
              <a:buSzTx/>
              <a:defRPr/>
            </a:pPr>
            <a:endParaRPr kumimoji="1" lang="en-US" altLang="zh-CN" sz="3200" kern="0" noProof="0" dirty="0" smtClean="0">
              <a:ln>
                <a:noFill/>
              </a:ln>
              <a:solidFill>
                <a:srgbClr val="FF0000"/>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Arial" panose="020B0604020202020204" pitchFamily="34" charset="0"/>
              <a:sym typeface="+mn-ea"/>
            </a:endParaRPr>
          </a:p>
          <a:p>
            <a:pPr marR="0" lvl="0" algn="l" defTabSz="914400" rtl="0" eaLnBrk="0" fontAlgn="base" latinLnBrk="0" hangingPunct="0">
              <a:lnSpc>
                <a:spcPct val="100000"/>
              </a:lnSpc>
              <a:spcBef>
                <a:spcPct val="20000"/>
              </a:spcBef>
              <a:spcAft>
                <a:spcPct val="0"/>
              </a:spcAft>
              <a:buClrTx/>
              <a:buSzTx/>
              <a:defRPr/>
            </a:pPr>
            <a:r>
              <a:rPr kumimoji="1" lang="en-US" altLang="zh-CN" sz="3200" b="1" kern="0" noProof="0" dirty="0" smtClean="0">
                <a:ln>
                  <a:noFill/>
                </a:ln>
                <a:solidFill>
                  <a:srgbClr val="7030A0"/>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Arial" panose="020B0604020202020204" pitchFamily="34" charset="0"/>
                <a:sym typeface="+mn-ea"/>
              </a:rPr>
              <a:t>John 8: </a:t>
            </a:r>
            <a:endParaRPr kumimoji="1" lang="en-US" altLang="zh-CN" sz="3200" b="1" kern="0" noProof="0" dirty="0" smtClean="0">
              <a:ln>
                <a:noFill/>
              </a:ln>
              <a:solidFill>
                <a:srgbClr val="7030A0"/>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Arial" panose="020B0604020202020204" pitchFamily="34" charset="0"/>
              <a:sym typeface="+mn-ea"/>
            </a:endParaRPr>
          </a:p>
          <a:p>
            <a:pPr marR="0" lvl="0" algn="l" defTabSz="914400" rtl="0" eaLnBrk="0" fontAlgn="base" latinLnBrk="0" hangingPunct="0">
              <a:lnSpc>
                <a:spcPct val="100000"/>
              </a:lnSpc>
              <a:spcBef>
                <a:spcPct val="20000"/>
              </a:spcBef>
              <a:spcAft>
                <a:spcPct val="0"/>
              </a:spcAft>
              <a:buClrTx/>
              <a:buSzTx/>
              <a:defRPr/>
            </a:pPr>
            <a:r>
              <a:rPr kumimoji="1" lang="en-US" altLang="zh-CN" sz="3200" kern="0" noProof="0" dirty="0" smtClean="0">
                <a:ln>
                  <a:noFill/>
                </a:ln>
                <a:solidFill>
                  <a:srgbClr val="FF0000"/>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Arial" panose="020B0604020202020204" pitchFamily="34" charset="0"/>
                <a:sym typeface="+mn-ea"/>
              </a:rPr>
              <a:t>31 ...“If you abide in my word, you are truly my disciples, 32 and you will know the truth, and the truth will set you free.”</a:t>
            </a:r>
            <a:endParaRPr kumimoji="1" lang="en-US" altLang="zh-CN" sz="3200" kern="0" noProof="0" dirty="0" smtClean="0">
              <a:ln>
                <a:noFill/>
              </a:ln>
              <a:solidFill>
                <a:srgbClr val="FF0000"/>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Arial" panose="020B0604020202020204" pitchFamily="34" charset="0"/>
              <a:sym typeface="+mn-ea"/>
            </a:endParaRPr>
          </a:p>
          <a:p>
            <a:pPr marR="0" lvl="0" algn="l" defTabSz="914400" rtl="0" eaLnBrk="0" fontAlgn="base" latinLnBrk="0" hangingPunct="0">
              <a:lnSpc>
                <a:spcPct val="100000"/>
              </a:lnSpc>
              <a:spcBef>
                <a:spcPct val="20000"/>
              </a:spcBef>
              <a:spcAft>
                <a:spcPct val="0"/>
              </a:spcAft>
              <a:buClrTx/>
              <a:buSzTx/>
              <a:defRPr/>
            </a:pPr>
            <a:r>
              <a:rPr kumimoji="1" lang="en-US" altLang="zh-CN" sz="3200" kern="0" noProof="0" dirty="0" smtClean="0">
                <a:ln>
                  <a:noFill/>
                </a:ln>
                <a:solidFill>
                  <a:srgbClr val="FF0000"/>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Arial" panose="020B0604020202020204" pitchFamily="34" charset="0"/>
                <a:sym typeface="+mn-ea"/>
              </a:rPr>
              <a:t>51 Truly, truly, I say to you, if anyone keeps my word, he will never see death. </a:t>
            </a:r>
            <a:endParaRPr kumimoji="1" lang="en-US" altLang="zh-CN" sz="3200" kern="0" noProof="0" dirty="0" smtClean="0">
              <a:ln>
                <a:noFill/>
              </a:ln>
              <a:solidFill>
                <a:srgbClr val="FF0000"/>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Arial" panose="020B0604020202020204" pitchFamily="34" charset="0"/>
              <a:sym typeface="+mn-ea"/>
            </a:endParaRPr>
          </a:p>
          <a:p>
            <a:pPr marR="0" lvl="0" algn="l" defTabSz="914400" rtl="0" eaLnBrk="0" fontAlgn="base" latinLnBrk="0" hangingPunct="0">
              <a:lnSpc>
                <a:spcPct val="100000"/>
              </a:lnSpc>
              <a:spcBef>
                <a:spcPct val="20000"/>
              </a:spcBef>
              <a:spcAft>
                <a:spcPct val="0"/>
              </a:spcAft>
              <a:buClrTx/>
              <a:buSzTx/>
              <a:defRPr/>
            </a:pPr>
            <a:endParaRPr kumimoji="1" lang="en-US" altLang="zh-CN" sz="3000" kern="0" noProof="0" dirty="0" smtClean="0">
              <a:ln>
                <a:noFill/>
              </a:ln>
              <a:solidFill>
                <a:srgbClr val="FF0000"/>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Arial" panose="020B0604020202020204" pitchFamily="34" charset="0"/>
              <a:sym typeface="+mn-ea"/>
            </a:endParaRPr>
          </a:p>
          <a:p>
            <a:pPr marR="0" lvl="0" algn="l" defTabSz="914400" rtl="0" eaLnBrk="0" fontAlgn="base" latinLnBrk="0" hangingPunct="0">
              <a:lnSpc>
                <a:spcPct val="100000"/>
              </a:lnSpc>
              <a:spcBef>
                <a:spcPct val="20000"/>
              </a:spcBef>
              <a:spcAft>
                <a:spcPct val="0"/>
              </a:spcAft>
              <a:buClrTx/>
              <a:buSzTx/>
              <a:defRPr/>
            </a:pPr>
            <a:r>
              <a:rPr kumimoji="1" lang="en-US" altLang="zh-CN" sz="1600" b="1" kern="0" noProof="0" dirty="0" smtClean="0">
                <a:ln>
                  <a:noFill/>
                </a:ln>
                <a:solidFill>
                  <a:srgbClr val="7030A0"/>
                </a:solidFill>
                <a:effectLst>
                  <a:outerShdw blurRad="38100" dist="38100" dir="2700000" algn="tl">
                    <a:srgbClr val="000000"/>
                  </a:outerShdw>
                </a:effectLst>
                <a:uLnTx/>
                <a:uFillTx/>
                <a:latin typeface="Times New Roman" panose="02020603050405020304" charset="0"/>
                <a:ea typeface="MS PGothic" panose="020B0600070205080204" pitchFamily="34" charset="-128"/>
                <a:cs typeface="Times New Roman" panose="02020603050405020304" charset="0"/>
                <a:sym typeface="+mn-ea"/>
              </a:rPr>
              <a:t> </a:t>
            </a:r>
            <a:endParaRPr kumimoji="1" lang="en-US" altLang="zh-CN" sz="1600" b="1" kern="0" noProof="0" dirty="0" smtClean="0">
              <a:ln>
                <a:noFill/>
              </a:ln>
              <a:solidFill>
                <a:srgbClr val="7030A0"/>
              </a:solidFill>
              <a:effectLst>
                <a:outerShdw blurRad="38100" dist="38100" dir="2700000" algn="tl">
                  <a:srgbClr val="000000"/>
                </a:outerShdw>
              </a:effectLst>
              <a:uLnTx/>
              <a:uFillTx/>
              <a:latin typeface="Times New Roman" panose="02020603050405020304" charset="0"/>
              <a:ea typeface="MS PGothic" panose="020B0600070205080204" pitchFamily="34" charset="-128"/>
              <a:cs typeface="Times New Roman" panose="02020603050405020304" charset="0"/>
              <a:sym typeface="+mn-ea"/>
            </a:endParaRPr>
          </a:p>
          <a:p>
            <a:pPr marR="0" lvl="0" algn="l" defTabSz="914400" rtl="0" eaLnBrk="0" fontAlgn="base" latinLnBrk="0" hangingPunct="0">
              <a:lnSpc>
                <a:spcPct val="100000"/>
              </a:lnSpc>
              <a:spcBef>
                <a:spcPct val="20000"/>
              </a:spcBef>
              <a:spcAft>
                <a:spcPct val="0"/>
              </a:spcAft>
              <a:buClrTx/>
              <a:buSzTx/>
              <a:defRPr/>
            </a:pPr>
            <a:endParaRPr kumimoji="1" lang="en-US" altLang="zh-CN" sz="1600" b="1" kern="0" noProof="0" dirty="0" smtClean="0">
              <a:ln>
                <a:noFill/>
              </a:ln>
              <a:solidFill>
                <a:schemeClr val="tx1"/>
              </a:solidFill>
              <a:effectLst/>
              <a:uLnTx/>
              <a:uFillTx/>
              <a:latin typeface="Times New Roman" panose="02020603050405020304" charset="0"/>
              <a:ea typeface="MS PGothic" panose="020B0600070205080204" pitchFamily="34" charset="-128"/>
              <a:cs typeface="Times New Roman" panose="02020603050405020304" charset="0"/>
              <a:sym typeface="+mn-ea"/>
            </a:endParaRPr>
          </a:p>
        </p:txBody>
      </p:sp>
    </p:spTree>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35" y="0"/>
            <a:ext cx="12191365" cy="6857365"/>
          </a:xfrm>
          <a:prstGeom prst="rect">
            <a:avLst/>
          </a:prstGeom>
          <a:noFill/>
          <a:ln>
            <a:solidFill>
              <a:schemeClr val="accent1"/>
            </a:solidFill>
          </a:ln>
        </p:spPr>
        <p:txBody>
          <a:bodyPr wrap="square" rtlCol="0" anchor="t">
            <a:noAutofit/>
          </a:bodyPr>
          <a:p>
            <a:pPr marR="0" lvl="0" algn="l" defTabSz="914400" rtl="0" eaLnBrk="0" fontAlgn="base" latinLnBrk="0" hangingPunct="0">
              <a:lnSpc>
                <a:spcPct val="100000"/>
              </a:lnSpc>
              <a:spcBef>
                <a:spcPct val="20000"/>
              </a:spcBef>
              <a:spcAft>
                <a:spcPct val="0"/>
              </a:spcAft>
              <a:buClrTx/>
              <a:buSzTx/>
              <a:defRPr/>
            </a:pPr>
            <a:r>
              <a:rPr kumimoji="1" lang="en-US" altLang="zh-CN" sz="1600" b="1" kern="0" noProof="0" dirty="0" smtClean="0">
                <a:ln>
                  <a:noFill/>
                </a:ln>
                <a:solidFill>
                  <a:srgbClr val="7030A0"/>
                </a:solidFill>
                <a:effectLst>
                  <a:outerShdw blurRad="38100" dist="38100" dir="2700000" algn="tl">
                    <a:srgbClr val="000000"/>
                  </a:outerShdw>
                </a:effectLst>
                <a:uLnTx/>
                <a:uFillTx/>
                <a:latin typeface="Times New Roman" panose="02020603050405020304" charset="0"/>
                <a:ea typeface="MS PGothic" panose="020B0600070205080204" pitchFamily="34" charset="-128"/>
                <a:cs typeface="Times New Roman" panose="02020603050405020304" charset="0"/>
                <a:sym typeface="+mn-ea"/>
              </a:rPr>
              <a:t> </a:t>
            </a:r>
            <a:r>
              <a:rPr kumimoji="1" lang="en-US" altLang="zh-CN" sz="2800" b="1" kern="0" noProof="0" dirty="0" smtClean="0">
                <a:ln>
                  <a:noFill/>
                </a:ln>
                <a:solidFill>
                  <a:srgbClr val="7030A0"/>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Arial" panose="020B0604020202020204" pitchFamily="34" charset="0"/>
                <a:sym typeface="+mn-ea"/>
              </a:rPr>
              <a:t>John 10: </a:t>
            </a:r>
            <a:endParaRPr kumimoji="1" lang="en-US" altLang="zh-CN" sz="2800" b="1" kern="0" noProof="0" dirty="0" smtClean="0">
              <a:ln>
                <a:noFill/>
              </a:ln>
              <a:solidFill>
                <a:srgbClr val="7030A0"/>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Arial" panose="020B0604020202020204" pitchFamily="34" charset="0"/>
              <a:sym typeface="+mn-ea"/>
            </a:endParaRPr>
          </a:p>
          <a:p>
            <a:pPr marR="0" lvl="0" algn="l" defTabSz="914400" rtl="0" eaLnBrk="0" fontAlgn="base" latinLnBrk="0" hangingPunct="0">
              <a:lnSpc>
                <a:spcPct val="100000"/>
              </a:lnSpc>
              <a:spcBef>
                <a:spcPct val="20000"/>
              </a:spcBef>
              <a:spcAft>
                <a:spcPct val="0"/>
              </a:spcAft>
              <a:buClrTx/>
              <a:buSzTx/>
              <a:defRPr/>
            </a:pPr>
            <a:r>
              <a:rPr kumimoji="1" lang="en-US" altLang="zh-CN" sz="2800" kern="0" noProof="0" dirty="0" smtClean="0">
                <a:ln>
                  <a:noFill/>
                </a:ln>
                <a:solidFill>
                  <a:srgbClr val="FF0000"/>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Arial" panose="020B0604020202020204" pitchFamily="34" charset="0"/>
                <a:sym typeface="+mn-ea"/>
              </a:rPr>
              <a:t>10 The thief comes only to steal and kill and destroy. I came that they may have life and have it abundantly. 11 I am the good shepherd. The good shepherd lays down his life for the sheep.</a:t>
            </a:r>
            <a:endParaRPr kumimoji="1" lang="en-US" altLang="zh-CN" sz="2800" kern="0" noProof="0" dirty="0" smtClean="0">
              <a:ln>
                <a:noFill/>
              </a:ln>
              <a:solidFill>
                <a:srgbClr val="FF0000"/>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Arial" panose="020B0604020202020204" pitchFamily="34" charset="0"/>
              <a:sym typeface="+mn-ea"/>
            </a:endParaRPr>
          </a:p>
          <a:p>
            <a:pPr marR="0" lvl="0" algn="l" defTabSz="914400" rtl="0" eaLnBrk="0" fontAlgn="base" latinLnBrk="0" hangingPunct="0">
              <a:lnSpc>
                <a:spcPct val="100000"/>
              </a:lnSpc>
              <a:spcBef>
                <a:spcPct val="20000"/>
              </a:spcBef>
              <a:spcAft>
                <a:spcPct val="0"/>
              </a:spcAft>
              <a:buClrTx/>
              <a:buSzTx/>
              <a:defRPr/>
            </a:pPr>
            <a:endParaRPr kumimoji="1" lang="en-US" altLang="zh-CN" sz="2800" kern="0" noProof="0" dirty="0" smtClean="0">
              <a:ln>
                <a:noFill/>
              </a:ln>
              <a:solidFill>
                <a:srgbClr val="FF0000"/>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Arial" panose="020B0604020202020204" pitchFamily="34" charset="0"/>
              <a:sym typeface="+mn-ea"/>
            </a:endParaRPr>
          </a:p>
          <a:p>
            <a:pPr marR="0" lvl="0" algn="l" defTabSz="914400" rtl="0" eaLnBrk="0" fontAlgn="base" latinLnBrk="0" hangingPunct="0">
              <a:lnSpc>
                <a:spcPct val="100000"/>
              </a:lnSpc>
              <a:spcBef>
                <a:spcPct val="20000"/>
              </a:spcBef>
              <a:spcAft>
                <a:spcPct val="0"/>
              </a:spcAft>
              <a:buClrTx/>
              <a:buSzTx/>
              <a:defRPr/>
            </a:pPr>
            <a:r>
              <a:rPr kumimoji="1" lang="en-US" altLang="zh-CN" sz="2800" b="1" kern="0" noProof="0" dirty="0" smtClean="0">
                <a:ln>
                  <a:noFill/>
                </a:ln>
                <a:solidFill>
                  <a:srgbClr val="7030A0"/>
                </a:solidFill>
                <a:effectLst>
                  <a:outerShdw blurRad="38100" dist="38100" dir="2700000" algn="tl">
                    <a:srgbClr val="000000">
                      <a:alpha val="43137"/>
                    </a:srgbClr>
                  </a:outerShdw>
                </a:effectLst>
                <a:uLnTx/>
                <a:uFillTx/>
                <a:latin typeface="Arial" panose="020B0604020202020204" pitchFamily="34" charset="0"/>
                <a:ea typeface="MS PGothic" panose="020B0600070205080204" pitchFamily="34" charset="-128"/>
                <a:cs typeface="Arial" panose="020B0604020202020204" pitchFamily="34" charset="0"/>
                <a:sym typeface="+mn-ea"/>
              </a:rPr>
              <a:t>John 12: </a:t>
            </a:r>
            <a:endParaRPr kumimoji="1" lang="en-US" altLang="zh-CN" sz="2800" b="1" kern="0" noProof="0" dirty="0" smtClean="0">
              <a:ln>
                <a:noFill/>
              </a:ln>
              <a:solidFill>
                <a:srgbClr val="7030A0"/>
              </a:solidFill>
              <a:effectLst>
                <a:outerShdw blurRad="38100" dist="38100" dir="2700000" algn="tl">
                  <a:srgbClr val="000000">
                    <a:alpha val="43137"/>
                  </a:srgbClr>
                </a:outerShdw>
              </a:effectLst>
              <a:uLnTx/>
              <a:uFillTx/>
              <a:latin typeface="Arial" panose="020B0604020202020204" pitchFamily="34" charset="0"/>
              <a:ea typeface="MS PGothic" panose="020B0600070205080204" pitchFamily="34" charset="-128"/>
              <a:cs typeface="Arial" panose="020B0604020202020204" pitchFamily="34" charset="0"/>
              <a:sym typeface="+mn-ea"/>
            </a:endParaRPr>
          </a:p>
          <a:p>
            <a:pPr marR="0" lvl="0" algn="l" defTabSz="914400" rtl="0" eaLnBrk="0" fontAlgn="base" latinLnBrk="0" hangingPunct="0">
              <a:lnSpc>
                <a:spcPct val="100000"/>
              </a:lnSpc>
              <a:spcBef>
                <a:spcPct val="20000"/>
              </a:spcBef>
              <a:spcAft>
                <a:spcPct val="0"/>
              </a:spcAft>
              <a:buClrTx/>
              <a:buSzTx/>
              <a:defRPr/>
            </a:pPr>
            <a:r>
              <a:rPr kumimoji="1" lang="en-US" altLang="zh-CN" sz="2800" kern="0" noProof="0" dirty="0" smtClean="0">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MS PGothic" panose="020B0600070205080204" pitchFamily="34" charset="-128"/>
                <a:cs typeface="Arial" panose="020B0604020202020204" pitchFamily="34" charset="0"/>
                <a:sym typeface="+mn-ea"/>
              </a:rPr>
              <a:t>25 Whoever loves his life loses it, and whoever hates his life in this world will keep it for eternal life. </a:t>
            </a:r>
            <a:endParaRPr kumimoji="1" lang="en-US" altLang="zh-CN" sz="2800" kern="0" noProof="0" dirty="0" smtClean="0">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MS PGothic" panose="020B0600070205080204" pitchFamily="34" charset="-128"/>
              <a:cs typeface="Arial" panose="020B0604020202020204" pitchFamily="34" charset="0"/>
              <a:sym typeface="+mn-ea"/>
            </a:endParaRPr>
          </a:p>
          <a:p>
            <a:pPr marR="0" lvl="0" algn="l" defTabSz="914400" rtl="0" eaLnBrk="0" fontAlgn="base" latinLnBrk="0" hangingPunct="0">
              <a:lnSpc>
                <a:spcPct val="100000"/>
              </a:lnSpc>
              <a:spcBef>
                <a:spcPct val="20000"/>
              </a:spcBef>
              <a:spcAft>
                <a:spcPct val="0"/>
              </a:spcAft>
              <a:buClrTx/>
              <a:buSzTx/>
              <a:defRPr/>
            </a:pPr>
            <a:r>
              <a:rPr kumimoji="1" lang="en-US" altLang="zh-CN" sz="2800" kern="0" noProof="0" dirty="0" smtClean="0">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MS PGothic" panose="020B0600070205080204" pitchFamily="34" charset="-128"/>
                <a:cs typeface="Arial" panose="020B0604020202020204" pitchFamily="34" charset="0"/>
                <a:sym typeface="+mn-ea"/>
              </a:rPr>
              <a:t>46 I have come into the world as light, so that whoever believes in me may not remain in darkness. </a:t>
            </a:r>
            <a:endParaRPr kumimoji="1" lang="en-US" altLang="zh-CN" sz="2800" kern="0" noProof="0" dirty="0" smtClean="0">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MS PGothic" panose="020B0600070205080204" pitchFamily="34" charset="-128"/>
              <a:cs typeface="Arial" panose="020B0604020202020204" pitchFamily="34" charset="0"/>
              <a:sym typeface="+mn-ea"/>
            </a:endParaRPr>
          </a:p>
          <a:p>
            <a:pPr marR="0" lvl="0" algn="l" defTabSz="914400" rtl="0" eaLnBrk="0" fontAlgn="base" latinLnBrk="0" hangingPunct="0">
              <a:lnSpc>
                <a:spcPct val="100000"/>
              </a:lnSpc>
              <a:spcBef>
                <a:spcPct val="20000"/>
              </a:spcBef>
              <a:spcAft>
                <a:spcPct val="0"/>
              </a:spcAft>
              <a:buClrTx/>
              <a:buSzTx/>
              <a:defRPr/>
            </a:pPr>
            <a:endParaRPr kumimoji="1" lang="en-US" altLang="zh-CN" sz="2800" b="1" kern="0" noProof="0" dirty="0" smtClean="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MS PGothic" panose="020B0600070205080204" pitchFamily="34" charset="-128"/>
              <a:cs typeface="Arial" panose="020B0604020202020204" pitchFamily="34" charset="0"/>
              <a:sym typeface="+mn-ea"/>
            </a:endParaRPr>
          </a:p>
          <a:p>
            <a:pPr marR="0" lvl="0" algn="l" defTabSz="914400" rtl="0" eaLnBrk="0" fontAlgn="base" latinLnBrk="0" hangingPunct="0">
              <a:lnSpc>
                <a:spcPct val="100000"/>
              </a:lnSpc>
              <a:spcBef>
                <a:spcPct val="20000"/>
              </a:spcBef>
              <a:spcAft>
                <a:spcPct val="0"/>
              </a:spcAft>
              <a:buClrTx/>
              <a:buSzTx/>
              <a:defRPr/>
            </a:pPr>
            <a:r>
              <a:rPr kumimoji="1" lang="en-US" altLang="zh-CN" sz="2800" b="1" kern="0" noProof="0" dirty="0" smtClean="0">
                <a:ln>
                  <a:noFill/>
                </a:ln>
                <a:solidFill>
                  <a:srgbClr val="7030A0"/>
                </a:solidFill>
                <a:effectLst>
                  <a:outerShdw blurRad="38100" dist="38100" dir="2700000" algn="tl">
                    <a:srgbClr val="000000">
                      <a:alpha val="43137"/>
                    </a:srgbClr>
                  </a:outerShdw>
                </a:effectLst>
                <a:uLnTx/>
                <a:uFillTx/>
                <a:latin typeface="Arial" panose="020B0604020202020204" pitchFamily="34" charset="0"/>
                <a:ea typeface="MS PGothic" panose="020B0600070205080204" pitchFamily="34" charset="-128"/>
                <a:cs typeface="Arial" panose="020B0604020202020204" pitchFamily="34" charset="0"/>
                <a:sym typeface="+mn-ea"/>
              </a:rPr>
              <a:t>John 14: </a:t>
            </a:r>
            <a:endParaRPr kumimoji="1" lang="en-US" altLang="zh-CN" sz="2800" b="1" kern="0" noProof="0" dirty="0" smtClean="0">
              <a:ln>
                <a:noFill/>
              </a:ln>
              <a:solidFill>
                <a:srgbClr val="7030A0"/>
              </a:solidFill>
              <a:effectLst>
                <a:outerShdw blurRad="38100" dist="38100" dir="2700000" algn="tl">
                  <a:srgbClr val="000000">
                    <a:alpha val="43137"/>
                  </a:srgbClr>
                </a:outerShdw>
              </a:effectLst>
              <a:uLnTx/>
              <a:uFillTx/>
              <a:latin typeface="Arial" panose="020B0604020202020204" pitchFamily="34" charset="0"/>
              <a:ea typeface="MS PGothic" panose="020B0600070205080204" pitchFamily="34" charset="-128"/>
              <a:cs typeface="Arial" panose="020B0604020202020204" pitchFamily="34" charset="0"/>
              <a:sym typeface="+mn-ea"/>
            </a:endParaRPr>
          </a:p>
          <a:p>
            <a:pPr marR="0" lvl="0" algn="l" defTabSz="914400" rtl="0" eaLnBrk="0" fontAlgn="base" latinLnBrk="0" hangingPunct="0">
              <a:lnSpc>
                <a:spcPct val="100000"/>
              </a:lnSpc>
              <a:spcBef>
                <a:spcPct val="20000"/>
              </a:spcBef>
              <a:spcAft>
                <a:spcPct val="0"/>
              </a:spcAft>
              <a:buClrTx/>
              <a:buSzTx/>
              <a:defRPr/>
            </a:pPr>
            <a:r>
              <a:rPr kumimoji="1" lang="en-US" altLang="zh-CN" sz="2800" kern="0" noProof="0" dirty="0" smtClean="0">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MS PGothic" panose="020B0600070205080204" pitchFamily="34" charset="-128"/>
                <a:cs typeface="Arial" panose="020B0604020202020204" pitchFamily="34" charset="0"/>
                <a:sym typeface="+mn-ea"/>
              </a:rPr>
              <a:t>6 Jesus said to him, “I am the way, and the truth, and the life. No one comes to the Father except through me.”</a:t>
            </a:r>
            <a:endParaRPr kumimoji="1" lang="en-US" altLang="zh-CN" sz="2800" kern="0" noProof="0" dirty="0" smtClean="0">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MS PGothic" panose="020B0600070205080204" pitchFamily="34" charset="-128"/>
              <a:cs typeface="Arial" panose="020B0604020202020204" pitchFamily="34" charset="0"/>
              <a:sym typeface="+mn-ea"/>
            </a:endParaRPr>
          </a:p>
        </p:txBody>
      </p:sp>
    </p:spTree>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_1_green"/>
          <p:cNvSpPr/>
          <p:nvPr>
            <p:custDataLst>
              <p:tags r:id="rId1"/>
            </p:custDataLst>
          </p:nvPr>
        </p:nvSpPr>
        <p:spPr>
          <a:xfrm>
            <a:off x="389255" y="774065"/>
            <a:ext cx="4274185" cy="3085465"/>
          </a:xfrm>
          <a:prstGeom prst="rect">
            <a:avLst/>
          </a:prstGeom>
          <a:solidFill>
            <a:schemeClr val="accent2">
              <a:lumMod val="20000"/>
              <a:lumOff val="80000"/>
            </a:schemeClr>
          </a:solidFill>
          <a:ln w="9525" cap="flat" cmpd="sng" algn="ctr">
            <a:noFill/>
            <a:prstDash val="solid"/>
          </a:ln>
          <a:effectLst>
            <a:outerShdw blurRad="2540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800" b="1" i="0" u="none" strike="noStrike" kern="0" cap="none" spc="0" normalizeH="0" baseline="0" noProof="0" dirty="0">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mn-ea"/>
                <a:cs typeface="Arial" panose="020B0604020202020204" pitchFamily="34" charset="0"/>
                <a:sym typeface="+mn-lt"/>
              </a:rPr>
              <a:t>Matthew </a:t>
            </a:r>
            <a:endParaRPr kumimoji="0" lang="en-US" altLang="zh-CN" sz="3800" b="1" i="0" u="none" strike="noStrike" kern="0" cap="none" spc="0" normalizeH="0" baseline="0" noProof="0" dirty="0">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mn-ea"/>
              <a:cs typeface="Arial" panose="020B0604020202020204" pitchFamily="34" charset="0"/>
              <a:sym typeface="+mn-lt"/>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800" b="1" i="0" u="none" strike="noStrike" kern="0" cap="none" spc="0" normalizeH="0" baseline="0" noProof="0" dirty="0">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mn-ea"/>
                <a:cs typeface="Arial" panose="020B0604020202020204" pitchFamily="34" charset="0"/>
                <a:sym typeface="+mn-lt"/>
              </a:rPr>
              <a:t>Mark</a:t>
            </a:r>
            <a:endParaRPr kumimoji="0" lang="en-US" altLang="zh-CN" sz="3800" b="1" i="0" u="none" strike="noStrike" kern="0" cap="none" spc="0" normalizeH="0" baseline="0" noProof="0" dirty="0">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mn-ea"/>
              <a:cs typeface="Arial" panose="020B0604020202020204" pitchFamily="34" charset="0"/>
              <a:sym typeface="+mn-lt"/>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800" b="1" i="0" u="none" strike="noStrike" kern="0" cap="none" spc="0" normalizeH="0" baseline="0" noProof="0" dirty="0">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mn-ea"/>
                <a:cs typeface="Arial" panose="020B0604020202020204" pitchFamily="34" charset="0"/>
                <a:sym typeface="+mn-lt"/>
              </a:rPr>
              <a:t>Luke</a:t>
            </a:r>
            <a:endParaRPr kumimoji="0" lang="en-US" altLang="zh-CN" sz="3800" b="1" i="0" u="none" strike="noStrike" kern="0" cap="none" spc="0" normalizeH="0" baseline="0" noProof="0" dirty="0">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mn-ea"/>
              <a:cs typeface="Arial" panose="020B0604020202020204" pitchFamily="34" charset="0"/>
              <a:sym typeface="+mn-lt"/>
            </a:endParaRPr>
          </a:p>
        </p:txBody>
      </p:sp>
      <p:sp>
        <p:nvSpPr>
          <p:cNvPr id="5" name="title_1_green"/>
          <p:cNvSpPr/>
          <p:nvPr>
            <p:custDataLst>
              <p:tags r:id="rId2"/>
            </p:custDataLst>
          </p:nvPr>
        </p:nvSpPr>
        <p:spPr>
          <a:xfrm>
            <a:off x="389255" y="4124960"/>
            <a:ext cx="4274185" cy="1598295"/>
          </a:xfrm>
          <a:prstGeom prst="rect">
            <a:avLst/>
          </a:prstGeom>
          <a:solidFill>
            <a:schemeClr val="accent2">
              <a:lumMod val="20000"/>
              <a:lumOff val="80000"/>
            </a:schemeClr>
          </a:solidFill>
          <a:ln w="9525" cap="flat" cmpd="sng" algn="ctr">
            <a:noFill/>
            <a:prstDash val="solid"/>
          </a:ln>
          <a:effectLst>
            <a:outerShdw blurRad="2540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800" b="1" i="0" u="none" strike="noStrike" kern="0" cap="none" spc="0" normalizeH="0" baseline="0" noProof="0" dirty="0">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mn-ea"/>
                <a:cs typeface="Arial" panose="020B0604020202020204" pitchFamily="34" charset="0"/>
                <a:sym typeface="+mn-lt"/>
              </a:rPr>
              <a:t>John</a:t>
            </a:r>
            <a:endParaRPr kumimoji="0" lang="en-US" altLang="zh-CN" sz="3800" b="1" i="0" u="none" strike="noStrike" kern="0" cap="none" spc="0" normalizeH="0" baseline="0" noProof="0" dirty="0">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mn-ea"/>
              <a:cs typeface="Arial" panose="020B0604020202020204" pitchFamily="34" charset="0"/>
              <a:sym typeface="+mn-lt"/>
            </a:endParaRPr>
          </a:p>
        </p:txBody>
      </p:sp>
      <p:sp>
        <p:nvSpPr>
          <p:cNvPr id="6" name="title_1_green"/>
          <p:cNvSpPr/>
          <p:nvPr>
            <p:custDataLst>
              <p:tags r:id="rId3"/>
            </p:custDataLst>
          </p:nvPr>
        </p:nvSpPr>
        <p:spPr>
          <a:xfrm>
            <a:off x="6133465" y="774065"/>
            <a:ext cx="5769610" cy="3085465"/>
          </a:xfrm>
          <a:prstGeom prst="rect">
            <a:avLst/>
          </a:prstGeom>
          <a:solidFill>
            <a:schemeClr val="accent5">
              <a:lumMod val="20000"/>
              <a:lumOff val="80000"/>
            </a:schemeClr>
          </a:solidFill>
          <a:ln w="9525" cap="flat" cmpd="sng" algn="ctr">
            <a:noFill/>
            <a:prstDash val="solid"/>
          </a:ln>
          <a:effectLst>
            <a:outerShdw blurRad="2540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800" b="1" i="0" u="none" strike="noStrike" kern="0" cap="none" spc="0" normalizeH="0" baseline="0" noProof="0" dirty="0">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mn-ea"/>
                <a:cs typeface="Arial" panose="020B0604020202020204" pitchFamily="34" charset="0"/>
                <a:sym typeface="+mn-lt"/>
              </a:rPr>
              <a:t>Jesus as king </a:t>
            </a:r>
            <a:endParaRPr kumimoji="0" lang="en-US" altLang="zh-CN" sz="3800" b="1" i="0" u="none" strike="noStrike" kern="0" cap="none" spc="0" normalizeH="0" baseline="0" noProof="0" dirty="0">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mn-ea"/>
              <a:cs typeface="Arial" panose="020B0604020202020204" pitchFamily="34" charset="0"/>
              <a:sym typeface="+mn-lt"/>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800" b="1" i="0" u="none" strike="noStrike" kern="0" cap="none" spc="0" normalizeH="0" baseline="0" noProof="0" dirty="0">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mn-ea"/>
                <a:cs typeface="Arial" panose="020B0604020202020204" pitchFamily="34" charset="0"/>
                <a:sym typeface="+mn-lt"/>
              </a:rPr>
              <a:t>Jesus as servant</a:t>
            </a:r>
            <a:endParaRPr kumimoji="0" lang="en-US" altLang="zh-CN" sz="3800" b="1" i="0" u="none" strike="noStrike" kern="0" cap="none" spc="0" normalizeH="0" baseline="0" noProof="0" dirty="0">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mn-ea"/>
              <a:cs typeface="Arial" panose="020B0604020202020204" pitchFamily="34" charset="0"/>
              <a:sym typeface="+mn-lt"/>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800" b="1" i="0" u="none" strike="noStrike" kern="0" cap="none" spc="0" normalizeH="0" baseline="0" noProof="0" dirty="0">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mn-ea"/>
                <a:cs typeface="Arial" panose="020B0604020202020204" pitchFamily="34" charset="0"/>
                <a:sym typeface="+mn-lt"/>
              </a:rPr>
              <a:t>Jesus the son of man</a:t>
            </a:r>
            <a:endParaRPr kumimoji="0" lang="en-US" altLang="zh-CN" sz="3800" b="1" i="0" u="none" strike="noStrike" kern="0" cap="none" spc="0" normalizeH="0" baseline="0" noProof="0" dirty="0">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mn-ea"/>
              <a:cs typeface="Arial" panose="020B0604020202020204" pitchFamily="34" charset="0"/>
              <a:sym typeface="+mn-lt"/>
            </a:endParaRPr>
          </a:p>
        </p:txBody>
      </p:sp>
      <p:sp>
        <p:nvSpPr>
          <p:cNvPr id="7" name="title_1_green"/>
          <p:cNvSpPr/>
          <p:nvPr>
            <p:custDataLst>
              <p:tags r:id="rId4"/>
            </p:custDataLst>
          </p:nvPr>
        </p:nvSpPr>
        <p:spPr>
          <a:xfrm>
            <a:off x="6133465" y="4125595"/>
            <a:ext cx="5769610" cy="1597660"/>
          </a:xfrm>
          <a:prstGeom prst="rect">
            <a:avLst/>
          </a:prstGeom>
          <a:solidFill>
            <a:schemeClr val="accent2">
              <a:lumMod val="20000"/>
              <a:lumOff val="80000"/>
            </a:schemeClr>
          </a:solidFill>
          <a:ln w="9525" cap="flat" cmpd="sng" algn="ctr">
            <a:noFill/>
            <a:prstDash val="solid"/>
          </a:ln>
          <a:effectLst>
            <a:outerShdw blurRad="2540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800" b="1" i="0" u="none" strike="noStrike" kern="0" cap="none" spc="0" normalizeH="0" baseline="0" noProof="0" dirty="0">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mn-ea"/>
                <a:cs typeface="Arial" panose="020B0604020202020204" pitchFamily="34" charset="0"/>
                <a:sym typeface="+mn-lt"/>
              </a:rPr>
              <a:t>Jesus as the son of God</a:t>
            </a:r>
            <a:endParaRPr kumimoji="0" lang="en-US" altLang="zh-CN" sz="3800" b="1" i="0" u="none" strike="noStrike" kern="0" cap="none" spc="0" normalizeH="0" baseline="0" noProof="0" dirty="0">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mn-ea"/>
              <a:cs typeface="Arial" panose="020B0604020202020204" pitchFamily="34" charset="0"/>
              <a:sym typeface="+mn-lt"/>
            </a:endParaRPr>
          </a:p>
        </p:txBody>
      </p:sp>
      <p:cxnSp>
        <p:nvCxnSpPr>
          <p:cNvPr id="8" name="直接箭头连接符 7"/>
          <p:cNvCxnSpPr/>
          <p:nvPr/>
        </p:nvCxnSpPr>
        <p:spPr>
          <a:xfrm>
            <a:off x="3792220" y="1683385"/>
            <a:ext cx="3623310" cy="0"/>
          </a:xfrm>
          <a:prstGeom prst="straightConnector1">
            <a:avLst/>
          </a:prstGeom>
          <a:ln>
            <a:tailEnd type="arrow"/>
          </a:ln>
        </p:spPr>
        <p:style>
          <a:lnRef idx="2">
            <a:schemeClr val="accent1"/>
          </a:lnRef>
          <a:fillRef idx="0">
            <a:srgbClr val="FFFFFF"/>
          </a:fillRef>
          <a:effectRef idx="0">
            <a:srgbClr val="FFFFFF"/>
          </a:effectRef>
          <a:fontRef idx="minor">
            <a:schemeClr val="tx1"/>
          </a:fontRef>
        </p:style>
      </p:cxnSp>
      <p:cxnSp>
        <p:nvCxnSpPr>
          <p:cNvPr id="9" name="直接箭头连接符 8"/>
          <p:cNvCxnSpPr/>
          <p:nvPr/>
        </p:nvCxnSpPr>
        <p:spPr>
          <a:xfrm>
            <a:off x="3825875" y="2326005"/>
            <a:ext cx="3157220" cy="0"/>
          </a:xfrm>
          <a:prstGeom prst="straightConnector1">
            <a:avLst/>
          </a:prstGeom>
          <a:ln>
            <a:tailEnd type="arrow"/>
          </a:ln>
        </p:spPr>
        <p:style>
          <a:lnRef idx="2">
            <a:schemeClr val="accent1"/>
          </a:lnRef>
          <a:fillRef idx="0">
            <a:srgbClr val="FFFFFF"/>
          </a:fillRef>
          <a:effectRef idx="0">
            <a:srgbClr val="FFFFFF"/>
          </a:effectRef>
          <a:fontRef idx="minor">
            <a:schemeClr val="tx1"/>
          </a:fontRef>
        </p:style>
      </p:cxnSp>
      <p:cxnSp>
        <p:nvCxnSpPr>
          <p:cNvPr id="10" name="直接箭头连接符 9"/>
          <p:cNvCxnSpPr/>
          <p:nvPr/>
        </p:nvCxnSpPr>
        <p:spPr>
          <a:xfrm flipV="1">
            <a:off x="3825875" y="2891155"/>
            <a:ext cx="2780665" cy="19050"/>
          </a:xfrm>
          <a:prstGeom prst="straightConnector1">
            <a:avLst/>
          </a:prstGeom>
          <a:ln>
            <a:tailEnd type="arrow"/>
          </a:ln>
        </p:spPr>
        <p:style>
          <a:lnRef idx="2">
            <a:schemeClr val="accent1"/>
          </a:lnRef>
          <a:fillRef idx="0">
            <a:srgbClr val="FFFFFF"/>
          </a:fillRef>
          <a:effectRef idx="0">
            <a:srgbClr val="FFFFFF"/>
          </a:effectRef>
          <a:fontRef idx="minor">
            <a:schemeClr val="tx1"/>
          </a:fontRef>
        </p:style>
      </p:cxnSp>
      <p:cxnSp>
        <p:nvCxnSpPr>
          <p:cNvPr id="11" name="直接箭头连接符 10"/>
          <p:cNvCxnSpPr/>
          <p:nvPr/>
        </p:nvCxnSpPr>
        <p:spPr>
          <a:xfrm>
            <a:off x="3792220" y="4929505"/>
            <a:ext cx="2437765" cy="11430"/>
          </a:xfrm>
          <a:prstGeom prst="straightConnector1">
            <a:avLst/>
          </a:prstGeom>
          <a:ln>
            <a:tailEnd type="arrow"/>
          </a:ln>
        </p:spPr>
        <p:style>
          <a:lnRef idx="2">
            <a:schemeClr val="accent1"/>
          </a:lnRef>
          <a:fillRef idx="0">
            <a:srgbClr val="FFFFFF"/>
          </a:fillRef>
          <a:effectRef idx="0">
            <a:srgbClr val="FFFFFF"/>
          </a:effectRef>
          <a:fontRef idx="minor">
            <a:schemeClr val="tx1"/>
          </a:fontRef>
        </p:style>
      </p:cxnSp>
    </p:spTree>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_1_green"/>
          <p:cNvSpPr/>
          <p:nvPr/>
        </p:nvSpPr>
        <p:spPr>
          <a:xfrm>
            <a:off x="635" y="10160"/>
            <a:ext cx="12191365" cy="768350"/>
          </a:xfrm>
          <a:prstGeom prst="rect">
            <a:avLst/>
          </a:prstGeom>
          <a:solidFill>
            <a:schemeClr val="accent2">
              <a:lumMod val="20000"/>
              <a:lumOff val="80000"/>
            </a:schemeClr>
          </a:solidFill>
          <a:ln w="9525" cap="flat" cmpd="sng" algn="ctr">
            <a:noFill/>
            <a:prstDash val="solid"/>
          </a:ln>
          <a:effectLst>
            <a:outerShdw blurRad="2540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200" b="1" i="0" u="none" strike="noStrike" kern="0" cap="none" spc="0" normalizeH="0" baseline="0" noProof="0" dirty="0">
                <a:ln>
                  <a:noFill/>
                </a:ln>
                <a:solidFill>
                  <a:schemeClr val="tx1"/>
                </a:solidFill>
                <a:effectLst/>
                <a:uLnTx/>
                <a:uFillTx/>
                <a:latin typeface="Microsoft Sans Serif" panose="020B0604020202020204" charset="0"/>
                <a:ea typeface="+mn-ea"/>
                <a:cs typeface="Microsoft Sans Serif" panose="020B0604020202020204" charset="0"/>
                <a:sym typeface="+mn-lt"/>
              </a:rPr>
              <a:t>Jesus son of God</a:t>
            </a:r>
            <a:endParaRPr kumimoji="0" lang="en-US" altLang="zh-CN" sz="4200" b="1" i="0" u="none" strike="noStrike" kern="0" cap="none" spc="0" normalizeH="0" baseline="0" noProof="0" dirty="0">
              <a:ln>
                <a:noFill/>
              </a:ln>
              <a:solidFill>
                <a:schemeClr val="tx1"/>
              </a:solidFill>
              <a:effectLst/>
              <a:uLnTx/>
              <a:uFillTx/>
              <a:latin typeface="Microsoft Sans Serif" panose="020B0604020202020204" charset="0"/>
              <a:ea typeface="+mn-ea"/>
              <a:cs typeface="Microsoft Sans Serif" panose="020B0604020202020204" charset="0"/>
              <a:sym typeface="+mn-lt"/>
            </a:endParaRPr>
          </a:p>
        </p:txBody>
      </p:sp>
      <p:sp>
        <p:nvSpPr>
          <p:cNvPr id="2" name="文本框 1"/>
          <p:cNvSpPr txBox="1"/>
          <p:nvPr/>
        </p:nvSpPr>
        <p:spPr>
          <a:xfrm>
            <a:off x="0" y="4173220"/>
            <a:ext cx="12191365" cy="2675255"/>
          </a:xfrm>
          <a:prstGeom prst="rect">
            <a:avLst/>
          </a:prstGeom>
          <a:noFill/>
          <a:ln>
            <a:solidFill>
              <a:schemeClr val="accent1"/>
            </a:solidFill>
          </a:ln>
        </p:spPr>
        <p:txBody>
          <a:bodyPr wrap="square" rtlCol="0" anchor="t">
            <a:noAutofit/>
          </a:bodyPr>
          <a:p>
            <a:pPr marR="0" lvl="0" algn="ctr" defTabSz="914400" rtl="0" eaLnBrk="0" fontAlgn="base" latinLnBrk="0" hangingPunct="0">
              <a:lnSpc>
                <a:spcPct val="100000"/>
              </a:lnSpc>
              <a:spcBef>
                <a:spcPct val="20000"/>
              </a:spcBef>
              <a:spcAft>
                <a:spcPct val="0"/>
              </a:spcAft>
              <a:buClrTx/>
              <a:buSzTx/>
              <a:defRPr/>
            </a:pPr>
            <a:r>
              <a:rPr kumimoji="1" lang="en-US" altLang="zh-CN" sz="3200" kern="0" noProof="0" dirty="0" smtClean="0">
                <a:ln>
                  <a:noFill/>
                </a:ln>
                <a:solidFill>
                  <a:schemeClr val="tx1"/>
                </a:solidFill>
                <a:effectLst>
                  <a:outerShdw blurRad="38100" dist="38100" dir="2700000" algn="tl">
                    <a:srgbClr val="000000">
                      <a:alpha val="43137"/>
                    </a:srgbClr>
                  </a:outerShdw>
                </a:effectLst>
                <a:uLnTx/>
                <a:uFillTx/>
                <a:latin typeface="Microsoft Sans Serif" panose="020B0604020202020204" charset="0"/>
                <a:ea typeface="MS PGothic" panose="020B0600070205080204" pitchFamily="34" charset="-128"/>
                <a:cs typeface="Microsoft Sans Serif" panose="020B0604020202020204" charset="0"/>
                <a:sym typeface="+mn-ea"/>
              </a:rPr>
              <a:t>John 5: 17 But Jesus answered them, </a:t>
            </a:r>
            <a:r>
              <a:rPr kumimoji="1" lang="en-US" altLang="zh-CN" sz="3200" kern="0" noProof="0" dirty="0" smtClean="0">
                <a:ln>
                  <a:noFill/>
                </a:ln>
                <a:solidFill>
                  <a:srgbClr val="FF0000"/>
                </a:solidFill>
                <a:effectLst>
                  <a:outerShdw blurRad="38100" dist="38100" dir="2700000" algn="tl">
                    <a:srgbClr val="000000">
                      <a:alpha val="43137"/>
                    </a:srgbClr>
                  </a:outerShdw>
                </a:effectLst>
                <a:uLnTx/>
                <a:uFillTx/>
                <a:latin typeface="Microsoft Sans Serif" panose="020B0604020202020204" charset="0"/>
                <a:ea typeface="MS PGothic" panose="020B0600070205080204" pitchFamily="34" charset="-128"/>
                <a:cs typeface="Microsoft Sans Serif" panose="020B0604020202020204" charset="0"/>
                <a:sym typeface="+mn-ea"/>
              </a:rPr>
              <a:t>“My Father is working until now, and I am working.”</a:t>
            </a:r>
            <a:r>
              <a:rPr kumimoji="1" lang="en-US" altLang="zh-CN" sz="3200" kern="0" noProof="0" dirty="0" smtClean="0">
                <a:ln>
                  <a:noFill/>
                </a:ln>
                <a:solidFill>
                  <a:schemeClr val="tx1"/>
                </a:solidFill>
                <a:effectLst>
                  <a:outerShdw blurRad="38100" dist="38100" dir="2700000" algn="tl">
                    <a:srgbClr val="000000">
                      <a:alpha val="43137"/>
                    </a:srgbClr>
                  </a:outerShdw>
                </a:effectLst>
                <a:uLnTx/>
                <a:uFillTx/>
                <a:latin typeface="Microsoft Sans Serif" panose="020B0604020202020204" charset="0"/>
                <a:ea typeface="MS PGothic" panose="020B0600070205080204" pitchFamily="34" charset="-128"/>
                <a:cs typeface="Microsoft Sans Serif" panose="020B0604020202020204" charset="0"/>
                <a:sym typeface="+mn-ea"/>
              </a:rPr>
              <a:t> 18 This was why the Jews were seeking all the more to kill him, because not only was he breaking the Sabbath, </a:t>
            </a:r>
            <a:r>
              <a:rPr kumimoji="1" lang="en-US" altLang="zh-CN" sz="3200" kern="0" noProof="0" dirty="0" smtClean="0">
                <a:ln>
                  <a:noFill/>
                </a:ln>
                <a:solidFill>
                  <a:schemeClr val="accent6">
                    <a:lumMod val="75000"/>
                  </a:schemeClr>
                </a:solidFill>
                <a:effectLst>
                  <a:outerShdw blurRad="38100" dist="38100" dir="2700000" algn="tl">
                    <a:srgbClr val="000000">
                      <a:alpha val="43137"/>
                    </a:srgbClr>
                  </a:outerShdw>
                </a:effectLst>
                <a:uLnTx/>
                <a:uFillTx/>
                <a:latin typeface="Microsoft Sans Serif" panose="020B0604020202020204" charset="0"/>
                <a:ea typeface="MS PGothic" panose="020B0600070205080204" pitchFamily="34" charset="-128"/>
                <a:cs typeface="Microsoft Sans Serif" panose="020B0604020202020204" charset="0"/>
                <a:sym typeface="+mn-ea"/>
              </a:rPr>
              <a:t>but he was even calling God his own Father, making himself equal with God.</a:t>
            </a:r>
            <a:endParaRPr kumimoji="1" lang="en-US" altLang="zh-CN" sz="3200" kern="0" noProof="0" dirty="0" smtClean="0">
              <a:ln>
                <a:noFill/>
              </a:ln>
              <a:solidFill>
                <a:schemeClr val="accent6">
                  <a:lumMod val="75000"/>
                </a:schemeClr>
              </a:solidFill>
              <a:effectLst>
                <a:outerShdw blurRad="38100" dist="38100" dir="2700000" algn="tl">
                  <a:srgbClr val="000000">
                    <a:alpha val="43137"/>
                  </a:srgbClr>
                </a:outerShdw>
              </a:effectLst>
              <a:uLnTx/>
              <a:uFillTx/>
              <a:latin typeface="Microsoft Sans Serif" panose="020B0604020202020204" charset="0"/>
              <a:ea typeface="MS PGothic" panose="020B0600070205080204" pitchFamily="34" charset="-128"/>
              <a:cs typeface="Microsoft Sans Serif" panose="020B0604020202020204" charset="0"/>
              <a:sym typeface="+mn-ea"/>
            </a:endParaRPr>
          </a:p>
        </p:txBody>
      </p:sp>
      <p:pic>
        <p:nvPicPr>
          <p:cNvPr id="3" name="图片 2"/>
          <p:cNvPicPr>
            <a:picLocks noChangeAspect="1"/>
          </p:cNvPicPr>
          <p:nvPr/>
        </p:nvPicPr>
        <p:blipFill>
          <a:blip r:embed="rId1"/>
          <a:stretch>
            <a:fillRect/>
          </a:stretch>
        </p:blipFill>
        <p:spPr>
          <a:xfrm>
            <a:off x="2845435" y="936625"/>
            <a:ext cx="6320790" cy="3100705"/>
          </a:xfrm>
          <a:prstGeom prst="rect">
            <a:avLst/>
          </a:prstGeom>
        </p:spPr>
      </p:pic>
    </p:spTree>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_1_green"/>
          <p:cNvSpPr/>
          <p:nvPr>
            <p:custDataLst>
              <p:tags r:id="rId1"/>
            </p:custDataLst>
          </p:nvPr>
        </p:nvSpPr>
        <p:spPr>
          <a:xfrm>
            <a:off x="389255" y="774065"/>
            <a:ext cx="4274185" cy="3085465"/>
          </a:xfrm>
          <a:prstGeom prst="rect">
            <a:avLst/>
          </a:prstGeom>
          <a:solidFill>
            <a:schemeClr val="accent2">
              <a:lumMod val="20000"/>
              <a:lumOff val="80000"/>
            </a:schemeClr>
          </a:solidFill>
          <a:ln w="9525" cap="flat" cmpd="sng" algn="ctr">
            <a:noFill/>
            <a:prstDash val="solid"/>
          </a:ln>
          <a:effectLst>
            <a:outerShdw blurRad="2540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800" b="1" i="0" u="none" strike="noStrike" kern="0" cap="none" spc="0" normalizeH="0" baseline="0" noProof="0" dirty="0">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mn-ea"/>
                <a:cs typeface="Arial" panose="020B0604020202020204" pitchFamily="34" charset="0"/>
                <a:sym typeface="+mn-lt"/>
              </a:rPr>
              <a:t>Matthew </a:t>
            </a:r>
            <a:endParaRPr kumimoji="0" lang="en-US" altLang="zh-CN" sz="3800" b="1" i="0" u="none" strike="noStrike" kern="0" cap="none" spc="0" normalizeH="0" baseline="0" noProof="0" dirty="0">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mn-ea"/>
              <a:cs typeface="Arial" panose="020B0604020202020204" pitchFamily="34" charset="0"/>
              <a:sym typeface="+mn-lt"/>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800" b="1" i="0" u="none" strike="noStrike" kern="0" cap="none" spc="0" normalizeH="0" baseline="0" noProof="0" dirty="0">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mn-ea"/>
                <a:cs typeface="Arial" panose="020B0604020202020204" pitchFamily="34" charset="0"/>
                <a:sym typeface="+mn-lt"/>
              </a:rPr>
              <a:t>Mark</a:t>
            </a:r>
            <a:endParaRPr kumimoji="0" lang="en-US" altLang="zh-CN" sz="3800" b="1" i="0" u="none" strike="noStrike" kern="0" cap="none" spc="0" normalizeH="0" baseline="0" noProof="0" dirty="0">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mn-ea"/>
              <a:cs typeface="Arial" panose="020B0604020202020204" pitchFamily="34" charset="0"/>
              <a:sym typeface="+mn-lt"/>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800" b="1" i="0" u="none" strike="noStrike" kern="0" cap="none" spc="0" normalizeH="0" baseline="0" noProof="0" dirty="0">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mn-ea"/>
                <a:cs typeface="Arial" panose="020B0604020202020204" pitchFamily="34" charset="0"/>
                <a:sym typeface="+mn-lt"/>
              </a:rPr>
              <a:t>Luke</a:t>
            </a:r>
            <a:endParaRPr kumimoji="0" lang="en-US" altLang="zh-CN" sz="3800" b="1" i="0" u="none" strike="noStrike" kern="0" cap="none" spc="0" normalizeH="0" baseline="0" noProof="0" dirty="0">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mn-ea"/>
              <a:cs typeface="Arial" panose="020B0604020202020204" pitchFamily="34" charset="0"/>
              <a:sym typeface="+mn-lt"/>
            </a:endParaRPr>
          </a:p>
        </p:txBody>
      </p:sp>
      <p:sp>
        <p:nvSpPr>
          <p:cNvPr id="5" name="title_1_green"/>
          <p:cNvSpPr/>
          <p:nvPr>
            <p:custDataLst>
              <p:tags r:id="rId2"/>
            </p:custDataLst>
          </p:nvPr>
        </p:nvSpPr>
        <p:spPr>
          <a:xfrm>
            <a:off x="389255" y="4124960"/>
            <a:ext cx="4274185" cy="1598295"/>
          </a:xfrm>
          <a:prstGeom prst="rect">
            <a:avLst/>
          </a:prstGeom>
          <a:solidFill>
            <a:schemeClr val="accent2">
              <a:lumMod val="20000"/>
              <a:lumOff val="80000"/>
            </a:schemeClr>
          </a:solidFill>
          <a:ln w="9525" cap="flat" cmpd="sng" algn="ctr">
            <a:noFill/>
            <a:prstDash val="solid"/>
          </a:ln>
          <a:effectLst>
            <a:outerShdw blurRad="2540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800" b="1" i="0" u="none" strike="noStrike" kern="0" cap="none" spc="0" normalizeH="0" baseline="0" noProof="0" dirty="0">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mn-ea"/>
                <a:cs typeface="Arial" panose="020B0604020202020204" pitchFamily="34" charset="0"/>
                <a:sym typeface="+mn-lt"/>
              </a:rPr>
              <a:t>John</a:t>
            </a:r>
            <a:endParaRPr kumimoji="0" lang="en-US" altLang="zh-CN" sz="3800" b="1" i="0" u="none" strike="noStrike" kern="0" cap="none" spc="0" normalizeH="0" baseline="0" noProof="0" dirty="0">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mn-ea"/>
              <a:cs typeface="Arial" panose="020B0604020202020204" pitchFamily="34" charset="0"/>
              <a:sym typeface="+mn-lt"/>
            </a:endParaRPr>
          </a:p>
        </p:txBody>
      </p:sp>
      <p:sp>
        <p:nvSpPr>
          <p:cNvPr id="6" name="title_1_green"/>
          <p:cNvSpPr/>
          <p:nvPr>
            <p:custDataLst>
              <p:tags r:id="rId3"/>
            </p:custDataLst>
          </p:nvPr>
        </p:nvSpPr>
        <p:spPr>
          <a:xfrm>
            <a:off x="6133465" y="774065"/>
            <a:ext cx="5769610" cy="3085465"/>
          </a:xfrm>
          <a:prstGeom prst="rect">
            <a:avLst/>
          </a:prstGeom>
          <a:solidFill>
            <a:schemeClr val="accent5">
              <a:lumMod val="20000"/>
              <a:lumOff val="80000"/>
            </a:schemeClr>
          </a:solidFill>
          <a:ln w="9525" cap="flat" cmpd="sng" algn="ctr">
            <a:noFill/>
            <a:prstDash val="solid"/>
          </a:ln>
          <a:effectLst>
            <a:outerShdw blurRad="2540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800" b="1" i="0" u="none" strike="noStrike" kern="0" cap="none" spc="0" normalizeH="0" baseline="0" noProof="0" dirty="0">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mn-ea"/>
                <a:cs typeface="Arial" panose="020B0604020202020204" pitchFamily="34" charset="0"/>
                <a:sym typeface="+mn-lt"/>
              </a:rPr>
              <a:t>Jesus as king </a:t>
            </a:r>
            <a:endParaRPr kumimoji="0" lang="en-US" altLang="zh-CN" sz="3800" b="1" i="0" u="none" strike="noStrike" kern="0" cap="none" spc="0" normalizeH="0" baseline="0" noProof="0" dirty="0">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mn-ea"/>
              <a:cs typeface="Arial" panose="020B0604020202020204" pitchFamily="34" charset="0"/>
              <a:sym typeface="+mn-lt"/>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800" b="1" i="0" u="none" strike="noStrike" kern="0" cap="none" spc="0" normalizeH="0" baseline="0" noProof="0" dirty="0">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mn-ea"/>
                <a:cs typeface="Arial" panose="020B0604020202020204" pitchFamily="34" charset="0"/>
                <a:sym typeface="+mn-lt"/>
              </a:rPr>
              <a:t>Jesus as servant</a:t>
            </a:r>
            <a:endParaRPr kumimoji="0" lang="en-US" altLang="zh-CN" sz="3800" b="1" i="0" u="none" strike="noStrike" kern="0" cap="none" spc="0" normalizeH="0" baseline="0" noProof="0" dirty="0">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mn-ea"/>
              <a:cs typeface="Arial" panose="020B0604020202020204" pitchFamily="34" charset="0"/>
              <a:sym typeface="+mn-lt"/>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800" b="1" i="0" u="none" strike="noStrike" kern="0" cap="none" spc="0" normalizeH="0" baseline="0" noProof="0" dirty="0">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mn-ea"/>
                <a:cs typeface="Arial" panose="020B0604020202020204" pitchFamily="34" charset="0"/>
                <a:sym typeface="+mn-lt"/>
              </a:rPr>
              <a:t>Jesus the son of man</a:t>
            </a:r>
            <a:endParaRPr kumimoji="0" lang="en-US" altLang="zh-CN" sz="3800" b="1" i="0" u="none" strike="noStrike" kern="0" cap="none" spc="0" normalizeH="0" baseline="0" noProof="0" dirty="0">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mn-ea"/>
              <a:cs typeface="Arial" panose="020B0604020202020204" pitchFamily="34" charset="0"/>
              <a:sym typeface="+mn-lt"/>
            </a:endParaRPr>
          </a:p>
        </p:txBody>
      </p:sp>
      <p:sp>
        <p:nvSpPr>
          <p:cNvPr id="7" name="title_1_green"/>
          <p:cNvSpPr/>
          <p:nvPr>
            <p:custDataLst>
              <p:tags r:id="rId4"/>
            </p:custDataLst>
          </p:nvPr>
        </p:nvSpPr>
        <p:spPr>
          <a:xfrm>
            <a:off x="6133465" y="4125595"/>
            <a:ext cx="5769610" cy="1597660"/>
          </a:xfrm>
          <a:prstGeom prst="rect">
            <a:avLst/>
          </a:prstGeom>
          <a:solidFill>
            <a:schemeClr val="accent2">
              <a:lumMod val="20000"/>
              <a:lumOff val="80000"/>
            </a:schemeClr>
          </a:solidFill>
          <a:ln w="9525" cap="flat" cmpd="sng" algn="ctr">
            <a:noFill/>
            <a:prstDash val="solid"/>
          </a:ln>
          <a:effectLst>
            <a:outerShdw blurRad="2540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800" b="1" i="0" u="none" strike="noStrike" kern="0" cap="none" spc="0" normalizeH="0" baseline="0" noProof="0" dirty="0">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mn-ea"/>
                <a:cs typeface="Arial" panose="020B0604020202020204" pitchFamily="34" charset="0"/>
                <a:sym typeface="+mn-lt"/>
              </a:rPr>
              <a:t>Jesus as the son of God</a:t>
            </a:r>
            <a:endParaRPr kumimoji="0" lang="en-US" altLang="zh-CN" sz="3800" b="1" i="0" u="none" strike="noStrike" kern="0" cap="none" spc="0" normalizeH="0" baseline="0" noProof="0" dirty="0">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mn-ea"/>
              <a:cs typeface="Arial" panose="020B0604020202020204" pitchFamily="34" charset="0"/>
              <a:sym typeface="+mn-lt"/>
            </a:endParaRPr>
          </a:p>
        </p:txBody>
      </p:sp>
      <p:cxnSp>
        <p:nvCxnSpPr>
          <p:cNvPr id="8" name="直接箭头连接符 7"/>
          <p:cNvCxnSpPr/>
          <p:nvPr/>
        </p:nvCxnSpPr>
        <p:spPr>
          <a:xfrm>
            <a:off x="3792220" y="1683385"/>
            <a:ext cx="3623310" cy="0"/>
          </a:xfrm>
          <a:prstGeom prst="straightConnector1">
            <a:avLst/>
          </a:prstGeom>
          <a:ln>
            <a:tailEnd type="arrow"/>
          </a:ln>
        </p:spPr>
        <p:style>
          <a:lnRef idx="2">
            <a:schemeClr val="accent1"/>
          </a:lnRef>
          <a:fillRef idx="0">
            <a:srgbClr val="FFFFFF"/>
          </a:fillRef>
          <a:effectRef idx="0">
            <a:srgbClr val="FFFFFF"/>
          </a:effectRef>
          <a:fontRef idx="minor">
            <a:schemeClr val="tx1"/>
          </a:fontRef>
        </p:style>
      </p:cxnSp>
      <p:cxnSp>
        <p:nvCxnSpPr>
          <p:cNvPr id="9" name="直接箭头连接符 8"/>
          <p:cNvCxnSpPr/>
          <p:nvPr/>
        </p:nvCxnSpPr>
        <p:spPr>
          <a:xfrm>
            <a:off x="3825875" y="2326005"/>
            <a:ext cx="3157220" cy="0"/>
          </a:xfrm>
          <a:prstGeom prst="straightConnector1">
            <a:avLst/>
          </a:prstGeom>
          <a:ln>
            <a:tailEnd type="arrow"/>
          </a:ln>
        </p:spPr>
        <p:style>
          <a:lnRef idx="2">
            <a:schemeClr val="accent1"/>
          </a:lnRef>
          <a:fillRef idx="0">
            <a:srgbClr val="FFFFFF"/>
          </a:fillRef>
          <a:effectRef idx="0">
            <a:srgbClr val="FFFFFF"/>
          </a:effectRef>
          <a:fontRef idx="minor">
            <a:schemeClr val="tx1"/>
          </a:fontRef>
        </p:style>
      </p:cxnSp>
      <p:cxnSp>
        <p:nvCxnSpPr>
          <p:cNvPr id="10" name="直接箭头连接符 9"/>
          <p:cNvCxnSpPr/>
          <p:nvPr/>
        </p:nvCxnSpPr>
        <p:spPr>
          <a:xfrm>
            <a:off x="3825875" y="2891155"/>
            <a:ext cx="2769870" cy="0"/>
          </a:xfrm>
          <a:prstGeom prst="straightConnector1">
            <a:avLst/>
          </a:prstGeom>
          <a:ln>
            <a:tailEnd type="arrow"/>
          </a:ln>
        </p:spPr>
        <p:style>
          <a:lnRef idx="2">
            <a:schemeClr val="accent1"/>
          </a:lnRef>
          <a:fillRef idx="0">
            <a:srgbClr val="FFFFFF"/>
          </a:fillRef>
          <a:effectRef idx="0">
            <a:srgbClr val="FFFFFF"/>
          </a:effectRef>
          <a:fontRef idx="minor">
            <a:schemeClr val="tx1"/>
          </a:fontRef>
        </p:style>
      </p:cxnSp>
      <p:cxnSp>
        <p:nvCxnSpPr>
          <p:cNvPr id="11" name="直接箭头连接符 10"/>
          <p:cNvCxnSpPr/>
          <p:nvPr/>
        </p:nvCxnSpPr>
        <p:spPr>
          <a:xfrm>
            <a:off x="3825875" y="4841240"/>
            <a:ext cx="2437765" cy="11430"/>
          </a:xfrm>
          <a:prstGeom prst="straightConnector1">
            <a:avLst/>
          </a:prstGeom>
          <a:ln>
            <a:tailEnd type="arrow"/>
          </a:ln>
        </p:spPr>
        <p:style>
          <a:lnRef idx="2">
            <a:schemeClr val="accent1"/>
          </a:lnRef>
          <a:fillRef idx="0">
            <a:srgbClr val="FFFFFF"/>
          </a:fillRef>
          <a:effectRef idx="0">
            <a:srgbClr val="FFFFFF"/>
          </a:effectRef>
          <a:fontRef idx="minor">
            <a:schemeClr val="tx1"/>
          </a:fontRef>
        </p:style>
      </p:cxnSp>
      <p:cxnSp>
        <p:nvCxnSpPr>
          <p:cNvPr id="2" name="直接箭头连接符 1"/>
          <p:cNvCxnSpPr/>
          <p:nvPr>
            <p:custDataLst>
              <p:tags r:id="rId5"/>
            </p:custDataLst>
          </p:nvPr>
        </p:nvCxnSpPr>
        <p:spPr>
          <a:xfrm>
            <a:off x="9010650" y="3123565"/>
            <a:ext cx="11430" cy="1496060"/>
          </a:xfrm>
          <a:prstGeom prst="straightConnector1">
            <a:avLst/>
          </a:prstGeom>
          <a:ln>
            <a:tailEnd type="arrow"/>
          </a:ln>
        </p:spPr>
        <p:style>
          <a:lnRef idx="2">
            <a:schemeClr val="accent1"/>
          </a:lnRef>
          <a:fillRef idx="0">
            <a:srgbClr val="FFFFFF"/>
          </a:fillRef>
          <a:effectRef idx="0">
            <a:srgbClr val="FFFFFF"/>
          </a:effectRef>
          <a:fontRef idx="minor">
            <a:schemeClr val="tx1"/>
          </a:fontRef>
        </p:style>
      </p:cxnSp>
      <p:sp>
        <p:nvSpPr>
          <p:cNvPr id="4" name="文本框 3"/>
          <p:cNvSpPr txBox="1"/>
          <p:nvPr/>
        </p:nvSpPr>
        <p:spPr>
          <a:xfrm>
            <a:off x="1044575" y="454025"/>
            <a:ext cx="3135630" cy="722630"/>
          </a:xfrm>
          <a:prstGeom prst="rect">
            <a:avLst/>
          </a:prstGeom>
          <a:solidFill>
            <a:schemeClr val="accent6">
              <a:lumMod val="20000"/>
              <a:lumOff val="80000"/>
            </a:schemeClr>
          </a:solidFill>
        </p:spPr>
        <p:txBody>
          <a:bodyPr wrap="square" rtlCol="0">
            <a:noAutofit/>
          </a:bodyPr>
          <a:p>
            <a:pPr algn="ctr"/>
            <a:r>
              <a:rPr lang="en-US" altLang="zh-CN" sz="3800" b="1">
                <a:latin typeface="Arial" panose="020B0604020202020204" pitchFamily="34" charset="0"/>
                <a:cs typeface="Arial" panose="020B0604020202020204" pitchFamily="34" charset="0"/>
              </a:rPr>
              <a:t>S</a:t>
            </a:r>
            <a:r>
              <a:rPr lang="zh-CN" altLang="en-US" sz="3800" b="1">
                <a:latin typeface="Arial" panose="020B0604020202020204" pitchFamily="34" charset="0"/>
                <a:cs typeface="Arial" panose="020B0604020202020204" pitchFamily="34" charset="0"/>
              </a:rPr>
              <a:t>ynoptic</a:t>
            </a:r>
            <a:endParaRPr lang="zh-CN" altLang="en-US" sz="3800" b="1">
              <a:latin typeface="Arial" panose="020B0604020202020204" pitchFamily="34" charset="0"/>
              <a:cs typeface="Arial" panose="020B0604020202020204" pitchFamily="34" charset="0"/>
            </a:endParaRPr>
          </a:p>
        </p:txBody>
      </p:sp>
    </p:spTree>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0" y="1483360"/>
            <a:ext cx="12192635" cy="5374640"/>
          </a:xfrm>
          <a:prstGeom prst="rect">
            <a:avLst/>
          </a:prstGeom>
          <a:noFill/>
          <a:ln>
            <a:solidFill>
              <a:schemeClr val="accent1"/>
            </a:solidFill>
          </a:ln>
        </p:spPr>
        <p:txBody>
          <a:bodyPr wrap="square" rtlCol="0" anchor="t">
            <a:noAutofit/>
          </a:bodyPr>
          <a:p>
            <a:pPr marR="0" lvl="0" algn="l" defTabSz="914400" rtl="0" eaLnBrk="0" fontAlgn="base" latinLnBrk="0" hangingPunct="0">
              <a:lnSpc>
                <a:spcPct val="100000"/>
              </a:lnSpc>
              <a:spcBef>
                <a:spcPct val="20000"/>
              </a:spcBef>
              <a:spcAft>
                <a:spcPct val="0"/>
              </a:spcAft>
              <a:buClrTx/>
              <a:buSzTx/>
              <a:defRPr/>
            </a:pPr>
            <a:endParaRPr kumimoji="1" lang="en-US" altLang="zh-CN" sz="3200" kern="0" noProof="0" dirty="0" smtClean="0">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MS PGothic" panose="020B0600070205080204" pitchFamily="34" charset="-128"/>
              <a:cs typeface="Arial" panose="020B0604020202020204" pitchFamily="34" charset="0"/>
              <a:sym typeface="+mn-ea"/>
            </a:endParaRPr>
          </a:p>
          <a:p>
            <a:pPr marR="0" lvl="0" algn="l" defTabSz="914400" rtl="0" eaLnBrk="0" fontAlgn="base" latinLnBrk="0" hangingPunct="0">
              <a:lnSpc>
                <a:spcPct val="100000"/>
              </a:lnSpc>
              <a:spcBef>
                <a:spcPct val="20000"/>
              </a:spcBef>
              <a:spcAft>
                <a:spcPct val="0"/>
              </a:spcAft>
              <a:buClrTx/>
              <a:buSzTx/>
              <a:defRPr/>
            </a:pPr>
            <a:r>
              <a:rPr kumimoji="1" lang="en-US" altLang="zh-CN" sz="3200" b="1" kern="0" noProof="0" dirty="0" smtClean="0">
                <a:solidFill>
                  <a:srgbClr val="7030A0"/>
                </a:solidFill>
                <a:effectLst>
                  <a:outerShdw blurRad="38100" dist="19050" dir="2700000" algn="tl" rotWithShape="0">
                    <a:schemeClr val="dk1">
                      <a:alpha val="40000"/>
                    </a:schemeClr>
                  </a:outerShdw>
                </a:effectLst>
                <a:uLnTx/>
                <a:uFillTx/>
                <a:latin typeface="Arial" panose="020B0604020202020204" pitchFamily="34" charset="0"/>
                <a:ea typeface="MS PGothic" panose="020B0600070205080204" pitchFamily="34" charset="-128"/>
                <a:cs typeface="Arial" panose="020B0604020202020204" pitchFamily="34" charset="0"/>
                <a:sym typeface="+mn-ea"/>
              </a:rPr>
              <a:t>Mark 14</a:t>
            </a:r>
            <a:r>
              <a:rPr kumimoji="1" lang="en-US" altLang="zh-CN" sz="3200" kern="0" noProof="0" dirty="0" smtClean="0">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MS PGothic" panose="020B0600070205080204" pitchFamily="34" charset="-128"/>
                <a:cs typeface="Arial" panose="020B0604020202020204" pitchFamily="34" charset="0"/>
                <a:sym typeface="+mn-ea"/>
              </a:rPr>
              <a:t>: 61...Again the high priest asked him, “Are you the Christ, the Son of the Blessed?”</a:t>
            </a:r>
            <a:r>
              <a:rPr kumimoji="1" lang="en-US" altLang="zh-CN" sz="3200" kern="0" noProof="0" dirty="0" smtClean="0">
                <a:solidFill>
                  <a:srgbClr val="FF0000"/>
                </a:solidFill>
                <a:effectLst>
                  <a:outerShdw blurRad="38100" dist="19050" dir="2700000" algn="tl" rotWithShape="0">
                    <a:schemeClr val="dk1">
                      <a:alpha val="40000"/>
                    </a:schemeClr>
                  </a:outerShdw>
                </a:effectLst>
                <a:uLnTx/>
                <a:uFillTx/>
                <a:latin typeface="Arial" panose="020B0604020202020204" pitchFamily="34" charset="0"/>
                <a:ea typeface="MS PGothic" panose="020B0600070205080204" pitchFamily="34" charset="-128"/>
                <a:cs typeface="Arial" panose="020B0604020202020204" pitchFamily="34" charset="0"/>
                <a:sym typeface="+mn-ea"/>
              </a:rPr>
              <a:t> </a:t>
            </a:r>
            <a:r>
              <a:rPr kumimoji="1" lang="en-US" altLang="zh-CN" sz="3200" kern="0" noProof="0" dirty="0" smtClean="0">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MS PGothic" panose="020B0600070205080204" pitchFamily="34" charset="-128"/>
                <a:cs typeface="Arial" panose="020B0604020202020204" pitchFamily="34" charset="0"/>
                <a:sym typeface="+mn-ea"/>
              </a:rPr>
              <a:t>62 And Jesus said, </a:t>
            </a:r>
            <a:r>
              <a:rPr kumimoji="1" lang="en-US" altLang="zh-CN" sz="3200" kern="0" noProof="0" dirty="0" smtClean="0">
                <a:solidFill>
                  <a:srgbClr val="FF0000"/>
                </a:solidFill>
                <a:effectLst>
                  <a:outerShdw blurRad="38100" dist="19050" dir="2700000" algn="tl" rotWithShape="0">
                    <a:schemeClr val="dk1">
                      <a:alpha val="40000"/>
                    </a:schemeClr>
                  </a:outerShdw>
                </a:effectLst>
                <a:uLnTx/>
                <a:uFillTx/>
                <a:latin typeface="Arial" panose="020B0604020202020204" pitchFamily="34" charset="0"/>
                <a:ea typeface="MS PGothic" panose="020B0600070205080204" pitchFamily="34" charset="-128"/>
                <a:cs typeface="Arial" panose="020B0604020202020204" pitchFamily="34" charset="0"/>
                <a:sym typeface="+mn-ea"/>
              </a:rPr>
              <a:t>“I am, and you will see the Son of Man seated at the right hand of Power, and coming with the clouds of heaven.”</a:t>
            </a:r>
            <a:r>
              <a:rPr kumimoji="1" lang="en-US" altLang="zh-CN" sz="3200" kern="0" noProof="0" dirty="0" smtClean="0">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MS PGothic" panose="020B0600070205080204" pitchFamily="34" charset="-128"/>
                <a:cs typeface="Arial" panose="020B0604020202020204" pitchFamily="34" charset="0"/>
                <a:sym typeface="+mn-ea"/>
              </a:rPr>
              <a:t> 63 And the high priest tore his garments and said, “What further witnesses do we need? 64 You have heard his blasphemy. What is your decision?” And they all condemned him as deserving death.</a:t>
            </a:r>
            <a:r>
              <a:rPr kumimoji="1" lang="en-US" altLang="zh-CN" sz="3200" kern="0" noProof="0" dirty="0" smtClean="0">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MS PGothic" panose="020B0600070205080204" pitchFamily="34" charset="-128"/>
                <a:cs typeface="Arial" panose="020B0604020202020204" pitchFamily="34" charset="0"/>
                <a:sym typeface="+mn-ea"/>
              </a:rPr>
              <a:t> </a:t>
            </a:r>
            <a:r>
              <a:rPr kumimoji="1" lang="en-US" altLang="zh-CN" sz="3200" b="1" kern="0" noProof="0" dirty="0" smtClean="0">
                <a:ln>
                  <a:noFill/>
                </a:ln>
                <a:solidFill>
                  <a:srgbClr val="7030A0"/>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Arial" panose="020B0604020202020204" pitchFamily="34" charset="0"/>
                <a:sym typeface="+mn-ea"/>
              </a:rPr>
              <a:t> </a:t>
            </a:r>
            <a:endParaRPr kumimoji="1" lang="en-US" altLang="zh-CN" sz="3200" b="1" kern="0" noProof="0" dirty="0" smtClean="0">
              <a:ln>
                <a:noFill/>
              </a:ln>
              <a:solidFill>
                <a:srgbClr val="7030A0"/>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Arial" panose="020B0604020202020204" pitchFamily="34" charset="0"/>
              <a:sym typeface="+mn-ea"/>
            </a:endParaRPr>
          </a:p>
          <a:p>
            <a:pPr marR="0" lvl="0" algn="l" defTabSz="914400" rtl="0" eaLnBrk="0" fontAlgn="base" latinLnBrk="0" hangingPunct="0">
              <a:lnSpc>
                <a:spcPct val="100000"/>
              </a:lnSpc>
              <a:spcBef>
                <a:spcPct val="20000"/>
              </a:spcBef>
              <a:spcAft>
                <a:spcPct val="0"/>
              </a:spcAft>
              <a:buClrTx/>
              <a:buSzTx/>
              <a:defRPr/>
            </a:pPr>
            <a:r>
              <a:rPr kumimoji="1" lang="en-US" altLang="zh-CN" sz="3200" b="1" kern="0" noProof="0" dirty="0" smtClean="0">
                <a:ln>
                  <a:noFill/>
                </a:ln>
                <a:solidFill>
                  <a:srgbClr val="7030A0"/>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Arial" panose="020B0604020202020204" pitchFamily="34" charset="0"/>
                <a:sym typeface="+mn-ea"/>
              </a:rPr>
              <a:t>(From Daniel 7:13-14)</a:t>
            </a:r>
            <a:endParaRPr kumimoji="1" lang="en-US" altLang="zh-CN" sz="3200" b="1" kern="0" noProof="0" dirty="0" smtClean="0">
              <a:ln>
                <a:noFill/>
              </a:ln>
              <a:solidFill>
                <a:srgbClr val="7030A0"/>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Arial" panose="020B0604020202020204" pitchFamily="34" charset="0"/>
              <a:sym typeface="+mn-ea"/>
            </a:endParaRPr>
          </a:p>
          <a:p>
            <a:pPr marR="0" lvl="0" algn="l" defTabSz="914400" rtl="0" eaLnBrk="0" fontAlgn="base" latinLnBrk="0" hangingPunct="0">
              <a:lnSpc>
                <a:spcPct val="100000"/>
              </a:lnSpc>
              <a:spcBef>
                <a:spcPct val="20000"/>
              </a:spcBef>
              <a:spcAft>
                <a:spcPct val="0"/>
              </a:spcAft>
              <a:buClrTx/>
              <a:buSzTx/>
              <a:defRPr/>
            </a:pPr>
            <a:endParaRPr kumimoji="1" lang="en-US" altLang="zh-CN" sz="3200" b="1" kern="0" noProof="0" dirty="0" smtClean="0">
              <a:ln>
                <a:noFill/>
              </a:ln>
              <a:solidFill>
                <a:srgbClr val="7030A0"/>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Arial" panose="020B0604020202020204" pitchFamily="34" charset="0"/>
              <a:sym typeface="+mn-ea"/>
            </a:endParaRPr>
          </a:p>
        </p:txBody>
      </p:sp>
      <p:sp>
        <p:nvSpPr>
          <p:cNvPr id="3" name="title_1_green"/>
          <p:cNvSpPr/>
          <p:nvPr>
            <p:custDataLst>
              <p:tags r:id="rId1"/>
            </p:custDataLst>
          </p:nvPr>
        </p:nvSpPr>
        <p:spPr>
          <a:xfrm>
            <a:off x="635" y="0"/>
            <a:ext cx="12191365" cy="1188720"/>
          </a:xfrm>
          <a:prstGeom prst="rect">
            <a:avLst/>
          </a:prstGeom>
          <a:solidFill>
            <a:schemeClr val="accent2">
              <a:lumMod val="20000"/>
              <a:lumOff val="80000"/>
            </a:schemeClr>
          </a:solidFill>
          <a:ln w="9525" cap="flat" cmpd="sng" algn="ctr">
            <a:noFill/>
            <a:prstDash val="solid"/>
          </a:ln>
          <a:effectLst>
            <a:outerShdw blurRad="2540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200" b="1" i="0" u="none" strike="noStrike" kern="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sym typeface="+mn-lt"/>
              </a:rPr>
              <a:t>Jesus as the son of M</a:t>
            </a:r>
            <a:r>
              <a:rPr kumimoji="0" lang="en-US" altLang="zh-CN" sz="4200" b="1" i="0" u="none" strike="noStrike" kern="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sym typeface="+mn-lt"/>
              </a:rPr>
              <a:t>an</a:t>
            </a:r>
            <a:endParaRPr kumimoji="0" lang="en-US" altLang="zh-CN" sz="4200" b="1" i="0" u="none" strike="noStrike" kern="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sym typeface="+mn-lt"/>
            </a:endParaRPr>
          </a:p>
        </p:txBody>
      </p:sp>
    </p:spTree>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0" y="1483360"/>
            <a:ext cx="12192635" cy="5374640"/>
          </a:xfrm>
          <a:prstGeom prst="rect">
            <a:avLst/>
          </a:prstGeom>
          <a:noFill/>
          <a:ln>
            <a:solidFill>
              <a:schemeClr val="accent1"/>
            </a:solidFill>
          </a:ln>
        </p:spPr>
        <p:txBody>
          <a:bodyPr wrap="square" rtlCol="0" anchor="t">
            <a:noAutofit/>
          </a:bodyPr>
          <a:p>
            <a:pPr marR="0" lvl="0" algn="l" defTabSz="914400" rtl="0" eaLnBrk="0" fontAlgn="base" latinLnBrk="0" hangingPunct="0">
              <a:lnSpc>
                <a:spcPct val="100000"/>
              </a:lnSpc>
              <a:spcBef>
                <a:spcPct val="20000"/>
              </a:spcBef>
              <a:spcAft>
                <a:spcPct val="0"/>
              </a:spcAft>
              <a:buClrTx/>
              <a:buSzTx/>
              <a:defRPr/>
            </a:pPr>
            <a:r>
              <a:rPr kumimoji="1" lang="en-US" altLang="zh-CN" sz="3600" b="1" kern="0" noProof="0" dirty="0" smtClean="0">
                <a:ln>
                  <a:noFill/>
                </a:ln>
                <a:solidFill>
                  <a:srgbClr val="7030A0"/>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Arial" panose="020B0604020202020204" pitchFamily="34" charset="0"/>
                <a:sym typeface="+mn-ea"/>
              </a:rPr>
              <a:t>1. Jesus’ teaching centered in the will of the father</a:t>
            </a:r>
            <a:endParaRPr kumimoji="1" lang="en-US" altLang="zh-CN" sz="3600" b="1" kern="0" noProof="0" dirty="0" smtClean="0">
              <a:ln>
                <a:noFill/>
              </a:ln>
              <a:solidFill>
                <a:srgbClr val="7030A0"/>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Arial" panose="020B0604020202020204" pitchFamily="34" charset="0"/>
              <a:sym typeface="+mn-ea"/>
            </a:endParaRPr>
          </a:p>
          <a:p>
            <a:pPr marR="0" lvl="0" algn="l" defTabSz="914400" rtl="0" eaLnBrk="0" fontAlgn="base" latinLnBrk="0" hangingPunct="0">
              <a:lnSpc>
                <a:spcPct val="100000"/>
              </a:lnSpc>
              <a:spcBef>
                <a:spcPct val="20000"/>
              </a:spcBef>
              <a:spcAft>
                <a:spcPct val="0"/>
              </a:spcAft>
              <a:buClrTx/>
              <a:buSzTx/>
              <a:defRPr/>
            </a:pPr>
            <a:endParaRPr kumimoji="1" lang="en-US" altLang="zh-CN" sz="3400" kern="0" noProof="0" dirty="0" smtClean="0">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MS PGothic" panose="020B0600070205080204" pitchFamily="34" charset="-128"/>
              <a:cs typeface="Arial" panose="020B0604020202020204" pitchFamily="34" charset="0"/>
              <a:sym typeface="+mn-ea"/>
            </a:endParaRPr>
          </a:p>
          <a:p>
            <a:pPr marL="694690" marR="0" lvl="0" indent="0" algn="l" defTabSz="914400" rtl="0" eaLnBrk="0" fontAlgn="base" latinLnBrk="0" hangingPunct="0">
              <a:lnSpc>
                <a:spcPct val="100000"/>
              </a:lnSpc>
              <a:spcBef>
                <a:spcPct val="20000"/>
              </a:spcBef>
              <a:spcAft>
                <a:spcPct val="0"/>
              </a:spcAft>
              <a:buClrTx/>
              <a:buSzTx/>
              <a:defRPr/>
            </a:pPr>
            <a:r>
              <a:rPr kumimoji="1" lang="en-US" altLang="zh-CN" sz="3400" kern="0" noProof="0" dirty="0" smtClean="0">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MS PGothic" panose="020B0600070205080204" pitchFamily="34" charset="-128"/>
                <a:cs typeface="Arial" panose="020B0604020202020204" pitchFamily="34" charset="0"/>
                <a:sym typeface="+mn-ea"/>
              </a:rPr>
              <a:t>Jonh 7: 16 So Jesus answered them, </a:t>
            </a:r>
            <a:r>
              <a:rPr kumimoji="1" lang="en-US" altLang="zh-CN" sz="3400" kern="0" noProof="0" dirty="0" smtClean="0">
                <a:solidFill>
                  <a:srgbClr val="FF0000"/>
                </a:solidFill>
                <a:effectLst>
                  <a:outerShdw blurRad="38100" dist="19050" dir="2700000" algn="tl" rotWithShape="0">
                    <a:schemeClr val="dk1">
                      <a:alpha val="40000"/>
                    </a:schemeClr>
                  </a:outerShdw>
                </a:effectLst>
                <a:uLnTx/>
                <a:uFillTx/>
                <a:latin typeface="Arial" panose="020B0604020202020204" pitchFamily="34" charset="0"/>
                <a:ea typeface="MS PGothic" panose="020B0600070205080204" pitchFamily="34" charset="-128"/>
                <a:cs typeface="Arial" panose="020B0604020202020204" pitchFamily="34" charset="0"/>
                <a:sym typeface="+mn-ea"/>
              </a:rPr>
              <a:t>“My teaching is not mine, but his who sent me. 17 If anyone’s will is to do God’s will, he will know whether the teaching is from God or whether I am speaking on my own authority. </a:t>
            </a:r>
            <a:r>
              <a:rPr kumimoji="1" lang="en-US" altLang="zh-CN" sz="3400" u="sng" kern="0" noProof="0" dirty="0" smtClean="0">
                <a:solidFill>
                  <a:srgbClr val="FF0000"/>
                </a:solidFill>
                <a:effectLst>
                  <a:outerShdw blurRad="38100" dist="19050" dir="2700000" algn="tl" rotWithShape="0">
                    <a:schemeClr val="dk1">
                      <a:alpha val="40000"/>
                    </a:schemeClr>
                  </a:outerShdw>
                </a:effectLst>
                <a:uLnTx/>
                <a:uFillTx/>
                <a:latin typeface="Arial" panose="020B0604020202020204" pitchFamily="34" charset="0"/>
                <a:ea typeface="MS PGothic" panose="020B0600070205080204" pitchFamily="34" charset="-128"/>
                <a:cs typeface="Arial" panose="020B0604020202020204" pitchFamily="34" charset="0"/>
                <a:sym typeface="+mn-ea"/>
              </a:rPr>
              <a:t>18 The one who speaks on his own authority seeks his own glory; but the one who seeks the glory of him who sent him is true, and in him there is no falsehood. </a:t>
            </a:r>
            <a:r>
              <a:rPr kumimoji="1" lang="en-US" altLang="zh-CN" sz="3600" b="1" u="sng" kern="0" noProof="0" dirty="0" smtClean="0">
                <a:ln>
                  <a:noFill/>
                </a:ln>
                <a:solidFill>
                  <a:srgbClr val="7030A0"/>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Arial" panose="020B0604020202020204" pitchFamily="34" charset="0"/>
                <a:sym typeface="+mn-ea"/>
              </a:rPr>
              <a:t> </a:t>
            </a:r>
            <a:endParaRPr kumimoji="1" lang="en-US" altLang="zh-CN" sz="3600" b="1" u="sng" kern="0" noProof="0" dirty="0" smtClean="0">
              <a:ln>
                <a:noFill/>
              </a:ln>
              <a:solidFill>
                <a:srgbClr val="7030A0"/>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Arial" panose="020B0604020202020204" pitchFamily="34" charset="0"/>
              <a:sym typeface="+mn-ea"/>
            </a:endParaRPr>
          </a:p>
          <a:p>
            <a:pPr marR="0" lvl="0" algn="l" defTabSz="914400" rtl="0" eaLnBrk="0" fontAlgn="base" latinLnBrk="0" hangingPunct="0">
              <a:lnSpc>
                <a:spcPct val="100000"/>
              </a:lnSpc>
              <a:spcBef>
                <a:spcPct val="20000"/>
              </a:spcBef>
              <a:spcAft>
                <a:spcPct val="0"/>
              </a:spcAft>
              <a:buClrTx/>
              <a:buSzTx/>
              <a:defRPr/>
            </a:pPr>
            <a:endParaRPr kumimoji="1" lang="en-US" altLang="zh-CN" sz="3600" b="1" u="sng" kern="0" noProof="0" dirty="0" smtClean="0">
              <a:ln>
                <a:noFill/>
              </a:ln>
              <a:solidFill>
                <a:srgbClr val="7030A0"/>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Arial" panose="020B0604020202020204" pitchFamily="34" charset="0"/>
              <a:sym typeface="+mn-ea"/>
            </a:endParaRPr>
          </a:p>
        </p:txBody>
      </p:sp>
      <p:sp>
        <p:nvSpPr>
          <p:cNvPr id="3" name="title_1_green"/>
          <p:cNvSpPr/>
          <p:nvPr>
            <p:custDataLst>
              <p:tags r:id="rId1"/>
            </p:custDataLst>
          </p:nvPr>
        </p:nvSpPr>
        <p:spPr>
          <a:xfrm>
            <a:off x="635" y="0"/>
            <a:ext cx="12191365" cy="1188720"/>
          </a:xfrm>
          <a:prstGeom prst="rect">
            <a:avLst/>
          </a:prstGeom>
          <a:solidFill>
            <a:schemeClr val="accent2">
              <a:lumMod val="20000"/>
              <a:lumOff val="80000"/>
            </a:schemeClr>
          </a:solidFill>
          <a:ln w="9525" cap="flat" cmpd="sng" algn="ctr">
            <a:noFill/>
            <a:prstDash val="solid"/>
          </a:ln>
          <a:effectLst>
            <a:outerShdw blurRad="2540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200" b="1" i="0" u="none" strike="noStrike" kern="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sym typeface="+mn-lt"/>
              </a:rPr>
              <a:t>Jesus’ teachings</a:t>
            </a:r>
            <a:endParaRPr kumimoji="0" lang="en-US" altLang="zh-CN" sz="4200" b="1" i="0" u="none" strike="noStrike" kern="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sym typeface="+mn-lt"/>
            </a:endParaRPr>
          </a:p>
        </p:txBody>
      </p:sp>
    </p:spTree>
  </p:cSld>
  <p:clrMapOvr>
    <a:masterClrMapping/>
  </p:clrMapOvr>
  <p:transition spd="slow">
    <p:wipe/>
  </p:transition>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PP_MARK_KEY" val="4046013a-42ed-4f18-931b-55d0f3500c74"/>
  <p:tag name="COMMONDATA" val="eyJoZGlkIjoiYWJkODI1ODQ2YTI5NGYzZWZmYTMyN2NmNmIxOTI0OTUifQ=="/>
</p:tagLst>
</file>

<file path=ppt/tags/tag2.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第一PPT，www.1ppt.com">
  <a:themeElements>
    <a:clrScheme name="碧海蓝天">
      <a:dk1>
        <a:srgbClr val="000000"/>
      </a:dk1>
      <a:lt1>
        <a:srgbClr val="FFFFFF"/>
      </a:lt1>
      <a:dk2>
        <a:srgbClr val="17406D"/>
      </a:dk2>
      <a:lt2>
        <a:srgbClr val="DBEFF9"/>
      </a:lt2>
      <a:accent1>
        <a:srgbClr val="0080CB"/>
      </a:accent1>
      <a:accent2>
        <a:srgbClr val="0080CB"/>
      </a:accent2>
      <a:accent3>
        <a:srgbClr val="0BD0D9"/>
      </a:accent3>
      <a:accent4>
        <a:srgbClr val="C9C9C9"/>
      </a:accent4>
      <a:accent5>
        <a:srgbClr val="7CCA62"/>
      </a:accent5>
      <a:accent6>
        <a:srgbClr val="F49100"/>
      </a:accent6>
      <a:hlink>
        <a:srgbClr val="F49100"/>
      </a:hlink>
      <a:folHlink>
        <a:srgbClr val="85DFD0"/>
      </a:folHlink>
    </a:clrScheme>
    <a:fontScheme name="d5ehjqvr">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4078</Words>
  <Application>WPS 演示</Application>
  <PresentationFormat>宽屏</PresentationFormat>
  <Paragraphs>110</Paragraphs>
  <Slides>14</Slides>
  <Notes>7</Notes>
  <HiddenSlides>0</HiddenSlides>
  <MMClips>2</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14</vt:i4>
      </vt:variant>
    </vt:vector>
  </HeadingPairs>
  <TitlesOfParts>
    <vt:vector size="24" baseType="lpstr">
      <vt:lpstr>Arial</vt:lpstr>
      <vt:lpstr>宋体</vt:lpstr>
      <vt:lpstr>Wingdings</vt:lpstr>
      <vt:lpstr>微软雅黑</vt:lpstr>
      <vt:lpstr>MS PGothic</vt:lpstr>
      <vt:lpstr>Times New Roman</vt:lpstr>
      <vt:lpstr>Microsoft Sans Serif</vt:lpstr>
      <vt:lpstr>Arial Unicode MS</vt:lpstr>
      <vt:lpstr>Calibri</vt:lpstr>
      <vt:lpstr>第一PPT，www.1ppt.com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panchenqiang</dc:creator>
  <cp:lastModifiedBy>文档存本地丢失不负责</cp:lastModifiedBy>
  <cp:revision>1181</cp:revision>
  <dcterms:created xsi:type="dcterms:W3CDTF">2023-04-26T12:07:00Z</dcterms:created>
  <dcterms:modified xsi:type="dcterms:W3CDTF">2023-10-29T04:12:39Z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0x0101003288B4ABB71FDE42A522CE8297D23DC7</vt:lpwstr>
  </property>
  <property fmtid="{D5CDD505-2E9C-101B-9397-08002B2CF9AE}" pid="3" name="_dlc_DocIdItemGuid">
    <vt:lpwstr>2c720224-b24a-4be5-ad3f-046de8957960</vt:lpwstr>
  </property>
  <property fmtid="{D5CDD505-2E9C-101B-9397-08002B2CF9AE}" pid="4" name="KSOProductBuildVer">
    <vt:lpwstr>2052-12.1.0.15712</vt:lpwstr>
  </property>
  <property fmtid="{D5CDD505-2E9C-101B-9397-08002B2CF9AE}" pid="5" name="ICV">
    <vt:lpwstr>C25798433BBF4558B2BA533CCF6B18DC_13</vt:lpwstr>
  </property>
</Properties>
</file>