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9"/>
  </p:notesMasterIdLst>
  <p:sldIdLst>
    <p:sldId id="300" r:id="rId4"/>
    <p:sldId id="301" r:id="rId5"/>
    <p:sldId id="302" r:id="rId6"/>
    <p:sldId id="311" r:id="rId7"/>
    <p:sldId id="317" r:id="rId8"/>
    <p:sldId id="332" r:id="rId9"/>
    <p:sldId id="319" r:id="rId10"/>
    <p:sldId id="321" r:id="rId11"/>
    <p:sldId id="320" r:id="rId12"/>
    <p:sldId id="327" r:id="rId13"/>
    <p:sldId id="328" r:id="rId14"/>
    <p:sldId id="341" r:id="rId15"/>
    <p:sldId id="326" r:id="rId16"/>
    <p:sldId id="342" r:id="rId17"/>
    <p:sldId id="306" r:id="rId18"/>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0" userDrawn="1">
          <p15:clr>
            <a:srgbClr val="A4A3A4"/>
          </p15:clr>
        </p15:guide>
        <p15:guide id="2" pos="372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幸全" initials="幸全"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50"/>
        <p:guide pos="372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371.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tags" Target="../tags/tag63.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4" Type="http://schemas.openxmlformats.org/officeDocument/2006/relationships/tags" Target="../tags/tag66.xml"/><Relationship Id="rId3" Type="http://schemas.openxmlformats.org/officeDocument/2006/relationships/image" Target="../media/image2.png"/><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image" Target="../media/image2.png"/><Relationship Id="rId4" Type="http://schemas.openxmlformats.org/officeDocument/2006/relationships/tags" Target="../tags/tag68.xml"/><Relationship Id="rId3" Type="http://schemas.openxmlformats.org/officeDocument/2006/relationships/image" Target="../media/image3.png"/><Relationship Id="rId2" Type="http://schemas.openxmlformats.org/officeDocument/2006/relationships/tags" Target="../tags/tag6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4" Type="http://schemas.openxmlformats.org/officeDocument/2006/relationships/tags" Target="../tags/tag73.xml"/><Relationship Id="rId3" Type="http://schemas.openxmlformats.org/officeDocument/2006/relationships/image" Target="../media/image2.png"/><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75.xml"/><Relationship Id="rId3" Type="http://schemas.openxmlformats.org/officeDocument/2006/relationships/image" Target="../media/image2.png"/><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2.png"/><Relationship Id="rId4" Type="http://schemas.openxmlformats.org/officeDocument/2006/relationships/tags" Target="../tags/tag77.xml"/><Relationship Id="rId3" Type="http://schemas.openxmlformats.org/officeDocument/2006/relationships/image" Target="../media/image4.png"/><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79.xml"/><Relationship Id="rId3" Type="http://schemas.openxmlformats.org/officeDocument/2006/relationships/image" Target="../media/image2.png"/><Relationship Id="rId2" Type="http://schemas.openxmlformats.org/officeDocument/2006/relationships/tags" Target="../tags/tag7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4" Type="http://schemas.openxmlformats.org/officeDocument/2006/relationships/tags" Target="../tags/tag81.xml"/><Relationship Id="rId3" Type="http://schemas.openxmlformats.org/officeDocument/2006/relationships/image" Target="../media/image2.png"/><Relationship Id="rId2" Type="http://schemas.openxmlformats.org/officeDocument/2006/relationships/tags" Target="../tags/tag8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4" Type="http://schemas.openxmlformats.org/officeDocument/2006/relationships/tags" Target="../tags/tag83.xml"/><Relationship Id="rId3" Type="http://schemas.openxmlformats.org/officeDocument/2006/relationships/image" Target="../media/image2.png"/><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image" Target="../media/image1.png"/><Relationship Id="rId2" Type="http://schemas.openxmlformats.org/officeDocument/2006/relationships/tags" Target="../tags/tag8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image" Target="../media/image2.png"/><Relationship Id="rId2" Type="http://schemas.openxmlformats.org/officeDocument/2006/relationships/tags" Target="../tags/tag8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image" Target="../media/image2.png"/><Relationship Id="rId3" Type="http://schemas.openxmlformats.org/officeDocument/2006/relationships/tags" Target="../tags/tag94.xml"/><Relationship Id="rId2" Type="http://schemas.openxmlformats.org/officeDocument/2006/relationships/tags" Target="../tags/tag93.xml"/><Relationship Id="rId10" Type="http://schemas.openxmlformats.org/officeDocument/2006/relationships/tags" Target="../tags/tag100.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image" Target="../media/image2.png"/><Relationship Id="rId3" Type="http://schemas.openxmlformats.org/officeDocument/2006/relationships/tags" Target="../tags/tag102.xml"/><Relationship Id="rId2" Type="http://schemas.openxmlformats.org/officeDocument/2006/relationships/tags" Target="../tags/tag101.xml"/><Relationship Id="rId11" Type="http://schemas.openxmlformats.org/officeDocument/2006/relationships/tags" Target="../tags/tag109.xml"/><Relationship Id="rId10" Type="http://schemas.openxmlformats.org/officeDocument/2006/relationships/tags" Target="../tags/tag108.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16.xml"/><Relationship Id="rId8" Type="http://schemas.openxmlformats.org/officeDocument/2006/relationships/tags" Target="../tags/tag115.xml"/><Relationship Id="rId7" Type="http://schemas.openxmlformats.org/officeDocument/2006/relationships/tags" Target="../tags/tag114.xml"/><Relationship Id="rId6" Type="http://schemas.openxmlformats.org/officeDocument/2006/relationships/tags" Target="../tags/tag113.xml"/><Relationship Id="rId5" Type="http://schemas.openxmlformats.org/officeDocument/2006/relationships/tags" Target="../tags/tag112.xml"/><Relationship Id="rId4" Type="http://schemas.openxmlformats.org/officeDocument/2006/relationships/image" Target="../media/image2.png"/><Relationship Id="rId3" Type="http://schemas.openxmlformats.org/officeDocument/2006/relationships/tags" Target="../tags/tag111.xml"/><Relationship Id="rId2" Type="http://schemas.openxmlformats.org/officeDocument/2006/relationships/tags" Target="../tags/tag110.xml"/><Relationship Id="rId11" Type="http://schemas.openxmlformats.org/officeDocument/2006/relationships/tags" Target="../tags/tag118.xml"/><Relationship Id="rId10" Type="http://schemas.openxmlformats.org/officeDocument/2006/relationships/tags" Target="../tags/tag117.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image" Target="../media/image2.png"/><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7.xml"/><Relationship Id="rId10" Type="http://schemas.openxmlformats.org/officeDocument/2006/relationships/tags" Target="../tags/tag12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image" Target="../media/image2.png"/><Relationship Id="rId3" Type="http://schemas.openxmlformats.org/officeDocument/2006/relationships/tags" Target="../tags/tag129.xml"/><Relationship Id="rId2" Type="http://schemas.openxmlformats.org/officeDocument/2006/relationships/tags" Target="../tags/tag128.xml"/><Relationship Id="rId13" Type="http://schemas.openxmlformats.org/officeDocument/2006/relationships/tags" Target="../tags/tag138.xml"/><Relationship Id="rId12" Type="http://schemas.openxmlformats.org/officeDocument/2006/relationships/tags" Target="../tags/tag13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image" Target="../media/image5.png"/><Relationship Id="rId3" Type="http://schemas.openxmlformats.org/officeDocument/2006/relationships/tags" Target="../tags/tag140.xml"/><Relationship Id="rId2" Type="http://schemas.openxmlformats.org/officeDocument/2006/relationships/tags" Target="../tags/tag139.xml"/><Relationship Id="rId10" Type="http://schemas.openxmlformats.org/officeDocument/2006/relationships/tags" Target="../tags/tag14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5" name="图片 4"/>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02"/>
            <a:ext cx="12192000" cy="6856796"/>
          </a:xfrm>
          <a:prstGeom prst="rect">
            <a:avLst/>
          </a:prstGeom>
        </p:spPr>
      </p:pic>
      <p:sp>
        <p:nvSpPr>
          <p:cNvPr id="16" name="日期占位符 15"/>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标题 3"/>
          <p:cNvSpPr/>
          <p:nvPr>
            <p:ph type="ctrTitle" idx="2" hasCustomPrompt="1"/>
            <p:custDataLst>
              <p:tags r:id="rId4"/>
            </p:custDataLst>
          </p:nvPr>
        </p:nvSpPr>
        <p:spPr>
          <a:xfrm>
            <a:off x="6604053" y="2063398"/>
            <a:ext cx="4826038" cy="1787525"/>
          </a:xfrm>
        </p:spPr>
        <p:txBody>
          <a:bodyPr vert="horz" wrap="square" lIns="0" tIns="0" rIns="0" bIns="0" rtlCol="0" anchor="ctr" anchorCtr="0">
            <a:normAutofit/>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410" b="1" i="0" u="none" strike="noStrike" kern="1200" cap="none" spc="600" normalizeH="0" baseline="0" noProof="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7" name="图片 6"/>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p:cNvPicPr>
            <a:picLocks noChangeAspect="1"/>
          </p:cNvPicPr>
          <p:nvPr>
            <p:custDataLst>
              <p:tags r:id="rId2"/>
            </p:custDataLst>
          </p:nvPr>
        </p:nvPicPr>
        <p:blipFill rotWithShape="1">
          <a:blip r:embed="rId3"/>
          <a:srcRect/>
          <a:stretch>
            <a:fillRect/>
          </a:stretch>
        </p:blipFill>
        <p:spPr>
          <a:xfrm>
            <a:off x="215153" y="1811319"/>
            <a:ext cx="888406" cy="3235350"/>
          </a:xfrm>
          <a:prstGeom prst="rect">
            <a:avLst/>
          </a:prstGeom>
        </p:spPr>
      </p:pic>
      <p:pic>
        <p:nvPicPr>
          <p:cNvPr id="2" name="图片 1"/>
          <p:cNvPicPr>
            <a:picLocks noChangeAspect="1"/>
          </p:cNvPicPr>
          <p:nvPr>
            <p:custDataLst>
              <p:tags r:id="rId4"/>
            </p:custDataLst>
          </p:nvPr>
        </p:nvPicPr>
        <p:blipFill>
          <a:blip r:embed="rId5"/>
          <a:stretch>
            <a:fillRect/>
          </a:stretch>
        </p:blipFill>
        <p:spPr>
          <a:xfrm>
            <a:off x="11471910" y="6137910"/>
            <a:ext cx="720090" cy="720090"/>
          </a:xfrm>
          <a:prstGeom prst="rect">
            <a:avLst/>
          </a:prstGeom>
        </p:spPr>
      </p:pic>
      <p:pic>
        <p:nvPicPr>
          <p:cNvPr id="7" name="图片 6"/>
          <p:cNvPicPr>
            <a:picLocks noChangeAspect="1"/>
          </p:cNvPicPr>
          <p:nvPr>
            <p:custDataLst>
              <p:tags r:id="rId6"/>
            </p:custDataLst>
          </p:nvPr>
        </p:nvPicPr>
        <p:blipFill>
          <a:blip r:embed="rId5"/>
          <a:stretch>
            <a:fillRect/>
          </a:stretch>
        </p:blipFill>
        <p:spPr>
          <a:xfrm>
            <a:off x="11471910" y="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标题 5"/>
          <p:cNvSpPr>
            <a:spLocks noGrp="1"/>
          </p:cNvSpPr>
          <p:nvPr>
            <p:ph type="ctrTitle" idx="2" hasCustomPrompt="1"/>
            <p:custDataLst>
              <p:tags r:id="rId7"/>
            </p:custDataLst>
          </p:nvPr>
        </p:nvSpPr>
        <p:spPr>
          <a:xfrm>
            <a:off x="4826674" y="3613741"/>
            <a:ext cx="6857365" cy="582930"/>
          </a:xfrm>
        </p:spPr>
        <p:txBody>
          <a:bodyPr vert="horz" wrap="square" lIns="0" tIns="0" rIns="0" bIns="0" rtlCol="0" anchor="b" anchorCtr="0">
            <a:normAutofit/>
          </a:bodyPr>
          <a:lstStyle>
            <a:lvl1pPr marL="0" marR="0" algn="l" defTabSz="914400" rtl="0" eaLnBrk="1" fontAlgn="auto" latinLnBrk="0" hangingPunct="1">
              <a:lnSpc>
                <a:spcPct val="120000"/>
              </a:lnSpc>
              <a:spcBef>
                <a:spcPct val="0"/>
              </a:spcBef>
              <a:buClrTx/>
              <a:buSzTx/>
              <a:buFontTx/>
              <a:buNone/>
              <a:defRPr kumimoji="0" lang="zh-CN" altLang="en-US" sz="3160" b="1" i="0" u="none" strike="noStrike" kern="1200" cap="none" spc="300" normalizeH="0" baseline="0" noProof="1">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
        <p:nvSpPr>
          <p:cNvPr id="9" name="副标题 7"/>
          <p:cNvSpPr>
            <a:spLocks noGrp="1"/>
          </p:cNvSpPr>
          <p:nvPr>
            <p:ph type="subTitle" idx="3" hasCustomPrompt="1"/>
            <p:custDataLst>
              <p:tags r:id="rId8"/>
            </p:custDataLst>
          </p:nvPr>
        </p:nvSpPr>
        <p:spPr>
          <a:xfrm>
            <a:off x="4826674" y="4261441"/>
            <a:ext cx="6857365" cy="1669926"/>
          </a:xfrm>
        </p:spPr>
        <p:txBody>
          <a:bodyPr vert="horz" wrap="square" lIns="0" tIns="0" rIns="0" bIns="0" rtlCol="0">
            <a:normAutofit/>
          </a:bodyPr>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defRPr kumimoji="0" lang="zh-CN" altLang="en-US" sz="1600" b="0" i="0" u="none" strike="noStrike" kern="1200" cap="none" spc="200" normalizeH="0" baseline="0" noProof="1">
                <a:solidFill>
                  <a:schemeClr val="dk1">
                    <a:lumMod val="65000"/>
                    <a:lumOff val="35000"/>
                  </a:schemeClr>
                </a:solidFill>
                <a:uFillTx/>
                <a:latin typeface="Arial" panose="020B0604020202020204" pitchFamily="34" charset="0"/>
                <a:ea typeface="微软雅黑" panose="020B0503020204020204" charset="-122"/>
                <a:cs typeface="+mn-cs"/>
                <a:sym typeface="+mn-ea"/>
              </a:defRPr>
            </a:lvl1pPr>
            <a:lvl2pPr marL="457200" indent="0" algn="l" defTabSz="914400" rtl="0" eaLnBrk="1" fontAlgn="auto" latinLnBrk="0" hangingPunct="1">
              <a:lnSpc>
                <a:spcPct val="130000"/>
              </a:lnSpc>
              <a:spcBef>
                <a:spcPts val="0"/>
              </a:spcBef>
              <a:spcAft>
                <a:spcPts val="750"/>
              </a:spcAft>
              <a:buFont typeface="Arial" panose="020B0604020202020204" pitchFamily="34" charset="0"/>
              <a:buNone/>
              <a:tabLst>
                <a:tab pos="1609725" algn="l"/>
              </a:tabLst>
              <a:defRPr sz="2000" u="none" strike="noStrike" kern="1200" cap="none" spc="0" normalizeH="0" baseline="0">
                <a:solidFill>
                  <a:schemeClr val="tx1">
                    <a:tint val="75000"/>
                  </a:schemeClr>
                </a:solidFill>
                <a:uFillTx/>
                <a:latin typeface="Arial" panose="020B0604020202020204" pitchFamily="34" charset="0"/>
                <a:ea typeface="微软雅黑" panose="020B0503020204020204" charset="-122"/>
                <a:cs typeface="+mn-cs"/>
              </a:defRPr>
            </a:lvl2pPr>
            <a:lvl3pPr marL="914400" indent="0" algn="l" defTabSz="914400" rtl="0" eaLnBrk="1" fontAlgn="auto" latinLnBrk="0" hangingPunct="1">
              <a:lnSpc>
                <a:spcPct val="130000"/>
              </a:lnSpc>
              <a:spcBef>
                <a:spcPts val="0"/>
              </a:spcBef>
              <a:spcAft>
                <a:spcPts val="750"/>
              </a:spcAft>
              <a:buFont typeface="Arial" panose="020B0604020202020204" pitchFamily="34" charset="0"/>
              <a:buNone/>
              <a:defRPr sz="1800" u="none" strike="noStrike" kern="1200" cap="none" spc="0" normalizeH="0" baseline="0">
                <a:solidFill>
                  <a:schemeClr val="tx1">
                    <a:tint val="75000"/>
                  </a:schemeClr>
                </a:solidFill>
                <a:uFillTx/>
                <a:latin typeface="Arial" panose="020B0604020202020204" pitchFamily="34" charset="0"/>
                <a:ea typeface="微软雅黑" panose="020B0503020204020204" charset="-122"/>
                <a:cs typeface="+mn-cs"/>
              </a:defRPr>
            </a:lvl3pPr>
            <a:lvl4pPr marL="1371600" indent="0" algn="l" defTabSz="914400" rtl="0" eaLnBrk="1" fontAlgn="auto" latinLnBrk="0" hangingPunct="1">
              <a:lnSpc>
                <a:spcPct val="130000"/>
              </a:lnSpc>
              <a:spcBef>
                <a:spcPts val="0"/>
              </a:spcBef>
              <a:spcAft>
                <a:spcPts val="750"/>
              </a:spcAft>
              <a:buFont typeface="Arial" panose="020B0604020202020204" pitchFamily="34" charset="0"/>
              <a:buNone/>
              <a:defRPr sz="1600" u="none" strike="noStrike" kern="1200" cap="none" spc="0" normalizeH="0" baseline="0">
                <a:solidFill>
                  <a:schemeClr val="tx1">
                    <a:tint val="75000"/>
                  </a:schemeClr>
                </a:solidFill>
                <a:uFillTx/>
                <a:latin typeface="Arial" panose="020B0604020202020204" pitchFamily="34" charset="0"/>
                <a:ea typeface="微软雅黑" panose="020B0503020204020204" charset="-122"/>
                <a:cs typeface="+mn-cs"/>
              </a:defRPr>
            </a:lvl4pPr>
            <a:lvl5pPr marL="1828800" indent="0" algn="l" defTabSz="914400" rtl="0" eaLnBrk="1" fontAlgn="auto" latinLnBrk="0" hangingPunct="1">
              <a:lnSpc>
                <a:spcPct val="130000"/>
              </a:lnSpc>
              <a:spcBef>
                <a:spcPts val="0"/>
              </a:spcBef>
              <a:spcAft>
                <a:spcPts val="750"/>
              </a:spcAft>
              <a:buFont typeface="Arial" panose="020B0604020202020204" pitchFamily="34" charset="0"/>
              <a:buNone/>
              <a:defRPr sz="1600" u="none" strike="noStrike" kern="1200" cap="none" spc="0" normalizeH="0" baseline="0">
                <a:solidFill>
                  <a:schemeClr val="tx1">
                    <a:tint val="75000"/>
                  </a:schemeClr>
                </a:solidFill>
                <a:uFillTx/>
                <a:latin typeface="Arial" panose="020B0604020202020204" pitchFamily="34" charset="0"/>
                <a:ea typeface="微软雅黑" panose="020B0503020204020204" charset="-122"/>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8" name="图片 7"/>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10" name="图片 9"/>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rotWithShape="1">
          <a:blip r:embed="rId3">
            <a:extLst>
              <a:ext uri="{28A0092B-C50C-407E-A947-70E740481C1C}">
                <a14:useLocalDpi xmlns:a14="http://schemas.microsoft.com/office/drawing/2010/main" val="0"/>
              </a:ext>
            </a:extLst>
          </a:blip>
          <a:srcRect/>
          <a:stretch>
            <a:fillRect/>
          </a:stretch>
        </p:blipFill>
        <p:spPr>
          <a:xfrm>
            <a:off x="3592687" y="1234440"/>
            <a:ext cx="1205223" cy="4389120"/>
          </a:xfrm>
          <a:prstGeom prst="rect">
            <a:avLst/>
          </a:prstGeom>
        </p:spPr>
      </p:pic>
      <p:pic>
        <p:nvPicPr>
          <p:cNvPr id="6" name="图片 5"/>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8" name="图片 7"/>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7" name="图片 6"/>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2" name="图片 1"/>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02"/>
            <a:ext cx="12192000" cy="6856796"/>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文本占位符 2"/>
          <p:cNvSpPr/>
          <p:nvPr>
            <p:ph type="body" idx="1" hasCustomPrompt="1"/>
            <p:custDataLst>
              <p:tags r:id="rId4"/>
            </p:custDataLst>
          </p:nvPr>
        </p:nvSpPr>
        <p:spPr>
          <a:xfrm>
            <a:off x="6604053" y="4342668"/>
            <a:ext cx="4826038" cy="383300"/>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200" b="0" i="0" u="none" strike="noStrike" kern="1200" cap="none" spc="200" normalizeH="0" baseline="0" noProof="0">
                <a:ln>
                  <a:noFill/>
                </a:ln>
                <a:solidFill>
                  <a:schemeClr val="dk1">
                    <a:lumMod val="65000"/>
                    <a:lumOff val="35000"/>
                  </a:schemeClr>
                </a:solidFill>
                <a:effectLst/>
                <a:uLnTx/>
                <a:uFillTx/>
                <a:latin typeface="Arial" panose="020B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7" name="标题 3"/>
          <p:cNvSpPr/>
          <p:nvPr>
            <p:ph type="title" hasCustomPrompt="1"/>
            <p:custDataLst>
              <p:tags r:id="rId5"/>
            </p:custDataLst>
          </p:nvPr>
        </p:nvSpPr>
        <p:spPr>
          <a:xfrm>
            <a:off x="6604053" y="3106958"/>
            <a:ext cx="4826038" cy="1076960"/>
          </a:xfrm>
        </p:spPr>
        <p:txBody>
          <a:bodyPr vert="horz" wrap="square" lIns="0" tIns="0" rIns="0" bIns="0" rtlCol="0" anchor="b" anchorCtr="0">
            <a:normAutofit lnSpcReduction="1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7000" b="1" i="0" u="none" strike="noStrike" kern="1200" cap="none" spc="700" normalizeH="0" baseline="0" noProof="0" dirty="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stretch>
            <a:fillRect/>
          </a:stretch>
        </p:blipFill>
        <p:spPr>
          <a:xfrm>
            <a:off x="0" y="0"/>
            <a:ext cx="720090" cy="720090"/>
          </a:xfrm>
          <a:prstGeom prst="rect">
            <a:avLst/>
          </a:prstGeom>
        </p:spPr>
      </p:pic>
      <p:pic>
        <p:nvPicPr>
          <p:cNvPr id="6" name="图片 5"/>
          <p:cNvPicPr>
            <a:picLocks noChangeAspect="1"/>
          </p:cNvPicPr>
          <p:nvPr>
            <p:custDataLst>
              <p:tags r:id="rId4"/>
            </p:custDataLst>
          </p:nvPr>
        </p:nvPicPr>
        <p:blipFill>
          <a:blip r:embed="rId3"/>
          <a:stretch>
            <a:fillRect/>
          </a:stretch>
        </p:blipFill>
        <p:spPr>
          <a:xfrm>
            <a:off x="11471910" y="6137910"/>
            <a:ext cx="720090" cy="720090"/>
          </a:xfrm>
          <a:prstGeom prst="rect">
            <a:avLst/>
          </a:prstGeom>
        </p:spPr>
      </p:pic>
      <p:sp>
        <p:nvSpPr>
          <p:cNvPr id="2" name="标题 1"/>
          <p:cNvSpPr>
            <a:spLocks noGrp="1"/>
          </p:cNvSpPr>
          <p:nvPr>
            <p:ph type="title"/>
            <p:custDataLst>
              <p:tags r:id="rId5"/>
            </p:custDataLst>
          </p:nvPr>
        </p:nvSpPr>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pic>
        <p:nvPicPr>
          <p:cNvPr id="6" name="图片 5"/>
          <p:cNvPicPr>
            <a:picLocks noChangeAspect="1"/>
          </p:cNvPicPr>
          <p:nvPr>
            <p:custDataLst>
              <p:tags r:id="rId5"/>
            </p:custDataLst>
          </p:nvPr>
        </p:nvPicPr>
        <p:blipFill>
          <a:blip r:embed="rId4"/>
          <a:stretch>
            <a:fillRect/>
          </a:stretch>
        </p:blipFill>
        <p:spPr>
          <a:xfrm>
            <a:off x="0" y="6137910"/>
            <a:ext cx="720090" cy="720090"/>
          </a:xfrm>
          <a:prstGeom prst="rect">
            <a:avLst/>
          </a:prstGeom>
        </p:spPr>
      </p:pic>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pic>
        <p:nvPicPr>
          <p:cNvPr id="6" name="图片 5"/>
          <p:cNvPicPr>
            <a:picLocks noChangeAspect="1"/>
          </p:cNvPicPr>
          <p:nvPr>
            <p:custDataLst>
              <p:tags r:id="rId5"/>
            </p:custDataLst>
          </p:nvPr>
        </p:nvPicPr>
        <p:blipFill>
          <a:blip r:embed="rId4"/>
          <a:stretch>
            <a:fillRect/>
          </a:stretch>
        </p:blipFill>
        <p:spPr>
          <a:xfrm>
            <a:off x="0" y="6137910"/>
            <a:ext cx="720090" cy="720090"/>
          </a:xfrm>
          <a:prstGeom prst="rect">
            <a:avLst/>
          </a:prstGeom>
        </p:spPr>
      </p:pic>
      <p:sp>
        <p:nvSpPr>
          <p:cNvPr id="2" name="标题 1"/>
          <p:cNvSpPr>
            <a:spLocks noGrp="1"/>
          </p:cNvSpPr>
          <p:nvPr>
            <p:ph type="title" hasCustomPrompt="1"/>
            <p:custDataLst>
              <p:tags r:id="rId6"/>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stretch>
            <a:fillRect/>
          </a:stretch>
        </p:blipFill>
        <p:spPr>
          <a:xfrm>
            <a:off x="0" y="-10800"/>
            <a:ext cx="720090" cy="720090"/>
          </a:xfrm>
          <a:prstGeom prst="rect">
            <a:avLst/>
          </a:prstGeom>
        </p:spPr>
      </p:pic>
      <p:pic>
        <p:nvPicPr>
          <p:cNvPr id="6" name="图片 5"/>
          <p:cNvPicPr>
            <a:picLocks noChangeAspect="1"/>
          </p:cNvPicPr>
          <p:nvPr>
            <p:custDataLst>
              <p:tags r:id="rId5"/>
            </p:custDataLst>
          </p:nvPr>
        </p:nvPicPr>
        <p:blipFill>
          <a:blip r:embed="rId4"/>
          <a:stretch>
            <a:fillRect/>
          </a:stretch>
        </p:blipFill>
        <p:spPr>
          <a:xfrm>
            <a:off x="11471910" y="6137910"/>
            <a:ext cx="720090" cy="720090"/>
          </a:xfrm>
          <a:prstGeom prst="rect">
            <a:avLst/>
          </a:prstGeom>
        </p:spPr>
      </p:pic>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p:cNvPicPr>
            <a:picLocks noChangeAspect="1"/>
          </p:cNvPicPr>
          <p:nvPr>
            <p:custDataLst>
              <p:tags r:id="rId5"/>
            </p:custDataLst>
          </p:nvPr>
        </p:nvPicPr>
        <p:blipFill>
          <a:blip r:embed="rId4"/>
          <a:stretch>
            <a:fillRect/>
          </a:stretch>
        </p:blipFill>
        <p:spPr>
          <a:xfrm>
            <a:off x="11471910" y="6137910"/>
            <a:ext cx="720090" cy="720090"/>
          </a:xfrm>
          <a:prstGeom prst="rect">
            <a:avLst/>
          </a:prstGeom>
        </p:spPr>
      </p:pic>
      <p:sp>
        <p:nvSpPr>
          <p:cNvPr id="2" name="标题 1"/>
          <p:cNvSpPr>
            <a:spLocks noGrp="1"/>
          </p:cNvSpPr>
          <p:nvPr>
            <p:ph type="title"/>
            <p:custDataLst>
              <p:tags r:id="rId6"/>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stretch>
            <a:fillRect/>
          </a:stretch>
        </p:blipFill>
        <p:spPr>
          <a:xfrm>
            <a:off x="11471910" y="6137910"/>
            <a:ext cx="720090" cy="720090"/>
          </a:xfrm>
          <a:prstGeom prst="rect">
            <a:avLst/>
          </a:prstGeom>
        </p:spPr>
      </p:pic>
      <p:pic>
        <p:nvPicPr>
          <p:cNvPr id="6" name="图片 5"/>
          <p:cNvPicPr>
            <a:picLocks noChangeAspect="1"/>
          </p:cNvPicPr>
          <p:nvPr>
            <p:custDataLst>
              <p:tags r:id="rId5"/>
            </p:custDataLst>
          </p:nvPr>
        </p:nvPicPr>
        <p:blipFill>
          <a:blip r:embed="rId4"/>
          <a:stretch>
            <a:fillRect/>
          </a:stretch>
        </p:blipFill>
        <p:spPr>
          <a:xfrm>
            <a:off x="0" y="6137910"/>
            <a:ext cx="720090" cy="720090"/>
          </a:xfrm>
          <a:prstGeom prst="rect">
            <a:avLst/>
          </a:prstGeom>
        </p:spPr>
      </p:pic>
      <p:sp>
        <p:nvSpPr>
          <p:cNvPr id="2" name="标题 1"/>
          <p:cNvSpPr>
            <a:spLocks noGrp="1"/>
          </p:cNvSpPr>
          <p:nvPr>
            <p:ph type="title"/>
            <p:custDataLst>
              <p:tags r:id="rId6"/>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10436061" y="-10801"/>
            <a:ext cx="1753527" cy="1753527"/>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0" y="5104461"/>
            <a:ext cx="1753527" cy="1753527"/>
          </a:xfrm>
          <a:prstGeom prst="rect">
            <a:avLst/>
          </a:prstGeom>
        </p:spPr>
      </p:pic>
      <p:sp>
        <p:nvSpPr>
          <p:cNvPr id="2" name="标题 1"/>
          <p:cNvSpPr>
            <a:spLocks noGrp="1"/>
          </p:cNvSpPr>
          <p:nvPr>
            <p:ph type="title" hasCustomPrompt="1"/>
            <p:custDataLst>
              <p:tags r:id="rId6"/>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149.xml"/><Relationship Id="rId20" Type="http://schemas.openxmlformats.org/officeDocument/2006/relationships/tags" Target="../tags/tag148.xml"/><Relationship Id="rId2" Type="http://schemas.openxmlformats.org/officeDocument/2006/relationships/slideLayout" Target="../slideLayouts/slideLayout13.xml"/><Relationship Id="rId19" Type="http://schemas.openxmlformats.org/officeDocument/2006/relationships/tags" Target="../tags/tag147.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1.xml"/><Relationship Id="rId1" Type="http://schemas.openxmlformats.org/officeDocument/2006/relationships/tags" Target="../tags/tag150.xml"/></Relationships>
</file>

<file path=ppt/slides/_rels/slide10.xml.rels><?xml version="1.0" encoding="UTF-8" standalone="yes"?>
<Relationships xmlns="http://schemas.openxmlformats.org/package/2006/relationships"><Relationship Id="rId9" Type="http://schemas.openxmlformats.org/officeDocument/2006/relationships/tags" Target="../tags/tag332.xml"/><Relationship Id="rId8" Type="http://schemas.openxmlformats.org/officeDocument/2006/relationships/tags" Target="../tags/tag331.xml"/><Relationship Id="rId7" Type="http://schemas.openxmlformats.org/officeDocument/2006/relationships/tags" Target="../tags/tag330.xml"/><Relationship Id="rId6" Type="http://schemas.openxmlformats.org/officeDocument/2006/relationships/tags" Target="../tags/tag329.xml"/><Relationship Id="rId5" Type="http://schemas.openxmlformats.org/officeDocument/2006/relationships/tags" Target="../tags/tag328.xml"/><Relationship Id="rId4" Type="http://schemas.openxmlformats.org/officeDocument/2006/relationships/tags" Target="../tags/tag327.xml"/><Relationship Id="rId3" Type="http://schemas.openxmlformats.org/officeDocument/2006/relationships/tags" Target="../tags/tag326.xml"/><Relationship Id="rId29" Type="http://schemas.openxmlformats.org/officeDocument/2006/relationships/slideLayout" Target="../slideLayouts/slideLayout18.xml"/><Relationship Id="rId28" Type="http://schemas.openxmlformats.org/officeDocument/2006/relationships/tags" Target="../tags/tag350.xml"/><Relationship Id="rId27" Type="http://schemas.openxmlformats.org/officeDocument/2006/relationships/tags" Target="../tags/tag349.xml"/><Relationship Id="rId26" Type="http://schemas.openxmlformats.org/officeDocument/2006/relationships/image" Target="../media/image7.jpeg"/><Relationship Id="rId25" Type="http://schemas.openxmlformats.org/officeDocument/2006/relationships/tags" Target="../tags/tag348.xml"/><Relationship Id="rId24" Type="http://schemas.openxmlformats.org/officeDocument/2006/relationships/tags" Target="../tags/tag347.xml"/><Relationship Id="rId23" Type="http://schemas.openxmlformats.org/officeDocument/2006/relationships/tags" Target="../tags/tag346.xml"/><Relationship Id="rId22" Type="http://schemas.openxmlformats.org/officeDocument/2006/relationships/tags" Target="../tags/tag345.xml"/><Relationship Id="rId21" Type="http://schemas.openxmlformats.org/officeDocument/2006/relationships/tags" Target="../tags/tag344.xml"/><Relationship Id="rId20" Type="http://schemas.openxmlformats.org/officeDocument/2006/relationships/tags" Target="../tags/tag343.xml"/><Relationship Id="rId2" Type="http://schemas.openxmlformats.org/officeDocument/2006/relationships/image" Target="../media/image2.png"/><Relationship Id="rId19" Type="http://schemas.openxmlformats.org/officeDocument/2006/relationships/tags" Target="../tags/tag342.xml"/><Relationship Id="rId18" Type="http://schemas.openxmlformats.org/officeDocument/2006/relationships/tags" Target="../tags/tag341.xml"/><Relationship Id="rId17" Type="http://schemas.openxmlformats.org/officeDocument/2006/relationships/tags" Target="../tags/tag340.xml"/><Relationship Id="rId16" Type="http://schemas.openxmlformats.org/officeDocument/2006/relationships/tags" Target="../tags/tag339.xml"/><Relationship Id="rId15" Type="http://schemas.openxmlformats.org/officeDocument/2006/relationships/tags" Target="../tags/tag338.xml"/><Relationship Id="rId14" Type="http://schemas.openxmlformats.org/officeDocument/2006/relationships/tags" Target="../tags/tag337.xml"/><Relationship Id="rId13" Type="http://schemas.openxmlformats.org/officeDocument/2006/relationships/tags" Target="../tags/tag336.xml"/><Relationship Id="rId12" Type="http://schemas.openxmlformats.org/officeDocument/2006/relationships/tags" Target="../tags/tag335.xml"/><Relationship Id="rId11" Type="http://schemas.openxmlformats.org/officeDocument/2006/relationships/tags" Target="../tags/tag334.xml"/><Relationship Id="rId10" Type="http://schemas.openxmlformats.org/officeDocument/2006/relationships/tags" Target="../tags/tag333.xml"/><Relationship Id="rId1" Type="http://schemas.openxmlformats.org/officeDocument/2006/relationships/tags" Target="../tags/tag325.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54.xml"/><Relationship Id="rId4" Type="http://schemas.openxmlformats.org/officeDocument/2006/relationships/tags" Target="../tags/tag353.xml"/><Relationship Id="rId3" Type="http://schemas.openxmlformats.org/officeDocument/2006/relationships/tags" Target="../tags/tag352.xml"/><Relationship Id="rId2" Type="http://schemas.openxmlformats.org/officeDocument/2006/relationships/image" Target="../media/image2.png"/><Relationship Id="rId1" Type="http://schemas.openxmlformats.org/officeDocument/2006/relationships/tags" Target="../tags/tag351.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58.xml"/><Relationship Id="rId4" Type="http://schemas.openxmlformats.org/officeDocument/2006/relationships/tags" Target="../tags/tag357.xml"/><Relationship Id="rId3" Type="http://schemas.openxmlformats.org/officeDocument/2006/relationships/tags" Target="../tags/tag356.xml"/><Relationship Id="rId2" Type="http://schemas.openxmlformats.org/officeDocument/2006/relationships/image" Target="../media/image2.png"/><Relationship Id="rId1" Type="http://schemas.openxmlformats.org/officeDocument/2006/relationships/tags" Target="../tags/tag355.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62.xml"/><Relationship Id="rId4" Type="http://schemas.openxmlformats.org/officeDocument/2006/relationships/tags" Target="../tags/tag361.xml"/><Relationship Id="rId3" Type="http://schemas.openxmlformats.org/officeDocument/2006/relationships/tags" Target="../tags/tag360.xml"/><Relationship Id="rId2" Type="http://schemas.openxmlformats.org/officeDocument/2006/relationships/image" Target="../media/image2.png"/><Relationship Id="rId1" Type="http://schemas.openxmlformats.org/officeDocument/2006/relationships/tags" Target="../tags/tag359.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66.xml"/><Relationship Id="rId4" Type="http://schemas.openxmlformats.org/officeDocument/2006/relationships/tags" Target="../tags/tag365.xml"/><Relationship Id="rId3" Type="http://schemas.openxmlformats.org/officeDocument/2006/relationships/tags" Target="../tags/tag364.xml"/><Relationship Id="rId2" Type="http://schemas.openxmlformats.org/officeDocument/2006/relationships/image" Target="../media/image2.png"/><Relationship Id="rId1" Type="http://schemas.openxmlformats.org/officeDocument/2006/relationships/tags" Target="../tags/tag363.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70.xml"/><Relationship Id="rId4" Type="http://schemas.openxmlformats.org/officeDocument/2006/relationships/tags" Target="../tags/tag369.xml"/><Relationship Id="rId3" Type="http://schemas.openxmlformats.org/officeDocument/2006/relationships/tags" Target="../tags/tag368.xml"/><Relationship Id="rId2" Type="http://schemas.openxmlformats.org/officeDocument/2006/relationships/image" Target="../media/image2.png"/><Relationship Id="rId1" Type="http://schemas.openxmlformats.org/officeDocument/2006/relationships/tags" Target="../tags/tag367.xml"/></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3" Type="http://schemas.openxmlformats.org/officeDocument/2006/relationships/tags" Target="../tags/tag153.xml"/><Relationship Id="rId2" Type="http://schemas.openxmlformats.org/officeDocument/2006/relationships/image" Target="../media/image2.png"/><Relationship Id="rId1" Type="http://schemas.openxmlformats.org/officeDocument/2006/relationships/tags" Target="../tags/tag152.xml"/></Relationships>
</file>

<file path=ppt/slides/_rels/slide3.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image" Target="../media/image2.png"/><Relationship Id="rId19" Type="http://schemas.openxmlformats.org/officeDocument/2006/relationships/slideLayout" Target="../slideLayouts/slideLayout18.xml"/><Relationship Id="rId18" Type="http://schemas.openxmlformats.org/officeDocument/2006/relationships/tags" Target="../tags/tag172.xml"/><Relationship Id="rId17" Type="http://schemas.openxmlformats.org/officeDocument/2006/relationships/image" Target="../media/image6.png"/><Relationship Id="rId16" Type="http://schemas.openxmlformats.org/officeDocument/2006/relationships/tags" Target="../tags/tag171.xml"/><Relationship Id="rId15" Type="http://schemas.openxmlformats.org/officeDocument/2006/relationships/tags" Target="../tags/tag170.xml"/><Relationship Id="rId14" Type="http://schemas.openxmlformats.org/officeDocument/2006/relationships/tags" Target="../tags/tag169.xml"/><Relationship Id="rId13" Type="http://schemas.openxmlformats.org/officeDocument/2006/relationships/tags" Target="../tags/tag168.xml"/><Relationship Id="rId12" Type="http://schemas.openxmlformats.org/officeDocument/2006/relationships/tags" Target="../tags/tag167.xml"/><Relationship Id="rId11" Type="http://schemas.openxmlformats.org/officeDocument/2006/relationships/tags" Target="../tags/tag166.xml"/><Relationship Id="rId10" Type="http://schemas.openxmlformats.org/officeDocument/2006/relationships/tags" Target="../tags/tag165.xml"/><Relationship Id="rId1" Type="http://schemas.openxmlformats.org/officeDocument/2006/relationships/tags" Target="../tags/tag157.xml"/></Relationships>
</file>

<file path=ppt/slides/_rels/slide4.xml.rels><?xml version="1.0" encoding="UTF-8" standalone="yes"?>
<Relationships xmlns="http://schemas.openxmlformats.org/package/2006/relationships"><Relationship Id="rId9" Type="http://schemas.openxmlformats.org/officeDocument/2006/relationships/tags" Target="../tags/tag180.xml"/><Relationship Id="rId8" Type="http://schemas.openxmlformats.org/officeDocument/2006/relationships/tags" Target="../tags/tag179.xml"/><Relationship Id="rId7" Type="http://schemas.openxmlformats.org/officeDocument/2006/relationships/tags" Target="../tags/tag178.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3" Type="http://schemas.openxmlformats.org/officeDocument/2006/relationships/tags" Target="../tags/tag174.xml"/><Relationship Id="rId28" Type="http://schemas.openxmlformats.org/officeDocument/2006/relationships/slideLayout" Target="../slideLayouts/slideLayout18.xml"/><Relationship Id="rId27" Type="http://schemas.openxmlformats.org/officeDocument/2006/relationships/tags" Target="../tags/tag198.xml"/><Relationship Id="rId26" Type="http://schemas.openxmlformats.org/officeDocument/2006/relationships/tags" Target="../tags/tag197.xml"/><Relationship Id="rId25" Type="http://schemas.openxmlformats.org/officeDocument/2006/relationships/tags" Target="../tags/tag196.xml"/><Relationship Id="rId24" Type="http://schemas.openxmlformats.org/officeDocument/2006/relationships/tags" Target="../tags/tag195.xml"/><Relationship Id="rId23" Type="http://schemas.openxmlformats.org/officeDocument/2006/relationships/tags" Target="../tags/tag194.xml"/><Relationship Id="rId22" Type="http://schemas.openxmlformats.org/officeDocument/2006/relationships/tags" Target="../tags/tag193.xml"/><Relationship Id="rId21" Type="http://schemas.openxmlformats.org/officeDocument/2006/relationships/tags" Target="../tags/tag192.xml"/><Relationship Id="rId20" Type="http://schemas.openxmlformats.org/officeDocument/2006/relationships/tags" Target="../tags/tag191.xml"/><Relationship Id="rId2" Type="http://schemas.openxmlformats.org/officeDocument/2006/relationships/image" Target="../media/image2.png"/><Relationship Id="rId19" Type="http://schemas.openxmlformats.org/officeDocument/2006/relationships/tags" Target="../tags/tag190.xml"/><Relationship Id="rId18" Type="http://schemas.openxmlformats.org/officeDocument/2006/relationships/tags" Target="../tags/tag189.xml"/><Relationship Id="rId17" Type="http://schemas.openxmlformats.org/officeDocument/2006/relationships/tags" Target="../tags/tag188.xml"/><Relationship Id="rId16" Type="http://schemas.openxmlformats.org/officeDocument/2006/relationships/tags" Target="../tags/tag187.xml"/><Relationship Id="rId15" Type="http://schemas.openxmlformats.org/officeDocument/2006/relationships/tags" Target="../tags/tag186.xml"/><Relationship Id="rId14" Type="http://schemas.openxmlformats.org/officeDocument/2006/relationships/tags" Target="../tags/tag185.xml"/><Relationship Id="rId13" Type="http://schemas.openxmlformats.org/officeDocument/2006/relationships/tags" Target="../tags/tag184.xml"/><Relationship Id="rId12" Type="http://schemas.openxmlformats.org/officeDocument/2006/relationships/tags" Target="../tags/tag183.xml"/><Relationship Id="rId11" Type="http://schemas.openxmlformats.org/officeDocument/2006/relationships/tags" Target="../tags/tag182.xml"/><Relationship Id="rId10" Type="http://schemas.openxmlformats.org/officeDocument/2006/relationships/tags" Target="../tags/tag181.xml"/><Relationship Id="rId1" Type="http://schemas.openxmlformats.org/officeDocument/2006/relationships/tags" Target="../tags/tag173.xml"/></Relationships>
</file>

<file path=ppt/slides/_rels/slide5.xml.rels><?xml version="1.0" encoding="UTF-8" standalone="yes"?>
<Relationships xmlns="http://schemas.openxmlformats.org/package/2006/relationships"><Relationship Id="rId9" Type="http://schemas.openxmlformats.org/officeDocument/2006/relationships/tags" Target="../tags/tag206.xml"/><Relationship Id="rId8" Type="http://schemas.openxmlformats.org/officeDocument/2006/relationships/tags" Target="../tags/tag205.xml"/><Relationship Id="rId7" Type="http://schemas.openxmlformats.org/officeDocument/2006/relationships/tags" Target="../tags/tag204.xml"/><Relationship Id="rId6" Type="http://schemas.openxmlformats.org/officeDocument/2006/relationships/tags" Target="../tags/tag203.xml"/><Relationship Id="rId5" Type="http://schemas.openxmlformats.org/officeDocument/2006/relationships/tags" Target="../tags/tag202.xml"/><Relationship Id="rId4" Type="http://schemas.openxmlformats.org/officeDocument/2006/relationships/tags" Target="../tags/tag201.xml"/><Relationship Id="rId3" Type="http://schemas.openxmlformats.org/officeDocument/2006/relationships/tags" Target="../tags/tag200.xml"/><Relationship Id="rId26" Type="http://schemas.openxmlformats.org/officeDocument/2006/relationships/slideLayout" Target="../slideLayouts/slideLayout18.xml"/><Relationship Id="rId25" Type="http://schemas.openxmlformats.org/officeDocument/2006/relationships/tags" Target="../tags/tag222.xml"/><Relationship Id="rId24" Type="http://schemas.openxmlformats.org/officeDocument/2006/relationships/tags" Target="../tags/tag221.xml"/><Relationship Id="rId23" Type="http://schemas.openxmlformats.org/officeDocument/2006/relationships/tags" Target="../tags/tag220.xml"/><Relationship Id="rId22" Type="http://schemas.openxmlformats.org/officeDocument/2006/relationships/tags" Target="../tags/tag219.xml"/><Relationship Id="rId21" Type="http://schemas.openxmlformats.org/officeDocument/2006/relationships/tags" Target="../tags/tag218.xml"/><Relationship Id="rId20" Type="http://schemas.openxmlformats.org/officeDocument/2006/relationships/tags" Target="../tags/tag217.xml"/><Relationship Id="rId2" Type="http://schemas.openxmlformats.org/officeDocument/2006/relationships/image" Target="../media/image2.png"/><Relationship Id="rId19" Type="http://schemas.openxmlformats.org/officeDocument/2006/relationships/tags" Target="../tags/tag216.xml"/><Relationship Id="rId18" Type="http://schemas.openxmlformats.org/officeDocument/2006/relationships/tags" Target="../tags/tag215.xml"/><Relationship Id="rId17" Type="http://schemas.openxmlformats.org/officeDocument/2006/relationships/tags" Target="../tags/tag214.xml"/><Relationship Id="rId16" Type="http://schemas.openxmlformats.org/officeDocument/2006/relationships/tags" Target="../tags/tag213.xml"/><Relationship Id="rId15" Type="http://schemas.openxmlformats.org/officeDocument/2006/relationships/tags" Target="../tags/tag212.xml"/><Relationship Id="rId14" Type="http://schemas.openxmlformats.org/officeDocument/2006/relationships/tags" Target="../tags/tag211.xml"/><Relationship Id="rId13" Type="http://schemas.openxmlformats.org/officeDocument/2006/relationships/tags" Target="../tags/tag210.xml"/><Relationship Id="rId12" Type="http://schemas.openxmlformats.org/officeDocument/2006/relationships/tags" Target="../tags/tag209.xml"/><Relationship Id="rId11" Type="http://schemas.openxmlformats.org/officeDocument/2006/relationships/tags" Target="../tags/tag208.xml"/><Relationship Id="rId10" Type="http://schemas.openxmlformats.org/officeDocument/2006/relationships/tags" Target="../tags/tag207.xml"/><Relationship Id="rId1" Type="http://schemas.openxmlformats.org/officeDocument/2006/relationships/tags" Target="../tags/tag199.xml"/></Relationships>
</file>

<file path=ppt/slides/_rels/slide6.xml.rels><?xml version="1.0" encoding="UTF-8" standalone="yes"?>
<Relationships xmlns="http://schemas.openxmlformats.org/package/2006/relationships"><Relationship Id="rId9" Type="http://schemas.openxmlformats.org/officeDocument/2006/relationships/tags" Target="../tags/tag230.xml"/><Relationship Id="rId8" Type="http://schemas.openxmlformats.org/officeDocument/2006/relationships/tags" Target="../tags/tag229.xml"/><Relationship Id="rId7" Type="http://schemas.openxmlformats.org/officeDocument/2006/relationships/tags" Target="../tags/tag228.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tags" Target="../tags/tag225.xml"/><Relationship Id="rId3" Type="http://schemas.openxmlformats.org/officeDocument/2006/relationships/tags" Target="../tags/tag224.xml"/><Relationship Id="rId26" Type="http://schemas.openxmlformats.org/officeDocument/2006/relationships/slideLayout" Target="../slideLayouts/slideLayout18.xml"/><Relationship Id="rId25" Type="http://schemas.openxmlformats.org/officeDocument/2006/relationships/tags" Target="../tags/tag246.xml"/><Relationship Id="rId24" Type="http://schemas.openxmlformats.org/officeDocument/2006/relationships/tags" Target="../tags/tag245.xml"/><Relationship Id="rId23" Type="http://schemas.openxmlformats.org/officeDocument/2006/relationships/tags" Target="../tags/tag244.xml"/><Relationship Id="rId22" Type="http://schemas.openxmlformats.org/officeDocument/2006/relationships/tags" Target="../tags/tag243.xml"/><Relationship Id="rId21" Type="http://schemas.openxmlformats.org/officeDocument/2006/relationships/tags" Target="../tags/tag242.xml"/><Relationship Id="rId20" Type="http://schemas.openxmlformats.org/officeDocument/2006/relationships/tags" Target="../tags/tag241.xml"/><Relationship Id="rId2" Type="http://schemas.openxmlformats.org/officeDocument/2006/relationships/image" Target="../media/image2.png"/><Relationship Id="rId19" Type="http://schemas.openxmlformats.org/officeDocument/2006/relationships/tags" Target="../tags/tag240.xml"/><Relationship Id="rId18" Type="http://schemas.openxmlformats.org/officeDocument/2006/relationships/tags" Target="../tags/tag239.xml"/><Relationship Id="rId17" Type="http://schemas.openxmlformats.org/officeDocument/2006/relationships/tags" Target="../tags/tag238.xml"/><Relationship Id="rId16" Type="http://schemas.openxmlformats.org/officeDocument/2006/relationships/tags" Target="../tags/tag237.xml"/><Relationship Id="rId15" Type="http://schemas.openxmlformats.org/officeDocument/2006/relationships/tags" Target="../tags/tag236.xml"/><Relationship Id="rId14" Type="http://schemas.openxmlformats.org/officeDocument/2006/relationships/tags" Target="../tags/tag235.xml"/><Relationship Id="rId13" Type="http://schemas.openxmlformats.org/officeDocument/2006/relationships/tags" Target="../tags/tag234.xml"/><Relationship Id="rId12" Type="http://schemas.openxmlformats.org/officeDocument/2006/relationships/tags" Target="../tags/tag233.xml"/><Relationship Id="rId11" Type="http://schemas.openxmlformats.org/officeDocument/2006/relationships/tags" Target="../tags/tag232.xml"/><Relationship Id="rId10" Type="http://schemas.openxmlformats.org/officeDocument/2006/relationships/tags" Target="../tags/tag231.xml"/><Relationship Id="rId1" Type="http://schemas.openxmlformats.org/officeDocument/2006/relationships/tags" Target="../tags/tag223.xml"/></Relationships>
</file>

<file path=ppt/slides/_rels/slide7.xml.rels><?xml version="1.0" encoding="UTF-8" standalone="yes"?>
<Relationships xmlns="http://schemas.openxmlformats.org/package/2006/relationships"><Relationship Id="rId9" Type="http://schemas.openxmlformats.org/officeDocument/2006/relationships/tags" Target="../tags/tag254.xml"/><Relationship Id="rId8" Type="http://schemas.openxmlformats.org/officeDocument/2006/relationships/tags" Target="../tags/tag253.xml"/><Relationship Id="rId7" Type="http://schemas.openxmlformats.org/officeDocument/2006/relationships/tags" Target="../tags/tag252.xml"/><Relationship Id="rId6" Type="http://schemas.openxmlformats.org/officeDocument/2006/relationships/tags" Target="../tags/tag251.xml"/><Relationship Id="rId5" Type="http://schemas.openxmlformats.org/officeDocument/2006/relationships/tags" Target="../tags/tag250.xml"/><Relationship Id="rId4" Type="http://schemas.openxmlformats.org/officeDocument/2006/relationships/tags" Target="../tags/tag249.xml"/><Relationship Id="rId3" Type="http://schemas.openxmlformats.org/officeDocument/2006/relationships/tags" Target="../tags/tag248.xml"/><Relationship Id="rId28" Type="http://schemas.openxmlformats.org/officeDocument/2006/relationships/slideLayout" Target="../slideLayouts/slideLayout18.xml"/><Relationship Id="rId27" Type="http://schemas.openxmlformats.org/officeDocument/2006/relationships/tags" Target="../tags/tag272.xml"/><Relationship Id="rId26" Type="http://schemas.openxmlformats.org/officeDocument/2006/relationships/tags" Target="../tags/tag271.xml"/><Relationship Id="rId25" Type="http://schemas.openxmlformats.org/officeDocument/2006/relationships/tags" Target="../tags/tag270.xml"/><Relationship Id="rId24" Type="http://schemas.openxmlformats.org/officeDocument/2006/relationships/tags" Target="../tags/tag269.xml"/><Relationship Id="rId23" Type="http://schemas.openxmlformats.org/officeDocument/2006/relationships/tags" Target="../tags/tag268.xml"/><Relationship Id="rId22" Type="http://schemas.openxmlformats.org/officeDocument/2006/relationships/tags" Target="../tags/tag267.xml"/><Relationship Id="rId21" Type="http://schemas.openxmlformats.org/officeDocument/2006/relationships/tags" Target="../tags/tag266.xml"/><Relationship Id="rId20" Type="http://schemas.openxmlformats.org/officeDocument/2006/relationships/tags" Target="../tags/tag265.xml"/><Relationship Id="rId2" Type="http://schemas.openxmlformats.org/officeDocument/2006/relationships/image" Target="../media/image2.png"/><Relationship Id="rId19" Type="http://schemas.openxmlformats.org/officeDocument/2006/relationships/tags" Target="../tags/tag264.xml"/><Relationship Id="rId18" Type="http://schemas.openxmlformats.org/officeDocument/2006/relationships/tags" Target="../tags/tag263.xml"/><Relationship Id="rId17" Type="http://schemas.openxmlformats.org/officeDocument/2006/relationships/tags" Target="../tags/tag262.xml"/><Relationship Id="rId16" Type="http://schemas.openxmlformats.org/officeDocument/2006/relationships/tags" Target="../tags/tag261.xml"/><Relationship Id="rId15" Type="http://schemas.openxmlformats.org/officeDocument/2006/relationships/tags" Target="../tags/tag260.xml"/><Relationship Id="rId14" Type="http://schemas.openxmlformats.org/officeDocument/2006/relationships/tags" Target="../tags/tag259.xml"/><Relationship Id="rId13" Type="http://schemas.openxmlformats.org/officeDocument/2006/relationships/tags" Target="../tags/tag258.xml"/><Relationship Id="rId12" Type="http://schemas.openxmlformats.org/officeDocument/2006/relationships/tags" Target="../tags/tag257.xml"/><Relationship Id="rId11" Type="http://schemas.openxmlformats.org/officeDocument/2006/relationships/tags" Target="../tags/tag256.xml"/><Relationship Id="rId10" Type="http://schemas.openxmlformats.org/officeDocument/2006/relationships/tags" Target="../tags/tag255.xml"/><Relationship Id="rId1" Type="http://schemas.openxmlformats.org/officeDocument/2006/relationships/tags" Target="../tags/tag247.xml"/></Relationships>
</file>

<file path=ppt/slides/_rels/slide8.xml.rels><?xml version="1.0" encoding="UTF-8" standalone="yes"?>
<Relationships xmlns="http://schemas.openxmlformats.org/package/2006/relationships"><Relationship Id="rId9" Type="http://schemas.openxmlformats.org/officeDocument/2006/relationships/tags" Target="../tags/tag280.xml"/><Relationship Id="rId8" Type="http://schemas.openxmlformats.org/officeDocument/2006/relationships/tags" Target="../tags/tag279.xml"/><Relationship Id="rId7" Type="http://schemas.openxmlformats.org/officeDocument/2006/relationships/tags" Target="../tags/tag278.xml"/><Relationship Id="rId6" Type="http://schemas.openxmlformats.org/officeDocument/2006/relationships/tags" Target="../tags/tag277.xml"/><Relationship Id="rId5" Type="http://schemas.openxmlformats.org/officeDocument/2006/relationships/tags" Target="../tags/tag276.xml"/><Relationship Id="rId4" Type="http://schemas.openxmlformats.org/officeDocument/2006/relationships/tags" Target="../tags/tag275.xml"/><Relationship Id="rId3" Type="http://schemas.openxmlformats.org/officeDocument/2006/relationships/tags" Target="../tags/tag274.xml"/><Relationship Id="rId28" Type="http://schemas.openxmlformats.org/officeDocument/2006/relationships/slideLayout" Target="../slideLayouts/slideLayout18.xml"/><Relationship Id="rId27" Type="http://schemas.openxmlformats.org/officeDocument/2006/relationships/tags" Target="../tags/tag298.xml"/><Relationship Id="rId26" Type="http://schemas.openxmlformats.org/officeDocument/2006/relationships/tags" Target="../tags/tag297.xml"/><Relationship Id="rId25" Type="http://schemas.openxmlformats.org/officeDocument/2006/relationships/tags" Target="../tags/tag296.xml"/><Relationship Id="rId24" Type="http://schemas.openxmlformats.org/officeDocument/2006/relationships/tags" Target="../tags/tag295.xml"/><Relationship Id="rId23" Type="http://schemas.openxmlformats.org/officeDocument/2006/relationships/tags" Target="../tags/tag294.xml"/><Relationship Id="rId22" Type="http://schemas.openxmlformats.org/officeDocument/2006/relationships/tags" Target="../tags/tag293.xml"/><Relationship Id="rId21" Type="http://schemas.openxmlformats.org/officeDocument/2006/relationships/tags" Target="../tags/tag292.xml"/><Relationship Id="rId20" Type="http://schemas.openxmlformats.org/officeDocument/2006/relationships/tags" Target="../tags/tag291.xml"/><Relationship Id="rId2" Type="http://schemas.openxmlformats.org/officeDocument/2006/relationships/image" Target="../media/image2.png"/><Relationship Id="rId19" Type="http://schemas.openxmlformats.org/officeDocument/2006/relationships/tags" Target="../tags/tag290.xml"/><Relationship Id="rId18" Type="http://schemas.openxmlformats.org/officeDocument/2006/relationships/tags" Target="../tags/tag289.xml"/><Relationship Id="rId17" Type="http://schemas.openxmlformats.org/officeDocument/2006/relationships/tags" Target="../tags/tag288.xml"/><Relationship Id="rId16" Type="http://schemas.openxmlformats.org/officeDocument/2006/relationships/tags" Target="../tags/tag287.xml"/><Relationship Id="rId15" Type="http://schemas.openxmlformats.org/officeDocument/2006/relationships/tags" Target="../tags/tag286.xml"/><Relationship Id="rId14" Type="http://schemas.openxmlformats.org/officeDocument/2006/relationships/tags" Target="../tags/tag285.xml"/><Relationship Id="rId13" Type="http://schemas.openxmlformats.org/officeDocument/2006/relationships/tags" Target="../tags/tag284.xml"/><Relationship Id="rId12" Type="http://schemas.openxmlformats.org/officeDocument/2006/relationships/tags" Target="../tags/tag283.xml"/><Relationship Id="rId11" Type="http://schemas.openxmlformats.org/officeDocument/2006/relationships/tags" Target="../tags/tag282.xml"/><Relationship Id="rId10" Type="http://schemas.openxmlformats.org/officeDocument/2006/relationships/tags" Target="../tags/tag281.xml"/><Relationship Id="rId1" Type="http://schemas.openxmlformats.org/officeDocument/2006/relationships/tags" Target="../tags/tag273.xml"/></Relationships>
</file>

<file path=ppt/slides/_rels/slide9.xml.rels><?xml version="1.0" encoding="UTF-8" standalone="yes"?>
<Relationships xmlns="http://schemas.openxmlformats.org/package/2006/relationships"><Relationship Id="rId9" Type="http://schemas.openxmlformats.org/officeDocument/2006/relationships/tags" Target="../tags/tag306.xml"/><Relationship Id="rId8" Type="http://schemas.openxmlformats.org/officeDocument/2006/relationships/tags" Target="../tags/tag305.xml"/><Relationship Id="rId7" Type="http://schemas.openxmlformats.org/officeDocument/2006/relationships/tags" Target="../tags/tag304.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8" Type="http://schemas.openxmlformats.org/officeDocument/2006/relationships/slideLayout" Target="../slideLayouts/slideLayout18.xml"/><Relationship Id="rId27" Type="http://schemas.openxmlformats.org/officeDocument/2006/relationships/tags" Target="../tags/tag324.xml"/><Relationship Id="rId26" Type="http://schemas.openxmlformats.org/officeDocument/2006/relationships/tags" Target="../tags/tag323.xml"/><Relationship Id="rId25" Type="http://schemas.openxmlformats.org/officeDocument/2006/relationships/tags" Target="../tags/tag322.xml"/><Relationship Id="rId24" Type="http://schemas.openxmlformats.org/officeDocument/2006/relationships/tags" Target="../tags/tag321.xml"/><Relationship Id="rId23" Type="http://schemas.openxmlformats.org/officeDocument/2006/relationships/tags" Target="../tags/tag320.xml"/><Relationship Id="rId22" Type="http://schemas.openxmlformats.org/officeDocument/2006/relationships/tags" Target="../tags/tag319.xml"/><Relationship Id="rId21" Type="http://schemas.openxmlformats.org/officeDocument/2006/relationships/tags" Target="../tags/tag318.xml"/><Relationship Id="rId20" Type="http://schemas.openxmlformats.org/officeDocument/2006/relationships/tags" Target="../tags/tag317.xml"/><Relationship Id="rId2" Type="http://schemas.openxmlformats.org/officeDocument/2006/relationships/image" Target="../media/image2.png"/><Relationship Id="rId19" Type="http://schemas.openxmlformats.org/officeDocument/2006/relationships/tags" Target="../tags/tag316.xml"/><Relationship Id="rId18" Type="http://schemas.openxmlformats.org/officeDocument/2006/relationships/tags" Target="../tags/tag315.xml"/><Relationship Id="rId17" Type="http://schemas.openxmlformats.org/officeDocument/2006/relationships/tags" Target="../tags/tag314.xml"/><Relationship Id="rId16" Type="http://schemas.openxmlformats.org/officeDocument/2006/relationships/tags" Target="../tags/tag313.xml"/><Relationship Id="rId15" Type="http://schemas.openxmlformats.org/officeDocument/2006/relationships/tags" Target="../tags/tag312.xml"/><Relationship Id="rId14" Type="http://schemas.openxmlformats.org/officeDocument/2006/relationships/tags" Target="../tags/tag311.xml"/><Relationship Id="rId13" Type="http://schemas.openxmlformats.org/officeDocument/2006/relationships/tags" Target="../tags/tag310.xml"/><Relationship Id="rId12" Type="http://schemas.openxmlformats.org/officeDocument/2006/relationships/tags" Target="../tags/tag309.xml"/><Relationship Id="rId11" Type="http://schemas.openxmlformats.org/officeDocument/2006/relationships/tags" Target="../tags/tag308.xml"/><Relationship Id="rId10" Type="http://schemas.openxmlformats.org/officeDocument/2006/relationships/tags" Target="../tags/tag307.xml"/><Relationship Id="rId1" Type="http://schemas.openxmlformats.org/officeDocument/2006/relationships/tags" Target="../tags/tag2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4"/>
          <p:cNvSpPr txBox="1"/>
          <p:nvPr>
            <p:custDataLst>
              <p:tags r:id="rId1"/>
            </p:custDataLst>
          </p:nvPr>
        </p:nvSpPr>
        <p:spPr>
          <a:xfrm>
            <a:off x="3813810" y="4566920"/>
            <a:ext cx="5438775" cy="731520"/>
          </a:xfrm>
          <a:prstGeom prst="rect">
            <a:avLst/>
          </a:prstGeom>
          <a:ln>
            <a:solidFill>
              <a:schemeClr val="tx2">
                <a:lumMod val="90000"/>
              </a:schemeClr>
            </a:solidFill>
          </a:ln>
        </p:spPr>
        <p:txBody>
          <a:bodyPr vert="horz" wrap="square" lIns="0" tIns="0" rIns="0" bIns="0" rtlCol="0">
            <a:normAutofit/>
          </a:bodyPr>
          <a:lstStyle>
            <a:lvl1pPr marL="0" indent="0" algn="l" defTabSz="914400" rtl="0" eaLnBrk="1" fontAlgn="auto" latinLnBrk="0" hangingPunct="1">
              <a:lnSpc>
                <a:spcPct val="100000"/>
              </a:lnSpc>
              <a:spcBef>
                <a:spcPts val="0"/>
              </a:spcBef>
              <a:spcAft>
                <a:spcPts val="1000"/>
              </a:spcAft>
              <a:buFont typeface="Arial" panose="020B0604020202020204" pitchFamily="34" charset="0"/>
              <a:buNone/>
              <a:defRPr sz="2400" u="none" strike="noStrike" kern="1200" cap="none" spc="200" normalizeH="0" baseline="0">
                <a:solidFill>
                  <a:schemeClr val="bg1"/>
                </a:solidFill>
                <a:uFillTx/>
                <a:latin typeface="Arial" panose="020B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a:lnSpc>
                <a:spcPct val="100000"/>
              </a:lnSpc>
              <a:spcBef>
                <a:spcPts val="0"/>
              </a:spcBef>
              <a:spcAft>
                <a:spcPts val="0"/>
              </a:spcAft>
              <a:buSzPct val="100000"/>
              <a:buFont typeface="Arial" panose="020B0604020202020204" pitchFamily="34" charset="0"/>
              <a:buNone/>
            </a:pPr>
            <a:r>
              <a:rPr kumimoji="0" lang="en-US" altLang="zh-CN" sz="3400" b="1" i="0" noProof="0">
                <a:solidFill>
                  <a:schemeClr val="tx1"/>
                </a:solidFill>
                <a:effectLst>
                  <a:outerShdw blurRad="38100" dist="19050" dir="2700000" algn="tl" rotWithShape="0">
                    <a:schemeClr val="dk1">
                      <a:alpha val="40000"/>
                    </a:schemeClr>
                  </a:outerShdw>
                </a:effectLst>
                <a:uLnTx/>
                <a:uFillTx/>
                <a:cs typeface="Arial" panose="020B0604020202020204" pitchFamily="34" charset="0"/>
              </a:rPr>
              <a:t>Acts 2: 42 - 47</a:t>
            </a:r>
            <a:endParaRPr kumimoji="0" lang="en-US" altLang="zh-CN" sz="3400" b="1" i="0" noProof="0">
              <a:solidFill>
                <a:schemeClr val="tx1"/>
              </a:solidFill>
              <a:effectLst>
                <a:outerShdw blurRad="38100" dist="19050" dir="2700000" algn="tl" rotWithShape="0">
                  <a:schemeClr val="dk1">
                    <a:alpha val="40000"/>
                  </a:schemeClr>
                </a:outerShdw>
              </a:effectLst>
              <a:uLnTx/>
              <a:uFillTx/>
              <a:cs typeface="Arial" panose="020B0604020202020204" pitchFamily="34" charset="0"/>
            </a:endParaRPr>
          </a:p>
        </p:txBody>
      </p:sp>
      <p:sp>
        <p:nvSpPr>
          <p:cNvPr id="4" name="文本框 3"/>
          <p:cNvSpPr txBox="1"/>
          <p:nvPr/>
        </p:nvSpPr>
        <p:spPr>
          <a:xfrm>
            <a:off x="3813810" y="654685"/>
            <a:ext cx="7924800" cy="3305810"/>
          </a:xfrm>
          <a:prstGeom prst="rect">
            <a:avLst/>
          </a:prstGeom>
          <a:noFill/>
          <a:ln>
            <a:solidFill>
              <a:schemeClr val="bg2">
                <a:lumMod val="90000"/>
              </a:schemeClr>
            </a:solidFill>
          </a:ln>
        </p:spPr>
        <p:txBody>
          <a:bodyPr wrap="square" rtlCol="0">
            <a:noAutofit/>
            <a:scene3d>
              <a:camera prst="orthographicFront"/>
              <a:lightRig rig="threePt" dir="t"/>
            </a:scene3d>
          </a:bodyPr>
          <a:p>
            <a:pPr>
              <a:lnSpc>
                <a:spcPct val="100000"/>
              </a:lnSpc>
              <a:spcBef>
                <a:spcPts val="0"/>
              </a:spcBef>
              <a:spcAft>
                <a:spcPts val="0"/>
              </a:spcAft>
            </a:pPr>
            <a:endParaRPr lang="en-US" altLang="zh-CN" sz="5000" b="1">
              <a:solidFill>
                <a:schemeClr val="accent1"/>
              </a:solidFill>
              <a:cs typeface="Arial" panose="020B0604020202020204" pitchFamily="34" charset="0"/>
              <a:sym typeface="+mn-ea"/>
            </a:endParaRPr>
          </a:p>
          <a:p>
            <a:pPr>
              <a:lnSpc>
                <a:spcPct val="100000"/>
              </a:lnSpc>
              <a:spcBef>
                <a:spcPts val="0"/>
              </a:spcBef>
              <a:spcAft>
                <a:spcPts val="0"/>
              </a:spcAft>
            </a:pPr>
            <a:r>
              <a:rPr lang="en-US" altLang="zh-CN" sz="5000" b="1">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sym typeface="+mn-ea"/>
              </a:rPr>
              <a:t>Stirring One Another up unto Spiritual Growth</a:t>
            </a:r>
            <a:endParaRPr lang="en-US" altLang="zh-CN" sz="5000" b="1">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sym typeface="+mn-ea"/>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7583" y="632830"/>
            <a:ext cx="10473227" cy="5672056"/>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7758" y="533874"/>
            <a:ext cx="200751" cy="2007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80927" y="6204776"/>
            <a:ext cx="200751" cy="20075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7758" y="532765"/>
            <a:ext cx="200751" cy="20075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77601" y="6203665"/>
            <a:ext cx="200751" cy="20075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矩形 28"/>
          <p:cNvSpPr/>
          <p:nvPr>
            <p:custDataLst>
              <p:tags r:id="rId19"/>
            </p:custDataLst>
          </p:nvPr>
        </p:nvSpPr>
        <p:spPr>
          <a:xfrm>
            <a:off x="749300" y="723265"/>
            <a:ext cx="9821545" cy="62865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2" name="Rectangle 29"/>
          <p:cNvSpPr/>
          <p:nvPr>
            <p:custDataLst>
              <p:tags r:id="rId20"/>
            </p:custDataLst>
          </p:nvPr>
        </p:nvSpPr>
        <p:spPr>
          <a:xfrm flipH="1">
            <a:off x="1089025" y="633730"/>
            <a:ext cx="9230995" cy="786130"/>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nSpc>
                <a:spcPct val="100000"/>
              </a:lnSpc>
              <a:spcBef>
                <a:spcPts val="0"/>
              </a:spcBef>
              <a:spcAft>
                <a:spcPts val="0"/>
              </a:spcAft>
            </a:pP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4. </a:t>
            </a: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Prayer</a:t>
            </a:r>
            <a:endPar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endParaRPr>
          </a:p>
        </p:txBody>
      </p:sp>
      <p:sp>
        <p:nvSpPr>
          <p:cNvPr id="34" name="椭圆 33"/>
          <p:cNvSpPr/>
          <p:nvPr>
            <p:custDataLst>
              <p:tags r:id="rId21"/>
            </p:custDataLst>
          </p:nvPr>
        </p:nvSpPr>
        <p:spPr>
          <a:xfrm>
            <a:off x="5429759" y="533874"/>
            <a:ext cx="200751" cy="2007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2"/>
            </p:custDataLst>
          </p:nvPr>
        </p:nvSpPr>
        <p:spPr>
          <a:xfrm>
            <a:off x="9222930" y="6204776"/>
            <a:ext cx="200751" cy="2007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3"/>
            </p:custDataLst>
          </p:nvPr>
        </p:nvSpPr>
        <p:spPr>
          <a:xfrm>
            <a:off x="5429759" y="532765"/>
            <a:ext cx="200751" cy="20075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4"/>
            </p:custDataLst>
          </p:nvPr>
        </p:nvSpPr>
        <p:spPr>
          <a:xfrm>
            <a:off x="9216276" y="6203665"/>
            <a:ext cx="200751" cy="20075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5"/>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pic>
        <p:nvPicPr>
          <p:cNvPr id="2" name="图片 1" descr="R-C"/>
          <p:cNvPicPr>
            <a:picLocks noChangeAspect="1"/>
          </p:cNvPicPr>
          <p:nvPr/>
        </p:nvPicPr>
        <p:blipFill>
          <a:blip r:embed="rId26"/>
          <a:stretch>
            <a:fillRect/>
          </a:stretch>
        </p:blipFill>
        <p:spPr>
          <a:xfrm>
            <a:off x="7881620" y="1824990"/>
            <a:ext cx="3590290" cy="3839845"/>
          </a:xfrm>
          <a:prstGeom prst="rect">
            <a:avLst/>
          </a:prstGeom>
        </p:spPr>
      </p:pic>
      <p:sp>
        <p:nvSpPr>
          <p:cNvPr id="4" name="TextBox 21"/>
          <p:cNvSpPr txBox="1"/>
          <p:nvPr>
            <p:custDataLst>
              <p:tags r:id="rId27"/>
            </p:custDataLst>
          </p:nvPr>
        </p:nvSpPr>
        <p:spPr>
          <a:xfrm flipH="1">
            <a:off x="1188720" y="1450340"/>
            <a:ext cx="7498080" cy="4754245"/>
          </a:xfrm>
          <a:prstGeom prst="rect">
            <a:avLst/>
          </a:prstGeom>
          <a:solidFill>
            <a:schemeClr val="bg2"/>
          </a:solidFill>
          <a:ln>
            <a:solidFill>
              <a:schemeClr val="bg2"/>
            </a:solidFill>
          </a:ln>
        </p:spPr>
        <p:txBody>
          <a:bodyPr wrap="square" rtlCol="0" anchor="ctr">
            <a:noAutofit/>
          </a:bodyPr>
          <a:p>
            <a:pPr marL="0">
              <a:lnSpc>
                <a:spcPct val="120000"/>
              </a:lnSpc>
              <a:spcBef>
                <a:spcPts val="0"/>
              </a:spcBef>
              <a:spcAft>
                <a:spcPts val="800"/>
              </a:spcAft>
            </a:pPr>
            <a:r>
              <a:rPr lang="en-US" altLang="zh-CN" sz="23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Acts 12: 5 So Peter was kept in prison,</a:t>
            </a:r>
            <a:r>
              <a:rPr lang="en-US" altLang="zh-CN" sz="2300" spc="160" dirty="0">
                <a:solidFill>
                  <a:srgbClr val="FF0000"/>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but earnest prayer for him was made to God by the church</a:t>
            </a:r>
            <a:r>
              <a:rPr lang="en-US" altLang="zh-CN" sz="23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6 Now when Herod was about to bring him out, on that very night, Peter was sleeping between two soldiers, bound with two chains, and sentries before the door were guarding the prison. 7 And behold, an angel of the Lord stood next to him, and a light shone in the cell. He struck Peter on the side and woke him, saying, “Get up quickly.” And the chains fell off his hands.</a:t>
            </a:r>
            <a:endParaRPr lang="en-US" altLang="zh-CN"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p:txBody>
      </p:sp>
    </p:spTree>
    <p:custDataLst>
      <p:tags r:id="rId28"/>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4" name="文本框 3"/>
          <p:cNvSpPr txBox="1"/>
          <p:nvPr>
            <p:custDataLst>
              <p:tags r:id="rId4"/>
            </p:custDataLst>
          </p:nvPr>
        </p:nvSpPr>
        <p:spPr>
          <a:xfrm>
            <a:off x="643255" y="366395"/>
            <a:ext cx="10829290" cy="5488940"/>
          </a:xfrm>
          <a:prstGeom prst="rect">
            <a:avLst/>
          </a:prstGeom>
          <a:solidFill>
            <a:schemeClr val="bg1"/>
          </a:solidFill>
          <a:ln>
            <a:solidFill>
              <a:schemeClr val="tx2">
                <a:lumMod val="90000"/>
              </a:schemeClr>
            </a:solidFill>
          </a:ln>
        </p:spPr>
        <p:txBody>
          <a:bodyPr wrap="square" rtlCol="0" anchor="t">
            <a:noAutofit/>
          </a:bodyPr>
          <a:p>
            <a:pPr indent="0">
              <a:buNone/>
            </a:pPr>
            <a:r>
              <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What is the importance of church growth?</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en-US" altLang="zh-CN"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1. The sacrifice of Jesus</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Ephesians 5</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25 </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4" name="文本框 3"/>
          <p:cNvSpPr txBox="1"/>
          <p:nvPr>
            <p:custDataLst>
              <p:tags r:id="rId4"/>
            </p:custDataLst>
          </p:nvPr>
        </p:nvSpPr>
        <p:spPr>
          <a:xfrm>
            <a:off x="643255" y="844550"/>
            <a:ext cx="10829290" cy="5010785"/>
          </a:xfrm>
          <a:prstGeom prst="rect">
            <a:avLst/>
          </a:prstGeom>
          <a:solidFill>
            <a:schemeClr val="bg1"/>
          </a:solidFill>
          <a:ln>
            <a:solidFill>
              <a:schemeClr val="tx2">
                <a:lumMod val="90000"/>
              </a:schemeClr>
            </a:solidFill>
          </a:ln>
        </p:spPr>
        <p:txBody>
          <a:bodyPr wrap="square" rtlCol="0" anchor="t">
            <a:noAutofit/>
          </a:bodyPr>
          <a:p>
            <a:pPr indent="0">
              <a:buNone/>
            </a:pPr>
            <a:r>
              <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What is the importance of church growth?</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en-US" altLang="zh-CN"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2. The spiritual warfare</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Ephesians 6</a:t>
            </a:r>
            <a:r>
              <a:rPr 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a:t>
            </a:r>
            <a:r>
              <a:rPr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12 For we wrestle not against flesh and blood, but against principalities, against powers, against the rulers of the darkness of this world, against spiritual wickedness in high places.</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4" name="文本框 3"/>
          <p:cNvSpPr txBox="1"/>
          <p:nvPr>
            <p:custDataLst>
              <p:tags r:id="rId4"/>
            </p:custDataLst>
          </p:nvPr>
        </p:nvSpPr>
        <p:spPr>
          <a:xfrm>
            <a:off x="643255" y="366395"/>
            <a:ext cx="10829290" cy="5488940"/>
          </a:xfrm>
          <a:prstGeom prst="rect">
            <a:avLst/>
          </a:prstGeom>
          <a:solidFill>
            <a:schemeClr val="bg1"/>
          </a:solidFill>
          <a:ln>
            <a:solidFill>
              <a:schemeClr val="tx2">
                <a:lumMod val="90000"/>
              </a:schemeClr>
            </a:solidFill>
          </a:ln>
        </p:spPr>
        <p:txBody>
          <a:bodyPr wrap="square" rtlCol="0" anchor="t">
            <a:noAutofit/>
          </a:bodyPr>
          <a:p>
            <a:pPr indent="0">
              <a:buNone/>
            </a:pPr>
            <a:r>
              <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What is the importance of church growth?</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en-US" altLang="zh-CN"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2. The spiritual warfare</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2 Corinthians 10:3</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6</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For though we walk in the flesh, we are not waging war according to the flesh. For the weapons of our warfare are not of the flesh but have divine power to destroy strongholds. We destroy arguments and every lofty opinion raised against the knowledge of God, and take every thought captive to obey Christ, being ready to punish every disobedience, when your obedience is complete.</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4" name="文本框 3"/>
          <p:cNvSpPr txBox="1"/>
          <p:nvPr>
            <p:custDataLst>
              <p:tags r:id="rId4"/>
            </p:custDataLst>
          </p:nvPr>
        </p:nvSpPr>
        <p:spPr>
          <a:xfrm>
            <a:off x="643255" y="366395"/>
            <a:ext cx="10829290" cy="6039485"/>
          </a:xfrm>
          <a:prstGeom prst="rect">
            <a:avLst/>
          </a:prstGeom>
          <a:solidFill>
            <a:schemeClr val="bg1"/>
          </a:solidFill>
          <a:ln>
            <a:solidFill>
              <a:schemeClr val="tx2">
                <a:lumMod val="90000"/>
              </a:schemeClr>
            </a:solidFill>
          </a:ln>
        </p:spPr>
        <p:txBody>
          <a:bodyPr wrap="square" rtlCol="0" anchor="t">
            <a:noAutofit/>
          </a:bodyPr>
          <a:p>
            <a:pPr indent="0">
              <a:buNone/>
            </a:pPr>
            <a:r>
              <a:rPr lang="zh-CN" altLang="en-US"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What is the importance of church growth?</a:t>
            </a:r>
            <a:endParaRPr lang="zh-CN" altLang="en-US"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endParaRPr lang="zh-CN" altLang="en-US"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en-US" altLang="zh-CN"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3. Represent</a:t>
            </a:r>
            <a:r>
              <a:rPr lang="en-US" altLang="zh-CN"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ing a kingdom</a:t>
            </a:r>
            <a:endParaRPr lang="zh-CN" altLang="en-US" sz="36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John 12</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44</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-46</a:t>
            </a:r>
            <a:endPar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And Jesus cried out and said, </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Whoever believes in me, believes not in me but in him who sent me. And whoever sees me sees him who sent me. I have come into the world as light, so that whoever believes in me may not remain in darkness.</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Matthew 5</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14-16</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You are the light of the world.</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r>
              <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 let your light shine before others, so that they may see your good works and give glory to your Father who is in heaven.</a:t>
            </a:r>
            <a:r>
              <a:rPr lang="en-US" altLang="zh-CN"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rPr>
              <a:t>”</a:t>
            </a: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a:p>
            <a:pPr indent="0">
              <a:buNone/>
            </a:pPr>
            <a:endParaRPr lang="zh-CN" altLang="en-US" sz="2800">
              <a:solidFill>
                <a:schemeClr val="dk1"/>
              </a:solidFill>
              <a:effectLst>
                <a:outerShdw blurRad="38100" dist="19050" dir="2700000" algn="tl" rotWithShape="0">
                  <a:schemeClr val="dk1">
                    <a:alpha val="40000"/>
                  </a:schemeClr>
                </a:outerShdw>
              </a:effectLst>
              <a:latin typeface="+mj-lt"/>
              <a:ea typeface="微软雅黑" panose="020B0503020204020204" charset="-122"/>
              <a:cs typeface="+mj-lt"/>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3" name="内容占位符 2"/>
          <p:cNvSpPr>
            <a:spLocks noGrp="1"/>
          </p:cNvSpPr>
          <p:nvPr>
            <p:custDataLst>
              <p:tags r:id="rId4"/>
            </p:custDataLst>
          </p:nvPr>
        </p:nvSpPr>
        <p:spPr>
          <a:xfrm>
            <a:off x="608330" y="777875"/>
            <a:ext cx="10969625" cy="5359400"/>
          </a:xfrm>
          <a:prstGeom prst="rect">
            <a:avLst/>
          </a:prstGeom>
          <a:solidFill>
            <a:schemeClr val="accent4">
              <a:lumMod val="7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lumMod val="50000"/>
                </a:schemeClr>
              </a:buClr>
              <a:buFont typeface="Webdings" panose="05030102010509060703" pitchFamily="18" charset="2"/>
              <a:buChar char=""/>
              <a:defRPr sz="2400" kern="1200">
                <a:solidFill>
                  <a:schemeClr val="accent3">
                    <a:lumMod val="50000"/>
                  </a:schemeClr>
                </a:solidFill>
                <a:latin typeface="黑体" panose="02010609060101010101" charset="-122"/>
                <a:ea typeface="黑体"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黑体" panose="02010609060101010101" charset="-122"/>
                <a:ea typeface="黑体" panose="02010609060101010101"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zh-CN" altLang="en-US" sz="3200">
              <a:solidFill>
                <a:schemeClr val="dk2"/>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Times New Roman" panose="02020603050405020304" charset="0"/>
            </a:endParaRPr>
          </a:p>
          <a:p>
            <a:pPr marL="0" indent="0" algn="ctr">
              <a:buNone/>
            </a:pPr>
            <a:endParaRPr lang="zh-CN" altLang="en-US" sz="3200">
              <a:solidFill>
                <a:schemeClr val="dk2"/>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Times New Roman" panose="02020603050405020304" charset="0"/>
            </a:endParaRPr>
          </a:p>
          <a:p>
            <a:pPr marL="0" indent="0" algn="ctr">
              <a:buNone/>
            </a:pPr>
            <a:endParaRPr lang="zh-CN" altLang="en-US" sz="3200">
              <a:solidFill>
                <a:schemeClr val="dk2"/>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Times New Roman" panose="02020603050405020304" charset="0"/>
            </a:endParaRPr>
          </a:p>
          <a:p>
            <a:pPr marL="0" indent="0" algn="ctr">
              <a:buNone/>
            </a:pPr>
            <a:endParaRPr lang="zh-CN" altLang="en-US" sz="3200">
              <a:solidFill>
                <a:schemeClr val="dk2"/>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Times New Roman" panose="02020603050405020304" charset="0"/>
            </a:endParaRPr>
          </a:p>
          <a:p>
            <a:pPr marL="0" indent="0" algn="ctr">
              <a:buNone/>
            </a:pPr>
            <a:r>
              <a:rPr lang="en-US" altLang="zh-CN" sz="6000">
                <a:solidFill>
                  <a:schemeClr val="dk2"/>
                </a:solidFill>
                <a:effectLst>
                  <a:outerShdw blurRad="38100" dist="19050" dir="2700000" algn="tl" rotWithShape="0">
                    <a:schemeClr val="dk1">
                      <a:alpha val="40000"/>
                    </a:schemeClr>
                  </a:outerShdw>
                </a:effectLst>
                <a:latin typeface="+mj-lt"/>
                <a:ea typeface="微软雅黑" panose="020B0503020204020204" charset="-122"/>
                <a:cs typeface="+mj-lt"/>
              </a:rPr>
              <a:t>Shall we pray...</a:t>
            </a:r>
            <a:endParaRPr lang="en-US" altLang="zh-CN" sz="6000">
              <a:solidFill>
                <a:schemeClr val="dk2"/>
              </a:solidFill>
              <a:effectLst>
                <a:outerShdw blurRad="38100" dist="19050" dir="2700000" algn="tl" rotWithShape="0">
                  <a:schemeClr val="dk1">
                    <a:alpha val="40000"/>
                  </a:schemeClr>
                </a:outerShdw>
              </a:effectLst>
              <a:latin typeface="+mj-lt"/>
              <a:ea typeface="微软雅黑" panose="020B0503020204020204" charset="-122"/>
              <a:cs typeface="+mj-lt"/>
            </a:endParaRPr>
          </a:p>
        </p:txBody>
      </p:sp>
    </p:spTree>
    <p:custDataLst>
      <p:tags r:id="rId5"/>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5" name="图片 14"/>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4" name="图片 13"/>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2" name="标题 1"/>
          <p:cNvSpPr>
            <a:spLocks noGrp="1"/>
          </p:cNvSpPr>
          <p:nvPr>
            <p:custDataLst>
              <p:tags r:id="rId4"/>
            </p:custDataLst>
          </p:nvPr>
        </p:nvSpPr>
        <p:spPr>
          <a:xfrm>
            <a:off x="415290" y="288290"/>
            <a:ext cx="11414760" cy="705485"/>
          </a:xfrm>
          <a:prstGeom prst="rect">
            <a:avLst/>
          </a:prstGeom>
          <a:solidFill>
            <a:schemeClr val="accent2">
              <a:lumMod val="40000"/>
              <a:lumOff val="60000"/>
            </a:schemeClr>
          </a:solidFill>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en-US">
                <a:solidFill>
                  <a:schemeClr val="dk1">
                    <a:lumMod val="85000"/>
                    <a:lumOff val="15000"/>
                  </a:schemeClr>
                </a:solidFill>
                <a:ea typeface="微软雅黑" panose="020B0503020204020204" charset="-122"/>
                <a:cs typeface="+mj-lt"/>
              </a:rPr>
              <a:t>Acts 2: 42-47</a:t>
            </a:r>
            <a:endParaRPr lang="en-US">
              <a:solidFill>
                <a:schemeClr val="dk1">
                  <a:lumMod val="85000"/>
                  <a:lumOff val="15000"/>
                </a:schemeClr>
              </a:solidFill>
              <a:ea typeface="微软雅黑" panose="020B0503020204020204" charset="-122"/>
              <a:cs typeface="+mj-lt"/>
            </a:endParaRPr>
          </a:p>
        </p:txBody>
      </p:sp>
      <p:sp>
        <p:nvSpPr>
          <p:cNvPr id="3" name="内容占位符 2"/>
          <p:cNvSpPr>
            <a:spLocks noGrp="1"/>
          </p:cNvSpPr>
          <p:nvPr>
            <p:custDataLst>
              <p:tags r:id="rId5"/>
            </p:custDataLst>
          </p:nvPr>
        </p:nvSpPr>
        <p:spPr>
          <a:xfrm>
            <a:off x="414655" y="1217930"/>
            <a:ext cx="11414760" cy="5375910"/>
          </a:xfrm>
          <a:prstGeom prst="rect">
            <a:avLst/>
          </a:prstGeom>
          <a:solidFill>
            <a:schemeClr val="bg2"/>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lumMod val="50000"/>
                </a:schemeClr>
              </a:buClr>
              <a:buFont typeface="Webdings" panose="05030102010509060703" pitchFamily="18" charset="2"/>
              <a:buChar char=""/>
              <a:defRPr sz="2400" kern="1200">
                <a:solidFill>
                  <a:schemeClr val="accent3">
                    <a:lumMod val="50000"/>
                  </a:schemeClr>
                </a:solidFill>
                <a:latin typeface="黑体" panose="02010609060101010101" charset="-122"/>
                <a:ea typeface="黑体"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黑体" panose="02010609060101010101" charset="-122"/>
                <a:ea typeface="黑体" panose="02010609060101010101"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黑体" panose="02010609060101010101" charset="-122"/>
                <a:ea typeface="黑体"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3200">
                <a:solidFill>
                  <a:schemeClr val="tx1"/>
                </a:solidFill>
                <a:effectLst>
                  <a:outerShdw blurRad="38100" dist="19050" dir="2700000" algn="tl" rotWithShape="0">
                    <a:schemeClr val="dk1">
                      <a:alpha val="40000"/>
                    </a:schemeClr>
                  </a:outerShdw>
                </a:effectLst>
                <a:latin typeface="+mj-lt"/>
                <a:ea typeface="微软雅黑" panose="020B0503020204020204" charset="-122"/>
                <a:cs typeface="+mj-lt"/>
              </a:rPr>
              <a:t>And they devoted themselves to the apostles</a:t>
            </a:r>
            <a:r>
              <a:rPr lang="en-US" altLang="zh-CN" sz="3200">
                <a:solidFill>
                  <a:schemeClr val="tx1"/>
                </a:solidFill>
                <a:effectLst>
                  <a:outerShdw blurRad="38100" dist="19050" dir="2700000" algn="tl" rotWithShape="0">
                    <a:schemeClr val="dk1">
                      <a:alpha val="40000"/>
                    </a:schemeClr>
                  </a:outerShdw>
                </a:effectLst>
                <a:latin typeface="+mj-lt"/>
                <a:ea typeface="微软雅黑" panose="020B0503020204020204" charset="-122"/>
                <a:cs typeface="+mj-lt"/>
              </a:rPr>
              <a:t>’</a:t>
            </a:r>
            <a:r>
              <a:rPr lang="zh-CN" altLang="en-US" sz="3200">
                <a:solidFill>
                  <a:schemeClr val="tx1"/>
                </a:solidFill>
                <a:effectLst>
                  <a:outerShdw blurRad="38100" dist="19050" dir="2700000" algn="tl" rotWithShape="0">
                    <a:schemeClr val="dk1">
                      <a:alpha val="40000"/>
                    </a:schemeClr>
                  </a:outerShdw>
                </a:effectLst>
                <a:latin typeface="+mj-lt"/>
                <a:ea typeface="微软雅黑" panose="020B0503020204020204" charset="-122"/>
                <a:cs typeface="+mj-lt"/>
              </a:rPr>
              <a:t> teaching and the fellowship, to the breaking of bread and the prayers. And awe came upon every soul, and many wonders and signs were being done through the apostles. And all who believed were together and had all things in common. 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a:t>
            </a:r>
            <a:endParaRPr lang="zh-CN" altLang="en-US" sz="3200">
              <a:solidFill>
                <a:schemeClr val="tx1"/>
              </a:solidFill>
              <a:effectLst>
                <a:outerShdw blurRad="38100" dist="19050" dir="2700000" algn="tl" rotWithShape="0">
                  <a:schemeClr val="dk1">
                    <a:alpha val="40000"/>
                  </a:schemeClr>
                </a:outerShdw>
              </a:effectLst>
              <a:latin typeface="+mj-lt"/>
              <a:ea typeface="微软雅黑" panose="020B0503020204020204" charset="-122"/>
              <a:cs typeface="+mj-lt"/>
            </a:endParaRPr>
          </a:p>
        </p:txBody>
      </p:sp>
    </p:spTree>
    <p:custDataLst>
      <p:tags r:id="rId6"/>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4" name="图片 13"/>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13" name="图片 12"/>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sp>
        <p:nvSpPr>
          <p:cNvPr id="54" name="文本框 53"/>
          <p:cNvSpPr txBox="1"/>
          <p:nvPr>
            <p:custDataLst>
              <p:tags r:id="rId4"/>
            </p:custDataLst>
          </p:nvPr>
        </p:nvSpPr>
        <p:spPr>
          <a:xfrm>
            <a:off x="643748" y="4565780"/>
            <a:ext cx="2443177" cy="712466"/>
          </a:xfrm>
          <a:prstGeom prst="rect">
            <a:avLst/>
          </a:prstGeom>
          <a:noFill/>
          <a:ln>
            <a:solidFill>
              <a:schemeClr val="dk2">
                <a:lumMod val="75000"/>
              </a:schemeClr>
            </a:solidFill>
          </a:ln>
        </p:spPr>
        <p:txBody>
          <a:bodyPr wrap="square" lIns="90000" tIns="46800" rIns="90000" bIns="46800" anchor="ctr"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l">
              <a:lnSpc>
                <a:spcPct val="120000"/>
              </a:lnSpc>
            </a:pPr>
            <a:r>
              <a:rPr lang="en-US" altLang="zh-CN"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D</a:t>
            </a:r>
            <a:r>
              <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octrine</a:t>
            </a:r>
            <a:endPar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endParaRPr>
          </a:p>
        </p:txBody>
      </p:sp>
      <p:sp>
        <p:nvSpPr>
          <p:cNvPr id="57" name="文本框 56"/>
          <p:cNvSpPr txBox="1"/>
          <p:nvPr>
            <p:custDataLst>
              <p:tags r:id="rId5"/>
            </p:custDataLst>
          </p:nvPr>
        </p:nvSpPr>
        <p:spPr>
          <a:xfrm>
            <a:off x="3341486" y="4565780"/>
            <a:ext cx="2443177" cy="712466"/>
          </a:xfrm>
          <a:prstGeom prst="rect">
            <a:avLst/>
          </a:prstGeom>
          <a:noFill/>
          <a:ln>
            <a:solidFill>
              <a:schemeClr val="dk2">
                <a:lumMod val="75000"/>
              </a:schemeClr>
            </a:solidFill>
          </a:ln>
        </p:spPr>
        <p:txBody>
          <a:bodyPr wrap="square" lIns="90000" tIns="46800" rIns="90000" bIns="46800" anchor="ctr" anchorCtr="0">
            <a:normAutofit lnSpcReduction="10000"/>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l">
              <a:lnSpc>
                <a:spcPct val="120000"/>
              </a:lnSpc>
            </a:pPr>
            <a:r>
              <a:rPr lang="en-US" altLang="zh-CN"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F</a:t>
            </a:r>
            <a:r>
              <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ellowship</a:t>
            </a:r>
            <a:endPar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endParaRPr>
          </a:p>
        </p:txBody>
      </p:sp>
      <p:sp>
        <p:nvSpPr>
          <p:cNvPr id="59" name="文本框 58"/>
          <p:cNvSpPr txBox="1"/>
          <p:nvPr>
            <p:custDataLst>
              <p:tags r:id="rId6"/>
            </p:custDataLst>
          </p:nvPr>
        </p:nvSpPr>
        <p:spPr>
          <a:xfrm>
            <a:off x="5910580" y="4565650"/>
            <a:ext cx="2941320" cy="712470"/>
          </a:xfrm>
          <a:prstGeom prst="rect">
            <a:avLst/>
          </a:prstGeom>
          <a:noFill/>
          <a:ln>
            <a:solidFill>
              <a:schemeClr val="dk2">
                <a:lumMod val="75000"/>
              </a:schemeClr>
            </a:solidFill>
          </a:ln>
        </p:spPr>
        <p:txBody>
          <a:bodyPr wrap="square" lIns="90000" tIns="46800" rIns="90000" bIns="46800" anchor="ctr" anchorCtr="0">
            <a:noAutofit/>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ctr">
              <a:lnSpc>
                <a:spcPct val="120000"/>
              </a:lnSpc>
            </a:pPr>
            <a:r>
              <a:rPr lang="en-US" altLang="zh-CN"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B</a:t>
            </a:r>
            <a:r>
              <a:rPr lang="zh-CN" altLang="en-US"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reaking of </a:t>
            </a:r>
            <a:endParaRPr lang="zh-CN" altLang="en-US"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endParaRPr>
          </a:p>
          <a:p>
            <a:pPr algn="ctr">
              <a:lnSpc>
                <a:spcPct val="120000"/>
              </a:lnSpc>
            </a:pPr>
            <a:r>
              <a:rPr lang="en-US" altLang="zh-CN"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B</a:t>
            </a:r>
            <a:r>
              <a:rPr lang="zh-CN" altLang="en-US"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read</a:t>
            </a:r>
            <a:endParaRPr lang="zh-CN" altLang="en-US" sz="20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endParaRPr>
          </a:p>
        </p:txBody>
      </p:sp>
      <p:sp>
        <p:nvSpPr>
          <p:cNvPr id="61" name="文本框 60"/>
          <p:cNvSpPr txBox="1"/>
          <p:nvPr>
            <p:custDataLst>
              <p:tags r:id="rId7"/>
            </p:custDataLst>
          </p:nvPr>
        </p:nvSpPr>
        <p:spPr>
          <a:xfrm>
            <a:off x="9001462" y="4565780"/>
            <a:ext cx="2443177" cy="712466"/>
          </a:xfrm>
          <a:prstGeom prst="rect">
            <a:avLst/>
          </a:prstGeom>
          <a:noFill/>
          <a:ln>
            <a:solidFill>
              <a:schemeClr val="dk2">
                <a:lumMod val="75000"/>
              </a:schemeClr>
            </a:solidFill>
          </a:ln>
        </p:spPr>
        <p:txBody>
          <a:bodyPr wrap="square" lIns="90000" tIns="46800" rIns="90000" bIns="46800" anchor="ctr" anchorCtr="0">
            <a:normAutofit lnSpcReduction="10000"/>
            <a:scene3d>
              <a:camera prst="orthographicFront"/>
              <a:lightRig rig="threePt" dir="t"/>
            </a:scene3d>
          </a:bodyPr>
          <a:lstStyle>
            <a:defPPr>
              <a:defRPr lang="zh-CN"/>
            </a:defPPr>
            <a:lvl1pPr marL="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1pPr>
            <a:lvl2pPr marL="457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2pPr>
            <a:lvl3pPr marL="914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3pPr>
            <a:lvl4pPr marL="1371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4pPr>
            <a:lvl5pPr marL="18288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5pPr>
            <a:lvl6pPr marL="22860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6pPr>
            <a:lvl7pPr marL="27432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7pPr>
            <a:lvl8pPr marL="32004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8pPr>
            <a:lvl9pPr marL="3657600" algn="l" defTabSz="913765" rtl="0" eaLnBrk="1" latinLnBrk="0" hangingPunct="1">
              <a:defRPr sz="1800" kern="1200">
                <a:solidFill>
                  <a:srgbClr val="000000"/>
                </a:solidFill>
                <a:latin typeface="Arial" panose="020B0604020202020204" pitchFamily="34" charset="0"/>
                <a:ea typeface="微软雅黑" panose="020B0503020204020204" charset="-122"/>
                <a:cs typeface="+mn-ea"/>
              </a:defRPr>
            </a:lvl9pPr>
          </a:lstStyle>
          <a:p>
            <a:pPr algn="l">
              <a:lnSpc>
                <a:spcPct val="120000"/>
              </a:lnSpc>
            </a:pPr>
            <a:r>
              <a:rPr lang="en-US" altLang="zh-CN"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P</a:t>
            </a:r>
            <a:r>
              <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rPr>
              <a:t>rayer</a:t>
            </a:r>
            <a:endParaRPr lang="zh-CN" altLang="en-US" sz="2400" b="1" spc="300">
              <a:solidFill>
                <a:schemeClr val="dk1"/>
              </a:solidFill>
              <a:effectLst>
                <a:outerShdw blurRad="38100" dist="19050" dir="2700000" algn="tl" rotWithShape="0">
                  <a:schemeClr val="dk1">
                    <a:alpha val="40000"/>
                  </a:schemeClr>
                </a:outerShdw>
              </a:effectLst>
              <a:ea typeface="汉仪旗黑-85S" panose="00020600040101010101" pitchFamily="18" charset="-122"/>
              <a:cs typeface="Arial" panose="020B0604020202020204" pitchFamily="34" charset="0"/>
              <a:sym typeface="Arial" panose="020B0604020202020204" pitchFamily="34" charset="0"/>
            </a:endParaRPr>
          </a:p>
        </p:txBody>
      </p:sp>
      <p:sp>
        <p:nvSpPr>
          <p:cNvPr id="35" name="任意形状 34" descr="A0"/>
          <p:cNvSpPr/>
          <p:nvPr>
            <p:custDataLst>
              <p:tags r:id="rId8"/>
            </p:custDataLst>
          </p:nvPr>
        </p:nvSpPr>
        <p:spPr>
          <a:xfrm>
            <a:off x="6625265" y="3694152"/>
            <a:ext cx="760738" cy="876711"/>
          </a:xfrm>
          <a:custGeom>
            <a:avLst/>
            <a:gdLst>
              <a:gd name="connsiteX0" fmla="*/ 316687 w 631918"/>
              <a:gd name="connsiteY0" fmla="*/ 0 h 728253"/>
              <a:gd name="connsiteX1" fmla="*/ 631918 w 631918"/>
              <a:gd name="connsiteY1" fmla="*/ 309389 h 728253"/>
              <a:gd name="connsiteX2" fmla="*/ 631918 w 631918"/>
              <a:gd name="connsiteY2" fmla="*/ 728253 h 728253"/>
              <a:gd name="connsiteX3" fmla="*/ 442195 w 631918"/>
              <a:gd name="connsiteY3" fmla="*/ 728253 h 728253"/>
              <a:gd name="connsiteX4" fmla="*/ 442195 w 631918"/>
              <a:gd name="connsiteY4" fmla="*/ 312322 h 728253"/>
              <a:gd name="connsiteX5" fmla="*/ 316687 w 631918"/>
              <a:gd name="connsiteY5" fmla="*/ 170751 h 728253"/>
              <a:gd name="connsiteX6" fmla="*/ 189724 w 631918"/>
              <a:gd name="connsiteY6" fmla="*/ 312311 h 728253"/>
              <a:gd name="connsiteX7" fmla="*/ 189724 w 631918"/>
              <a:gd name="connsiteY7" fmla="*/ 728253 h 728253"/>
              <a:gd name="connsiteX8" fmla="*/ 0 w 631918"/>
              <a:gd name="connsiteY8" fmla="*/ 728253 h 728253"/>
              <a:gd name="connsiteX9" fmla="*/ 0 w 631918"/>
              <a:gd name="connsiteY9" fmla="*/ 309389 h 728253"/>
              <a:gd name="connsiteX10" fmla="*/ 316687 w 631918"/>
              <a:gd name="connsiteY10" fmla="*/ 0 h 728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1918" h="728253">
                <a:moveTo>
                  <a:pt x="316687" y="0"/>
                </a:moveTo>
                <a:cubicBezTo>
                  <a:pt x="485970" y="0"/>
                  <a:pt x="631918" y="110913"/>
                  <a:pt x="631918" y="309389"/>
                </a:cubicBezTo>
                <a:lnTo>
                  <a:pt x="631918" y="728253"/>
                </a:lnTo>
                <a:lnTo>
                  <a:pt x="442195" y="728253"/>
                </a:lnTo>
                <a:lnTo>
                  <a:pt x="442195" y="312322"/>
                </a:lnTo>
                <a:cubicBezTo>
                  <a:pt x="442195" y="224747"/>
                  <a:pt x="391121" y="170751"/>
                  <a:pt x="316687" y="170751"/>
                </a:cubicBezTo>
                <a:cubicBezTo>
                  <a:pt x="242264" y="170751"/>
                  <a:pt x="189724" y="224747"/>
                  <a:pt x="189724" y="312311"/>
                </a:cubicBezTo>
                <a:lnTo>
                  <a:pt x="189724" y="728253"/>
                </a:lnTo>
                <a:lnTo>
                  <a:pt x="0" y="728253"/>
                </a:lnTo>
                <a:lnTo>
                  <a:pt x="0" y="309389"/>
                </a:lnTo>
                <a:cubicBezTo>
                  <a:pt x="0" y="110913"/>
                  <a:pt x="147402" y="0"/>
                  <a:pt x="316687" y="0"/>
                </a:cubicBezTo>
                <a:close/>
              </a:path>
            </a:pathLst>
          </a:custGeom>
          <a:solidFill>
            <a:schemeClr val="accent3"/>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40" name="任意形状 39" descr="A3"/>
          <p:cNvSpPr/>
          <p:nvPr>
            <p:custDataLst>
              <p:tags r:id="rId9"/>
            </p:custDataLst>
          </p:nvPr>
        </p:nvSpPr>
        <p:spPr>
          <a:xfrm>
            <a:off x="7574781" y="3694914"/>
            <a:ext cx="778562" cy="876691"/>
          </a:xfrm>
          <a:custGeom>
            <a:avLst/>
            <a:gdLst>
              <a:gd name="connsiteX0" fmla="*/ 317950 w 646724"/>
              <a:gd name="connsiteY0" fmla="*/ 0 h 728236"/>
              <a:gd name="connsiteX1" fmla="*/ 634446 w 646724"/>
              <a:gd name="connsiteY1" fmla="*/ 297536 h 728236"/>
              <a:gd name="connsiteX2" fmla="*/ 514853 w 646724"/>
              <a:gd name="connsiteY2" fmla="*/ 510481 h 728236"/>
              <a:gd name="connsiteX3" fmla="*/ 638527 w 646724"/>
              <a:gd name="connsiteY3" fmla="*/ 662462 h 728236"/>
              <a:gd name="connsiteX4" fmla="*/ 646724 w 646724"/>
              <a:gd name="connsiteY4" fmla="*/ 728236 h 728236"/>
              <a:gd name="connsiteX5" fmla="*/ 457343 w 646724"/>
              <a:gd name="connsiteY5" fmla="*/ 728236 h 728236"/>
              <a:gd name="connsiteX6" fmla="*/ 449772 w 646724"/>
              <a:gd name="connsiteY6" fmla="*/ 682292 h 728236"/>
              <a:gd name="connsiteX7" fmla="*/ 313565 w 646724"/>
              <a:gd name="connsiteY7" fmla="*/ 597992 h 728236"/>
              <a:gd name="connsiteX8" fmla="*/ 285868 w 646724"/>
              <a:gd name="connsiteY8" fmla="*/ 597992 h 728236"/>
              <a:gd name="connsiteX9" fmla="*/ 285868 w 646724"/>
              <a:gd name="connsiteY9" fmla="*/ 433183 h 728236"/>
              <a:gd name="connsiteX10" fmla="*/ 313576 w 646724"/>
              <a:gd name="connsiteY10" fmla="*/ 433183 h 728236"/>
              <a:gd name="connsiteX11" fmla="*/ 444837 w 646724"/>
              <a:gd name="connsiteY11" fmla="*/ 303364 h 728236"/>
              <a:gd name="connsiteX12" fmla="*/ 317950 w 646724"/>
              <a:gd name="connsiteY12" fmla="*/ 170649 h 728236"/>
              <a:gd name="connsiteX13" fmla="*/ 189609 w 646724"/>
              <a:gd name="connsiteY13" fmla="*/ 296082 h 728236"/>
              <a:gd name="connsiteX14" fmla="*/ 0 w 646724"/>
              <a:gd name="connsiteY14" fmla="*/ 296082 h 728236"/>
              <a:gd name="connsiteX15" fmla="*/ 317950 w 646724"/>
              <a:gd name="connsiteY15" fmla="*/ 0 h 72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46724" h="728236">
                <a:moveTo>
                  <a:pt x="317950" y="0"/>
                </a:moveTo>
                <a:cubicBezTo>
                  <a:pt x="501731" y="0"/>
                  <a:pt x="634446" y="122513"/>
                  <a:pt x="634446" y="297536"/>
                </a:cubicBezTo>
                <a:cubicBezTo>
                  <a:pt x="634446" y="409848"/>
                  <a:pt x="583403" y="474013"/>
                  <a:pt x="514853" y="510481"/>
                </a:cubicBezTo>
                <a:cubicBezTo>
                  <a:pt x="570637" y="540013"/>
                  <a:pt x="618221" y="587598"/>
                  <a:pt x="638527" y="662462"/>
                </a:cubicBezTo>
                <a:lnTo>
                  <a:pt x="646724" y="728236"/>
                </a:lnTo>
                <a:lnTo>
                  <a:pt x="457343" y="728236"/>
                </a:lnTo>
                <a:lnTo>
                  <a:pt x="449772" y="682292"/>
                </a:lnTo>
                <a:cubicBezTo>
                  <a:pt x="430628" y="629989"/>
                  <a:pt x="383587" y="597992"/>
                  <a:pt x="313565" y="597992"/>
                </a:cubicBezTo>
                <a:lnTo>
                  <a:pt x="285868" y="597992"/>
                </a:lnTo>
                <a:lnTo>
                  <a:pt x="285868" y="433183"/>
                </a:lnTo>
                <a:lnTo>
                  <a:pt x="313576" y="433183"/>
                </a:lnTo>
                <a:cubicBezTo>
                  <a:pt x="405461" y="433183"/>
                  <a:pt x="444837" y="376300"/>
                  <a:pt x="444837" y="303364"/>
                </a:cubicBezTo>
                <a:cubicBezTo>
                  <a:pt x="444837" y="215864"/>
                  <a:pt x="386500" y="170649"/>
                  <a:pt x="317950" y="170649"/>
                </a:cubicBezTo>
                <a:cubicBezTo>
                  <a:pt x="246480" y="170649"/>
                  <a:pt x="193983" y="217319"/>
                  <a:pt x="189609" y="296082"/>
                </a:cubicBezTo>
                <a:lnTo>
                  <a:pt x="0" y="296082"/>
                </a:lnTo>
                <a:cubicBezTo>
                  <a:pt x="4373" y="110846"/>
                  <a:pt x="142928" y="0"/>
                  <a:pt x="317950" y="0"/>
                </a:cubicBezTo>
                <a:close/>
              </a:path>
            </a:pathLst>
          </a:custGeom>
          <a:solidFill>
            <a:schemeClr val="accent3"/>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43" name="任意形状 42" descr="A0"/>
          <p:cNvSpPr/>
          <p:nvPr>
            <p:custDataLst>
              <p:tags r:id="rId10"/>
            </p:custDataLst>
          </p:nvPr>
        </p:nvSpPr>
        <p:spPr>
          <a:xfrm>
            <a:off x="9348073" y="3701794"/>
            <a:ext cx="760282" cy="855669"/>
          </a:xfrm>
          <a:custGeom>
            <a:avLst/>
            <a:gdLst>
              <a:gd name="connsiteX0" fmla="*/ 316496 w 631539"/>
              <a:gd name="connsiteY0" fmla="*/ 0 h 710774"/>
              <a:gd name="connsiteX1" fmla="*/ 631539 w 631539"/>
              <a:gd name="connsiteY1" fmla="*/ 309202 h 710774"/>
              <a:gd name="connsiteX2" fmla="*/ 631539 w 631539"/>
              <a:gd name="connsiteY2" fmla="*/ 710774 h 710774"/>
              <a:gd name="connsiteX3" fmla="*/ 441930 w 631539"/>
              <a:gd name="connsiteY3" fmla="*/ 710774 h 710774"/>
              <a:gd name="connsiteX4" fmla="*/ 441930 w 631539"/>
              <a:gd name="connsiteY4" fmla="*/ 312133 h 710774"/>
              <a:gd name="connsiteX5" fmla="*/ 316496 w 631539"/>
              <a:gd name="connsiteY5" fmla="*/ 170648 h 710774"/>
              <a:gd name="connsiteX6" fmla="*/ 189609 w 631539"/>
              <a:gd name="connsiteY6" fmla="*/ 312122 h 710774"/>
              <a:gd name="connsiteX7" fmla="*/ 189609 w 631539"/>
              <a:gd name="connsiteY7" fmla="*/ 710774 h 710774"/>
              <a:gd name="connsiteX8" fmla="*/ 0 w 631539"/>
              <a:gd name="connsiteY8" fmla="*/ 710774 h 710774"/>
              <a:gd name="connsiteX9" fmla="*/ 0 w 631539"/>
              <a:gd name="connsiteY9" fmla="*/ 309202 h 710774"/>
              <a:gd name="connsiteX10" fmla="*/ 316496 w 631539"/>
              <a:gd name="connsiteY10" fmla="*/ 0 h 71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1539" h="710774">
                <a:moveTo>
                  <a:pt x="316496" y="0"/>
                </a:moveTo>
                <a:cubicBezTo>
                  <a:pt x="485679" y="0"/>
                  <a:pt x="631539" y="110845"/>
                  <a:pt x="631539" y="309202"/>
                </a:cubicBezTo>
                <a:lnTo>
                  <a:pt x="631539" y="710774"/>
                </a:lnTo>
                <a:lnTo>
                  <a:pt x="441930" y="710774"/>
                </a:lnTo>
                <a:lnTo>
                  <a:pt x="441930" y="312133"/>
                </a:lnTo>
                <a:cubicBezTo>
                  <a:pt x="441930" y="224611"/>
                  <a:pt x="390886" y="170648"/>
                  <a:pt x="316496" y="170648"/>
                </a:cubicBezTo>
                <a:cubicBezTo>
                  <a:pt x="242118" y="170648"/>
                  <a:pt x="189609" y="224611"/>
                  <a:pt x="189609" y="312122"/>
                </a:cubicBezTo>
                <a:lnTo>
                  <a:pt x="189609" y="710774"/>
                </a:lnTo>
                <a:lnTo>
                  <a:pt x="0" y="710774"/>
                </a:lnTo>
                <a:lnTo>
                  <a:pt x="0" y="309202"/>
                </a:lnTo>
                <a:cubicBezTo>
                  <a:pt x="0" y="110845"/>
                  <a:pt x="147314" y="0"/>
                  <a:pt x="316496" y="0"/>
                </a:cubicBezTo>
                <a:close/>
              </a:path>
            </a:pathLst>
          </a:custGeom>
          <a:solidFill>
            <a:schemeClr val="accent4"/>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42" name="任意形状 41" descr="A4"/>
          <p:cNvSpPr/>
          <p:nvPr>
            <p:custDataLst>
              <p:tags r:id="rId11"/>
            </p:custDataLst>
          </p:nvPr>
        </p:nvSpPr>
        <p:spPr>
          <a:xfrm>
            <a:off x="10252222" y="3699187"/>
            <a:ext cx="744368" cy="871677"/>
          </a:xfrm>
          <a:custGeom>
            <a:avLst/>
            <a:gdLst>
              <a:gd name="connsiteX0" fmla="*/ 432087 w 618320"/>
              <a:gd name="connsiteY0" fmla="*/ 528978 h 724071"/>
              <a:gd name="connsiteX1" fmla="*/ 618320 w 618320"/>
              <a:gd name="connsiteY1" fmla="*/ 528978 h 724071"/>
              <a:gd name="connsiteX2" fmla="*/ 618320 w 618320"/>
              <a:gd name="connsiteY2" fmla="*/ 724071 h 724071"/>
              <a:gd name="connsiteX3" fmla="*/ 432087 w 618320"/>
              <a:gd name="connsiteY3" fmla="*/ 724071 h 724071"/>
              <a:gd name="connsiteX4" fmla="*/ 362044 w 618320"/>
              <a:gd name="connsiteY4" fmla="*/ 0 h 724071"/>
              <a:gd name="connsiteX5" fmla="*/ 573624 w 618320"/>
              <a:gd name="connsiteY5" fmla="*/ 0 h 724071"/>
              <a:gd name="connsiteX6" fmla="*/ 211609 w 618320"/>
              <a:gd name="connsiteY6" fmla="*/ 724071 h 724071"/>
              <a:gd name="connsiteX7" fmla="*/ 0 w 618320"/>
              <a:gd name="connsiteY7" fmla="*/ 724071 h 72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8320" h="724071">
                <a:moveTo>
                  <a:pt x="432087" y="528978"/>
                </a:moveTo>
                <a:lnTo>
                  <a:pt x="618320" y="528978"/>
                </a:lnTo>
                <a:lnTo>
                  <a:pt x="618320" y="724071"/>
                </a:lnTo>
                <a:lnTo>
                  <a:pt x="432087" y="724071"/>
                </a:lnTo>
                <a:close/>
                <a:moveTo>
                  <a:pt x="362044" y="0"/>
                </a:moveTo>
                <a:lnTo>
                  <a:pt x="573624" y="0"/>
                </a:lnTo>
                <a:lnTo>
                  <a:pt x="211609" y="724071"/>
                </a:lnTo>
                <a:lnTo>
                  <a:pt x="0" y="724071"/>
                </a:lnTo>
                <a:close/>
              </a:path>
            </a:pathLst>
          </a:custGeom>
          <a:solidFill>
            <a:schemeClr val="accent4"/>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56" name="任意形状 55" descr="A0"/>
          <p:cNvSpPr/>
          <p:nvPr>
            <p:custDataLst>
              <p:tags r:id="rId12"/>
            </p:custDataLst>
          </p:nvPr>
        </p:nvSpPr>
        <p:spPr>
          <a:xfrm>
            <a:off x="3746352" y="3694152"/>
            <a:ext cx="760738" cy="886398"/>
          </a:xfrm>
          <a:custGeom>
            <a:avLst/>
            <a:gdLst>
              <a:gd name="connsiteX0" fmla="*/ 316687 w 631918"/>
              <a:gd name="connsiteY0" fmla="*/ 0 h 736299"/>
              <a:gd name="connsiteX1" fmla="*/ 631918 w 631918"/>
              <a:gd name="connsiteY1" fmla="*/ 309389 h 736299"/>
              <a:gd name="connsiteX2" fmla="*/ 631918 w 631918"/>
              <a:gd name="connsiteY2" fmla="*/ 736299 h 736299"/>
              <a:gd name="connsiteX3" fmla="*/ 442195 w 631918"/>
              <a:gd name="connsiteY3" fmla="*/ 736299 h 736299"/>
              <a:gd name="connsiteX4" fmla="*/ 442195 w 631918"/>
              <a:gd name="connsiteY4" fmla="*/ 312322 h 736299"/>
              <a:gd name="connsiteX5" fmla="*/ 316687 w 631918"/>
              <a:gd name="connsiteY5" fmla="*/ 170751 h 736299"/>
              <a:gd name="connsiteX6" fmla="*/ 189723 w 631918"/>
              <a:gd name="connsiteY6" fmla="*/ 312311 h 736299"/>
              <a:gd name="connsiteX7" fmla="*/ 189723 w 631918"/>
              <a:gd name="connsiteY7" fmla="*/ 736299 h 736299"/>
              <a:gd name="connsiteX8" fmla="*/ 0 w 631918"/>
              <a:gd name="connsiteY8" fmla="*/ 736299 h 736299"/>
              <a:gd name="connsiteX9" fmla="*/ 0 w 631918"/>
              <a:gd name="connsiteY9" fmla="*/ 309389 h 736299"/>
              <a:gd name="connsiteX10" fmla="*/ 316687 w 631918"/>
              <a:gd name="connsiteY10" fmla="*/ 0 h 736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1918" h="736299">
                <a:moveTo>
                  <a:pt x="316687" y="0"/>
                </a:moveTo>
                <a:cubicBezTo>
                  <a:pt x="485970" y="0"/>
                  <a:pt x="631918" y="110913"/>
                  <a:pt x="631918" y="309389"/>
                </a:cubicBezTo>
                <a:lnTo>
                  <a:pt x="631918" y="736299"/>
                </a:lnTo>
                <a:lnTo>
                  <a:pt x="442195" y="736299"/>
                </a:lnTo>
                <a:lnTo>
                  <a:pt x="442195" y="312322"/>
                </a:lnTo>
                <a:cubicBezTo>
                  <a:pt x="442195" y="224747"/>
                  <a:pt x="391121" y="170751"/>
                  <a:pt x="316687" y="170751"/>
                </a:cubicBezTo>
                <a:cubicBezTo>
                  <a:pt x="242264" y="170751"/>
                  <a:pt x="189723" y="224747"/>
                  <a:pt x="189723" y="312311"/>
                </a:cubicBezTo>
                <a:lnTo>
                  <a:pt x="189723" y="736299"/>
                </a:lnTo>
                <a:lnTo>
                  <a:pt x="0" y="736299"/>
                </a:lnTo>
                <a:lnTo>
                  <a:pt x="0" y="309389"/>
                </a:lnTo>
                <a:cubicBezTo>
                  <a:pt x="0" y="110913"/>
                  <a:pt x="147402" y="0"/>
                  <a:pt x="316687" y="0"/>
                </a:cubicBezTo>
                <a:close/>
              </a:path>
            </a:pathLst>
          </a:custGeom>
          <a:solidFill>
            <a:schemeClr val="accent2"/>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63" name="任意形状 62" descr="A2"/>
          <p:cNvSpPr/>
          <p:nvPr>
            <p:custDataLst>
              <p:tags r:id="rId13"/>
            </p:custDataLst>
          </p:nvPr>
        </p:nvSpPr>
        <p:spPr>
          <a:xfrm>
            <a:off x="4698800" y="3694941"/>
            <a:ext cx="768635" cy="861601"/>
          </a:xfrm>
          <a:custGeom>
            <a:avLst/>
            <a:gdLst>
              <a:gd name="connsiteX0" fmla="*/ 319975 w 638478"/>
              <a:gd name="connsiteY0" fmla="*/ 0 h 715701"/>
              <a:gd name="connsiteX1" fmla="*/ 638478 w 638478"/>
              <a:gd name="connsiteY1" fmla="*/ 305251 h 715701"/>
              <a:gd name="connsiteX2" fmla="*/ 526415 w 638478"/>
              <a:gd name="connsiteY2" fmla="*/ 545598 h 715701"/>
              <a:gd name="connsiteX3" fmla="*/ 379875 w 638478"/>
              <a:gd name="connsiteY3" fmla="*/ 715701 h 715701"/>
              <a:gd name="connsiteX4" fmla="*/ 146785 w 638478"/>
              <a:gd name="connsiteY4" fmla="*/ 715701 h 715701"/>
              <a:gd name="connsiteX5" fmla="*/ 392230 w 638478"/>
              <a:gd name="connsiteY5" fmla="*/ 430582 h 715701"/>
              <a:gd name="connsiteX6" fmla="*/ 446798 w 638478"/>
              <a:gd name="connsiteY6" fmla="*/ 303769 h 715701"/>
              <a:gd name="connsiteX7" fmla="*/ 319975 w 638478"/>
              <a:gd name="connsiteY7" fmla="*/ 172535 h 715701"/>
              <a:gd name="connsiteX8" fmla="*/ 191693 w 638478"/>
              <a:gd name="connsiteY8" fmla="*/ 306721 h 715701"/>
              <a:gd name="connsiteX9" fmla="*/ 0 w 638478"/>
              <a:gd name="connsiteY9" fmla="*/ 306721 h 715701"/>
              <a:gd name="connsiteX10" fmla="*/ 319975 w 638478"/>
              <a:gd name="connsiteY10" fmla="*/ 0 h 715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8478" h="715701">
                <a:moveTo>
                  <a:pt x="319975" y="0"/>
                </a:moveTo>
                <a:cubicBezTo>
                  <a:pt x="505776" y="0"/>
                  <a:pt x="638478" y="116486"/>
                  <a:pt x="638478" y="305251"/>
                </a:cubicBezTo>
                <a:cubicBezTo>
                  <a:pt x="638478" y="406990"/>
                  <a:pt x="598670" y="461547"/>
                  <a:pt x="526415" y="545598"/>
                </a:cubicBezTo>
                <a:lnTo>
                  <a:pt x="379875" y="715701"/>
                </a:lnTo>
                <a:lnTo>
                  <a:pt x="146785" y="715701"/>
                </a:lnTo>
                <a:lnTo>
                  <a:pt x="392230" y="430582"/>
                </a:lnTo>
                <a:cubicBezTo>
                  <a:pt x="430568" y="384870"/>
                  <a:pt x="446798" y="352422"/>
                  <a:pt x="446798" y="303769"/>
                </a:cubicBezTo>
                <a:cubicBezTo>
                  <a:pt x="446798" y="225622"/>
                  <a:pt x="401073" y="172535"/>
                  <a:pt x="319975" y="172535"/>
                </a:cubicBezTo>
                <a:cubicBezTo>
                  <a:pt x="256563" y="172535"/>
                  <a:pt x="191693" y="204982"/>
                  <a:pt x="191693" y="306721"/>
                </a:cubicBezTo>
                <a:lnTo>
                  <a:pt x="0" y="306721"/>
                </a:lnTo>
                <a:cubicBezTo>
                  <a:pt x="0" y="115028"/>
                  <a:pt x="140089" y="12"/>
                  <a:pt x="319975" y="0"/>
                </a:cubicBezTo>
                <a:close/>
              </a:path>
            </a:pathLst>
          </a:custGeom>
          <a:solidFill>
            <a:schemeClr val="accent2"/>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53" name="任意形状 52" descr="A1"/>
          <p:cNvSpPr/>
          <p:nvPr>
            <p:custDataLst>
              <p:tags r:id="rId14"/>
            </p:custDataLst>
          </p:nvPr>
        </p:nvSpPr>
        <p:spPr>
          <a:xfrm>
            <a:off x="2149612" y="3690792"/>
            <a:ext cx="493864" cy="865748"/>
          </a:xfrm>
          <a:custGeom>
            <a:avLst/>
            <a:gdLst>
              <a:gd name="connsiteX0" fmla="*/ 216296 w 410235"/>
              <a:gd name="connsiteY0" fmla="*/ 0 h 719146"/>
              <a:gd name="connsiteX1" fmla="*/ 410235 w 410235"/>
              <a:gd name="connsiteY1" fmla="*/ 0 h 719146"/>
              <a:gd name="connsiteX2" fmla="*/ 410235 w 410235"/>
              <a:gd name="connsiteY2" fmla="*/ 719146 h 719146"/>
              <a:gd name="connsiteX3" fmla="*/ 216319 w 410235"/>
              <a:gd name="connsiteY3" fmla="*/ 719146 h 719146"/>
              <a:gd name="connsiteX4" fmla="*/ 216319 w 410235"/>
              <a:gd name="connsiteY4" fmla="*/ 208872 h 719146"/>
              <a:gd name="connsiteX5" fmla="*/ 0 w 410235"/>
              <a:gd name="connsiteY5" fmla="*/ 396828 h 719146"/>
              <a:gd name="connsiteX6" fmla="*/ 0 w 410235"/>
              <a:gd name="connsiteY6" fmla="*/ 187979 h 71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0235" h="719146">
                <a:moveTo>
                  <a:pt x="216296" y="0"/>
                </a:moveTo>
                <a:lnTo>
                  <a:pt x="410235" y="0"/>
                </a:lnTo>
                <a:lnTo>
                  <a:pt x="410235" y="719146"/>
                </a:lnTo>
                <a:lnTo>
                  <a:pt x="216319" y="719146"/>
                </a:lnTo>
                <a:lnTo>
                  <a:pt x="216319" y="208872"/>
                </a:lnTo>
                <a:lnTo>
                  <a:pt x="0" y="396828"/>
                </a:lnTo>
                <a:lnTo>
                  <a:pt x="0" y="187979"/>
                </a:lnTo>
                <a:close/>
              </a:path>
            </a:pathLst>
          </a:custGeom>
          <a:solidFill>
            <a:schemeClr val="accent1"/>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51" name="任意形状 50" descr="A0"/>
          <p:cNvSpPr/>
          <p:nvPr>
            <p:custDataLst>
              <p:tags r:id="rId15"/>
            </p:custDataLst>
          </p:nvPr>
        </p:nvSpPr>
        <p:spPr>
          <a:xfrm>
            <a:off x="1060081" y="3701772"/>
            <a:ext cx="760738" cy="886398"/>
          </a:xfrm>
          <a:custGeom>
            <a:avLst/>
            <a:gdLst>
              <a:gd name="connsiteX0" fmla="*/ 316687 w 631918"/>
              <a:gd name="connsiteY0" fmla="*/ 0 h 736299"/>
              <a:gd name="connsiteX1" fmla="*/ 631918 w 631918"/>
              <a:gd name="connsiteY1" fmla="*/ 309389 h 736299"/>
              <a:gd name="connsiteX2" fmla="*/ 631918 w 631918"/>
              <a:gd name="connsiteY2" fmla="*/ 736299 h 736299"/>
              <a:gd name="connsiteX3" fmla="*/ 442195 w 631918"/>
              <a:gd name="connsiteY3" fmla="*/ 736299 h 736299"/>
              <a:gd name="connsiteX4" fmla="*/ 442195 w 631918"/>
              <a:gd name="connsiteY4" fmla="*/ 312322 h 736299"/>
              <a:gd name="connsiteX5" fmla="*/ 316687 w 631918"/>
              <a:gd name="connsiteY5" fmla="*/ 170751 h 736299"/>
              <a:gd name="connsiteX6" fmla="*/ 189723 w 631918"/>
              <a:gd name="connsiteY6" fmla="*/ 312311 h 736299"/>
              <a:gd name="connsiteX7" fmla="*/ 189723 w 631918"/>
              <a:gd name="connsiteY7" fmla="*/ 736299 h 736299"/>
              <a:gd name="connsiteX8" fmla="*/ 0 w 631918"/>
              <a:gd name="connsiteY8" fmla="*/ 736299 h 736299"/>
              <a:gd name="connsiteX9" fmla="*/ 0 w 631918"/>
              <a:gd name="connsiteY9" fmla="*/ 309389 h 736299"/>
              <a:gd name="connsiteX10" fmla="*/ 316687 w 631918"/>
              <a:gd name="connsiteY10" fmla="*/ 0 h 736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1918" h="736299">
                <a:moveTo>
                  <a:pt x="316687" y="0"/>
                </a:moveTo>
                <a:cubicBezTo>
                  <a:pt x="485970" y="0"/>
                  <a:pt x="631918" y="110913"/>
                  <a:pt x="631918" y="309389"/>
                </a:cubicBezTo>
                <a:lnTo>
                  <a:pt x="631918" y="736299"/>
                </a:lnTo>
                <a:lnTo>
                  <a:pt x="442195" y="736299"/>
                </a:lnTo>
                <a:lnTo>
                  <a:pt x="442195" y="312322"/>
                </a:lnTo>
                <a:cubicBezTo>
                  <a:pt x="442195" y="224747"/>
                  <a:pt x="391121" y="170751"/>
                  <a:pt x="316687" y="170751"/>
                </a:cubicBezTo>
                <a:cubicBezTo>
                  <a:pt x="242263" y="170751"/>
                  <a:pt x="189723" y="224747"/>
                  <a:pt x="189723" y="312311"/>
                </a:cubicBezTo>
                <a:lnTo>
                  <a:pt x="189723" y="736299"/>
                </a:lnTo>
                <a:lnTo>
                  <a:pt x="0" y="736299"/>
                </a:lnTo>
                <a:lnTo>
                  <a:pt x="0" y="309389"/>
                </a:lnTo>
                <a:cubicBezTo>
                  <a:pt x="0" y="110913"/>
                  <a:pt x="147402" y="0"/>
                  <a:pt x="316687" y="0"/>
                </a:cubicBezTo>
                <a:close/>
              </a:path>
            </a:pathLst>
          </a:custGeom>
          <a:solidFill>
            <a:schemeClr val="accent1"/>
          </a:solidFill>
          <a:ln w="1032" cap="flat">
            <a:noFill/>
            <a:prstDash val="solid"/>
            <a:miter/>
          </a:ln>
        </p:spPr>
        <p:txBody>
          <a:bodyPr rtlCol="0" anchor="ctr"/>
          <a:lstStyle/>
          <a:p>
            <a:endParaRPr lang="zh-CN" altLang="en-US">
              <a:solidFill>
                <a:schemeClr val="dk1"/>
              </a:solidFill>
              <a:latin typeface="微软雅黑" panose="020B0503020204020204" charset="-122"/>
              <a:ea typeface="微软雅黑" panose="020B0503020204020204" charset="-122"/>
            </a:endParaRPr>
          </a:p>
        </p:txBody>
      </p:sp>
      <p:sp>
        <p:nvSpPr>
          <p:cNvPr id="4" name="文本框 3"/>
          <p:cNvSpPr txBox="1"/>
          <p:nvPr>
            <p:custDataLst>
              <p:tags r:id="rId16"/>
            </p:custDataLst>
          </p:nvPr>
        </p:nvSpPr>
        <p:spPr>
          <a:xfrm>
            <a:off x="643255" y="831850"/>
            <a:ext cx="10829290" cy="2597785"/>
          </a:xfrm>
          <a:prstGeom prst="rect">
            <a:avLst/>
          </a:prstGeom>
          <a:solidFill>
            <a:schemeClr val="bg1"/>
          </a:solidFill>
          <a:ln>
            <a:solidFill>
              <a:schemeClr val="tx2">
                <a:lumMod val="90000"/>
              </a:schemeClr>
            </a:solidFill>
          </a:ln>
        </p:spPr>
        <p:txBody>
          <a:bodyPr wrap="square" rtlCol="0" anchor="t">
            <a:noAutofit/>
          </a:bodyPr>
          <a:p>
            <a:pPr>
              <a:buBlip>
                <a:blip r:embed="rId17"/>
              </a:buBlip>
            </a:pPr>
            <a:r>
              <a:rPr lang="en-US" altLang="zh-CN"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Acts 2: 42 </a:t>
            </a:r>
            <a:r>
              <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And they devoted themselves to the apostles</a:t>
            </a:r>
            <a:r>
              <a:rPr lang="en-US" altLang="zh-CN"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a:t>
            </a:r>
            <a:r>
              <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rPr>
              <a:t> teaching and the fellowship, to the breaking of bread and the prayers.</a:t>
            </a:r>
            <a:endParaRPr lang="zh-CN" altLang="en-US" sz="4200">
              <a:solidFill>
                <a:schemeClr val="dk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cs typeface="Arial" panose="020B0604020202020204" pitchFamily="34" charset="0"/>
              <a:sym typeface="+mn-ea"/>
            </a:endParaRPr>
          </a:p>
        </p:txBody>
      </p:sp>
    </p:spTree>
    <p:custDataLst>
      <p:tags r:id="rId18"/>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矩形 28"/>
          <p:cNvSpPr/>
          <p:nvPr>
            <p:custDataLst>
              <p:tags r:id="rId19"/>
            </p:custDataLst>
          </p:nvPr>
        </p:nvSpPr>
        <p:spPr>
          <a:xfrm>
            <a:off x="749300" y="720090"/>
            <a:ext cx="9660890" cy="85344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20"/>
            </p:custDataLst>
          </p:nvPr>
        </p:nvSpPr>
        <p:spPr>
          <a:xfrm flipH="1">
            <a:off x="1243330" y="1831975"/>
            <a:ext cx="9992360" cy="4279900"/>
          </a:xfrm>
          <a:prstGeom prst="rect">
            <a:avLst/>
          </a:prstGeom>
          <a:noFill/>
        </p:spPr>
        <p:txBody>
          <a:bodyPr wrap="square" rtlCol="0" anchor="ctr">
            <a:normAutofit fontScale="90000" lnSpcReduction="10000"/>
          </a:bodyPr>
          <a:lstStyle/>
          <a:p>
            <a:pPr marL="0">
              <a:lnSpc>
                <a:spcPct val="120000"/>
              </a:lnSpc>
              <a:spcBef>
                <a:spcPts val="0"/>
              </a:spcBef>
              <a:spcAft>
                <a:spcPts val="800"/>
              </a:spcAft>
            </a:pPr>
            <a:r>
              <a:rPr lang="zh-CN" altLang="en-US"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Titus 1</a:t>
            </a:r>
            <a:r>
              <a:rPr lang="en-US" altLang="zh-CN"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a:t>
            </a:r>
            <a:r>
              <a:rPr lang="zh-CN" altLang="en-US"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1 Paul, a servant of God and an apostle of Jesus Christ to further the faith of God</a:t>
            </a:r>
            <a:r>
              <a:rPr lang="en-US" altLang="zh-CN"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zh-CN" altLang="en-US"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s elect and their knowledge of the truth that leads to </a:t>
            </a:r>
            <a:r>
              <a:rPr lang="zh-CN" altLang="en-US" sz="2400" b="1" spc="160" dirty="0">
                <a:solidFill>
                  <a:srgbClr val="FF0000"/>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godliness</a:t>
            </a:r>
            <a:r>
              <a:rPr lang="en-US" altLang="zh-CN"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(NIV).</a:t>
            </a:r>
            <a:endParaRPr lang="en-US" altLang="zh-CN"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a:p>
            <a:pPr marL="0">
              <a:lnSpc>
                <a:spcPct val="120000"/>
              </a:lnSpc>
              <a:spcBef>
                <a:spcPts val="0"/>
              </a:spcBef>
              <a:spcAft>
                <a:spcPts val="800"/>
              </a:spcAft>
            </a:pPr>
            <a:endParaRPr lang="en-US" altLang="zh-CN"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a:p>
            <a:pPr marL="0">
              <a:lnSpc>
                <a:spcPct val="120000"/>
              </a:lnSpc>
              <a:spcBef>
                <a:spcPts val="0"/>
              </a:spcBef>
              <a:spcAft>
                <a:spcPts val="800"/>
              </a:spcAft>
            </a:pPr>
            <a:r>
              <a:rPr lang="zh-CN" altLang="en-US" sz="2400" b="1" spc="160" dirty="0">
                <a:solidFill>
                  <a:srgbClr val="FF0000"/>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Godliness</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as denoting</a:t>
            </a:r>
            <a:r>
              <a:rPr lang="zh-CN" altLang="en-US" sz="240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a:t>
            </a:r>
            <a:r>
              <a:rPr lang="zh-CN" altLang="en-US" sz="2400" b="1" spc="160" dirty="0">
                <a:solidFill>
                  <a:srgbClr val="7030A0"/>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character and conduct determined by the principle of love or fear of God in the heart</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is the summing up of genuine religion. There can be no true religion without it: only a dead </a:t>
            </a:r>
            <a:r>
              <a:rPr lang="en-US" altLang="zh-CN"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form</a:t>
            </a:r>
            <a:r>
              <a:rPr lang="en-US" altLang="zh-CN"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(2 Timothy 3:5). The term is a favorite one in the Pastoral Epistles. The incarnation is </a:t>
            </a:r>
            <a:r>
              <a:rPr lang="en-US" altLang="zh-CN"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the mystery of godliness</a:t>
            </a:r>
            <a:r>
              <a:rPr lang="en-US" altLang="zh-CN"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(1 Timothy 3:16)</a:t>
            </a:r>
            <a:r>
              <a:rPr lang="en-US" altLang="zh-CN"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(International Standard Bible Encyclopedia)</a:t>
            </a:r>
            <a:r>
              <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endParaRPr lang="zh-CN" altLang="en-US" sz="24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p:txBody>
      </p:sp>
      <p:sp>
        <p:nvSpPr>
          <p:cNvPr id="32" name="Rectangle 29"/>
          <p:cNvSpPr/>
          <p:nvPr>
            <p:custDataLst>
              <p:tags r:id="rId21"/>
            </p:custDataLst>
          </p:nvPr>
        </p:nvSpPr>
        <p:spPr>
          <a:xfrm flipH="1">
            <a:off x="1083310" y="856615"/>
            <a:ext cx="9079865" cy="549275"/>
          </a:xfrm>
          <a:prstGeom prst="rect">
            <a:avLst/>
          </a:prstGeom>
        </p:spPr>
        <p:txBody>
          <a:bodyPr wrap="square" anchor="ctr">
            <a:normAutofit fontScale="9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nSpc>
                <a:spcPct val="100000"/>
              </a:lnSpc>
              <a:spcBef>
                <a:spcPts val="0"/>
              </a:spcBef>
              <a:spcAft>
                <a:spcPts val="0"/>
              </a:spcAft>
            </a:pP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1. Sound d</a:t>
            </a:r>
            <a:r>
              <a:rPr lang="zh-CN" altLang="en-US"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octrine</a:t>
            </a: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 The </a:t>
            </a:r>
            <a:r>
              <a:rPr lang="zh-CN" altLang="en-US"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apostles</a:t>
            </a: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 </a:t>
            </a:r>
            <a:r>
              <a:rPr lang="zh-CN" altLang="en-US"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teaching</a:t>
            </a:r>
            <a:endParaRPr lang="zh-CN" altLang="en-US"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endParaRPr>
          </a:p>
        </p:txBody>
      </p:sp>
      <p:sp>
        <p:nvSpPr>
          <p:cNvPr id="34" name="椭圆 33"/>
          <p:cNvSpPr/>
          <p:nvPr>
            <p:custDataLst>
              <p:tags r:id="rId22"/>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3"/>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4"/>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5"/>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6"/>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7"/>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19"/>
            </p:custDataLst>
          </p:nvPr>
        </p:nvSpPr>
        <p:spPr>
          <a:xfrm flipH="1">
            <a:off x="1181735" y="1296035"/>
            <a:ext cx="10053955" cy="4160520"/>
          </a:xfrm>
          <a:prstGeom prst="rect">
            <a:avLst/>
          </a:prstGeom>
          <a:noFill/>
        </p:spPr>
        <p:txBody>
          <a:bodyPr wrap="square" rtlCol="0" anchor="ctr">
            <a:noAutofit/>
          </a:bodyPr>
          <a:lstStyle/>
          <a:p>
            <a:pPr marL="0">
              <a:lnSpc>
                <a:spcPct val="120000"/>
              </a:lnSpc>
              <a:spcBef>
                <a:spcPts val="0"/>
              </a:spcBef>
              <a:spcAft>
                <a:spcPts val="800"/>
              </a:spcAft>
            </a:pPr>
            <a:r>
              <a:rPr lang="en-US" altLang="zh-CN" sz="2500" spc="160" dirty="0">
                <a:solidFill>
                  <a:schemeClr val="tx1"/>
                </a:solidFill>
                <a:effectLst>
                  <a:outerShdw blurRad="38100" dist="19050" dir="2700000" algn="tl" rotWithShape="0">
                    <a:schemeClr val="dk1">
                      <a:alpha val="40000"/>
                    </a:schemeClr>
                  </a:outerShdw>
                </a:effectLst>
                <a:uFillTx/>
                <a:latin typeface="+mj-lt"/>
                <a:ea typeface="微软雅黑" panose="020B0503020204020204" charset="-122"/>
                <a:cs typeface="+mj-lt"/>
              </a:rPr>
              <a:t>2 Timothy 3: 3 But understand this, that in the last days there will come times of difficulty. 2 For people will be lovers of self, lovers of money, proud, arrogant, abusive, disobedient to their parents, ungrateful, unholy, 3 heartless, unappeasable, slanderous, without self-control, brutal, not loving good, 4 treacherous, reckless, swollen with conceit, lovers of pleasure rather than lovers of God, 5 having the appearance of godliness, but denying its power. Avoid such people.</a:t>
            </a:r>
            <a:endParaRPr lang="en-US" altLang="zh-CN" sz="2500" spc="160" dirty="0">
              <a:solidFill>
                <a:schemeClr val="tx1"/>
              </a:solidFill>
              <a:effectLst>
                <a:outerShdw blurRad="38100" dist="19050" dir="2700000" algn="tl" rotWithShape="0">
                  <a:schemeClr val="dk1">
                    <a:alpha val="40000"/>
                  </a:schemeClr>
                </a:outerShdw>
              </a:effectLst>
              <a:uFillTx/>
              <a:latin typeface="+mj-lt"/>
              <a:ea typeface="微软雅黑" panose="020B0503020204020204" charset="-122"/>
              <a:cs typeface="+mj-lt"/>
            </a:endParaRPr>
          </a:p>
        </p:txBody>
      </p:sp>
      <p:sp>
        <p:nvSpPr>
          <p:cNvPr id="34" name="椭圆 33"/>
          <p:cNvSpPr/>
          <p:nvPr>
            <p:custDataLst>
              <p:tags r:id="rId20"/>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1"/>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2"/>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3"/>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4"/>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19"/>
            </p:custDataLst>
          </p:nvPr>
        </p:nvSpPr>
        <p:spPr>
          <a:xfrm flipH="1">
            <a:off x="1243330" y="1546225"/>
            <a:ext cx="9992360" cy="3734435"/>
          </a:xfrm>
          <a:prstGeom prst="rect">
            <a:avLst/>
          </a:prstGeom>
          <a:noFill/>
        </p:spPr>
        <p:txBody>
          <a:bodyPr wrap="square" rtlCol="0" anchor="ctr">
            <a:normAutofit/>
          </a:bodyPr>
          <a:lstStyle/>
          <a:p>
            <a:pPr marL="0">
              <a:lnSpc>
                <a:spcPct val="120000"/>
              </a:lnSpc>
              <a:spcBef>
                <a:spcPts val="0"/>
              </a:spcBef>
              <a:spcAft>
                <a:spcPts val="800"/>
              </a:spcAft>
            </a:pPr>
            <a:r>
              <a:rPr lang="en-US" altLang="zh-CN" sz="2500" b="1" spc="160" dirty="0">
                <a:solidFill>
                  <a:schemeClr val="tx1"/>
                </a:solidFill>
                <a:effectLst>
                  <a:outerShdw blurRad="38100" dist="19050" dir="2700000" algn="tl" rotWithShape="0">
                    <a:schemeClr val="dk1">
                      <a:alpha val="40000"/>
                    </a:schemeClr>
                  </a:outerShdw>
                </a:effectLst>
                <a:uFillTx/>
                <a:latin typeface="+mj-lt"/>
                <a:ea typeface="微软雅黑" panose="020B0503020204020204" charset="-122"/>
                <a:cs typeface="+mj-lt"/>
              </a:rPr>
              <a:t>2 Timothy 3: 16 All Scripture is God-breathed and is useful for teaching, rebuking, correcting and training in righteousness, 17 so that the servant of God may be thoroughly equipped for every good work</a:t>
            </a:r>
            <a:r>
              <a:rPr lang="en-US" altLang="zh-CN" sz="1200" b="1" spc="160" baseline="30000" dirty="0">
                <a:solidFill>
                  <a:srgbClr val="FF0000"/>
                </a:solidFill>
                <a:effectLst>
                  <a:outerShdw blurRad="38100" dist="19050" dir="2700000" algn="tl" rotWithShape="0">
                    <a:schemeClr val="dk1">
                      <a:alpha val="40000"/>
                    </a:schemeClr>
                  </a:outerShdw>
                </a:effectLst>
                <a:uFillTx/>
                <a:latin typeface="+mj-lt"/>
                <a:ea typeface="微软雅黑" panose="020B0503020204020204" charset="-122"/>
                <a:cs typeface="+mj-lt"/>
              </a:rPr>
              <a:t>J</a:t>
            </a:r>
            <a:r>
              <a:rPr lang="en-US" altLang="zh-CN" sz="2500" b="1" spc="160" dirty="0">
                <a:solidFill>
                  <a:schemeClr val="tx1"/>
                </a:solidFill>
                <a:effectLst>
                  <a:outerShdw blurRad="38100" dist="19050" dir="2700000" algn="tl" rotWithShape="0">
                    <a:schemeClr val="dk1">
                      <a:alpha val="40000"/>
                    </a:schemeClr>
                  </a:outerShdw>
                </a:effectLst>
                <a:uFillTx/>
                <a:latin typeface="+mj-lt"/>
                <a:ea typeface="微软雅黑" panose="020B0503020204020204" charset="-122"/>
                <a:cs typeface="+mj-lt"/>
              </a:rPr>
              <a:t>.</a:t>
            </a:r>
            <a:endParaRPr lang="en-US" altLang="zh-CN" sz="2500" b="1" spc="160" dirty="0">
              <a:solidFill>
                <a:schemeClr val="tx1"/>
              </a:solidFill>
              <a:effectLst>
                <a:outerShdw blurRad="38100" dist="19050" dir="2700000" algn="tl" rotWithShape="0">
                  <a:schemeClr val="dk1">
                    <a:alpha val="40000"/>
                  </a:schemeClr>
                </a:outerShdw>
              </a:effectLst>
              <a:uFillTx/>
              <a:latin typeface="+mj-lt"/>
              <a:ea typeface="微软雅黑" panose="020B0503020204020204" charset="-122"/>
              <a:cs typeface="+mj-lt"/>
            </a:endParaRPr>
          </a:p>
          <a:p>
            <a:pPr marL="0">
              <a:lnSpc>
                <a:spcPct val="120000"/>
              </a:lnSpc>
              <a:spcBef>
                <a:spcPts val="0"/>
              </a:spcBef>
              <a:spcAft>
                <a:spcPts val="800"/>
              </a:spcAft>
            </a:pPr>
            <a:endParaRPr lang="zh-CN" altLang="en-US" sz="2500" spc="160" dirty="0">
              <a:solidFill>
                <a:schemeClr val="tx1"/>
              </a:solidFill>
              <a:effectLst>
                <a:outerShdw blurRad="38100" dist="19050" dir="2700000" algn="tl" rotWithShape="0">
                  <a:schemeClr val="dk1">
                    <a:alpha val="40000"/>
                  </a:schemeClr>
                </a:outerShdw>
              </a:effectLst>
              <a:uFillTx/>
              <a:latin typeface="微软雅黑" panose="020B0503020204020204" charset="-122"/>
              <a:ea typeface="微软雅黑" panose="020B0503020204020204" charset="-122"/>
            </a:endParaRPr>
          </a:p>
        </p:txBody>
      </p:sp>
      <p:sp>
        <p:nvSpPr>
          <p:cNvPr id="34" name="椭圆 33"/>
          <p:cNvSpPr/>
          <p:nvPr>
            <p:custDataLst>
              <p:tags r:id="rId20"/>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1"/>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2"/>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3"/>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4"/>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矩形 28"/>
          <p:cNvSpPr/>
          <p:nvPr>
            <p:custDataLst>
              <p:tags r:id="rId19"/>
            </p:custDataLst>
          </p:nvPr>
        </p:nvSpPr>
        <p:spPr>
          <a:xfrm>
            <a:off x="749300" y="720090"/>
            <a:ext cx="9660890" cy="6858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20"/>
            </p:custDataLst>
          </p:nvPr>
        </p:nvSpPr>
        <p:spPr>
          <a:xfrm flipH="1">
            <a:off x="1243330" y="1727835"/>
            <a:ext cx="9992360" cy="4384040"/>
          </a:xfrm>
          <a:prstGeom prst="rect">
            <a:avLst/>
          </a:prstGeom>
          <a:noFill/>
        </p:spPr>
        <p:txBody>
          <a:bodyPr wrap="square" rtlCol="0" anchor="ctr">
            <a:normAutofit lnSpcReduction="10000"/>
          </a:bodyPr>
          <a:lstStyle/>
          <a:p>
            <a:pPr marL="0">
              <a:lnSpc>
                <a:spcPct val="120000"/>
              </a:lnSpc>
              <a:spcBef>
                <a:spcPts val="0"/>
              </a:spcBef>
              <a:spcAft>
                <a:spcPts val="800"/>
              </a:spcAft>
            </a:pPr>
            <a:r>
              <a:rPr lang="en-US" altLang="zh-CN" sz="255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Acts 2: 46 </a:t>
            </a:r>
            <a:r>
              <a:rPr lang="en-US" altLang="zh-CN" sz="255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And day by day, attending the temple together and breaking bread in their homes, they received their food with glad and generous hearts.</a:t>
            </a:r>
            <a:endParaRPr lang="en-US" altLang="zh-CN" sz="255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a:p>
            <a:pPr marL="0">
              <a:lnSpc>
                <a:spcPct val="120000"/>
              </a:lnSpc>
              <a:spcBef>
                <a:spcPts val="0"/>
              </a:spcBef>
              <a:spcAft>
                <a:spcPts val="800"/>
              </a:spcAft>
            </a:pPr>
            <a:r>
              <a:rPr lang="en-US" altLang="zh-CN" sz="255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Hebrews 10</a:t>
            </a:r>
            <a:r>
              <a:rPr lang="zh-CN" altLang="en-US" sz="255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t>
            </a:r>
            <a:r>
              <a:rPr lang="en-US" altLang="zh-CN" sz="2550" b="1"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23 </a:t>
            </a:r>
            <a:r>
              <a:rPr lang="en-US" altLang="zh-CN" sz="255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Let us hold fast the confession of our hope without wavering, for he who promised is faithful. 24 And let us consider how to stir up one another to love and good works, 25 not neglecting to meet together, as is the habit of some, but encouraging one another, and all the more as you see the Day drawing near.</a:t>
            </a:r>
            <a:endParaRPr lang="en-US" altLang="zh-CN" sz="255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a:p>
            <a:pPr marL="0">
              <a:lnSpc>
                <a:spcPct val="120000"/>
              </a:lnSpc>
              <a:spcBef>
                <a:spcPts val="0"/>
              </a:spcBef>
              <a:spcAft>
                <a:spcPts val="800"/>
              </a:spcAft>
            </a:pPr>
            <a:endParaRPr lang="zh-CN" altLang="en-US" sz="255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p:txBody>
      </p:sp>
      <p:sp>
        <p:nvSpPr>
          <p:cNvPr id="32" name="Rectangle 29"/>
          <p:cNvSpPr/>
          <p:nvPr>
            <p:custDataLst>
              <p:tags r:id="rId21"/>
            </p:custDataLst>
          </p:nvPr>
        </p:nvSpPr>
        <p:spPr>
          <a:xfrm flipH="1">
            <a:off x="1083310" y="731520"/>
            <a:ext cx="9079865" cy="674370"/>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nSpc>
                <a:spcPct val="100000"/>
              </a:lnSpc>
              <a:spcBef>
                <a:spcPts val="0"/>
              </a:spcBef>
              <a:spcAft>
                <a:spcPts val="0"/>
              </a:spcAft>
            </a:pP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2.Fellowship</a:t>
            </a:r>
            <a:endParaRPr lang="zh-CN" altLang="en-US"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endParaRPr>
          </a:p>
        </p:txBody>
      </p:sp>
      <p:sp>
        <p:nvSpPr>
          <p:cNvPr id="34" name="椭圆 33"/>
          <p:cNvSpPr/>
          <p:nvPr>
            <p:custDataLst>
              <p:tags r:id="rId22"/>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3"/>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4"/>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5"/>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6"/>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7"/>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矩形 28"/>
          <p:cNvSpPr/>
          <p:nvPr>
            <p:custDataLst>
              <p:tags r:id="rId19"/>
            </p:custDataLst>
          </p:nvPr>
        </p:nvSpPr>
        <p:spPr>
          <a:xfrm>
            <a:off x="749300" y="720090"/>
            <a:ext cx="9660890" cy="85344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20"/>
            </p:custDataLst>
          </p:nvPr>
        </p:nvSpPr>
        <p:spPr>
          <a:xfrm flipH="1">
            <a:off x="1243330" y="1699260"/>
            <a:ext cx="9999980" cy="4412615"/>
          </a:xfrm>
          <a:prstGeom prst="rect">
            <a:avLst/>
          </a:prstGeom>
          <a:noFill/>
        </p:spPr>
        <p:txBody>
          <a:bodyPr wrap="square" rtlCol="0" anchor="ctr">
            <a:noAutofit/>
          </a:bodyPr>
          <a:lstStyle/>
          <a:p>
            <a:pPr marL="0">
              <a:lnSpc>
                <a:spcPct val="100000"/>
              </a:lnSpc>
              <a:spcBef>
                <a:spcPts val="0"/>
              </a:spcBef>
              <a:spcAft>
                <a:spcPts val="800"/>
              </a:spcAft>
            </a:pPr>
            <a:r>
              <a:rPr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Acts 4: 32-35</a:t>
            </a:r>
            <a:r>
              <a:rPr lang="en-US"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a:t>
            </a:r>
            <a:r>
              <a:rPr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Now the full number of those who believed were of one heart and soul, and no one said that any of the things that belonged to him was his own, but they had everything in common. And with great power the apostles were giving their testimony to the resurrection of the Lord Jesus, and great grace was upon them all.</a:t>
            </a:r>
            <a:r>
              <a:rPr lang="en-US"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 </a:t>
            </a:r>
            <a:r>
              <a:rPr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There was not a needy person among them, for as many as were owners of lands or houses sold them and brought the proceeds of what was sold</a:t>
            </a:r>
            <a:r>
              <a:rPr lang="en-US"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 </a:t>
            </a:r>
            <a:r>
              <a:rPr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and laid it at the apostles</a:t>
            </a:r>
            <a:r>
              <a:rPr lang="en-US"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a:t>
            </a:r>
            <a:r>
              <a:rPr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rPr>
              <a:t> feet, and it was distributed to each as any had need.</a:t>
            </a:r>
            <a:endParaRPr lang="zh-CN" altLang="en-US" sz="2500" spc="160" dirty="0">
              <a:solidFill>
                <a:schemeClr val="tx1"/>
              </a:solidFill>
              <a:effectLst>
                <a:outerShdw blurRad="38100" dist="38100" dir="2700000" algn="tl">
                  <a:srgbClr val="000000">
                    <a:alpha val="43137"/>
                  </a:srgbClr>
                </a:outerShdw>
              </a:effectLst>
              <a:uFillTx/>
              <a:latin typeface="Arial" panose="020B0604020202020204" pitchFamily="34" charset="0"/>
              <a:ea typeface="微软雅黑" panose="020B0503020204020204" charset="-122"/>
              <a:cs typeface="Arial" panose="020B0604020202020204" pitchFamily="34" charset="0"/>
            </a:endParaRPr>
          </a:p>
        </p:txBody>
      </p:sp>
      <p:sp>
        <p:nvSpPr>
          <p:cNvPr id="32" name="Rectangle 29"/>
          <p:cNvSpPr/>
          <p:nvPr>
            <p:custDataLst>
              <p:tags r:id="rId21"/>
            </p:custDataLst>
          </p:nvPr>
        </p:nvSpPr>
        <p:spPr>
          <a:xfrm flipH="1">
            <a:off x="1083310" y="856615"/>
            <a:ext cx="9079865" cy="549275"/>
          </a:xfrm>
          <a:prstGeom prst="rect">
            <a:avLst/>
          </a:prstGeom>
        </p:spPr>
        <p:txBody>
          <a:bodyPr wrap="square" anchor="ctr">
            <a:normAutofit fontScale="8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nSpc>
                <a:spcPct val="100000"/>
              </a:lnSpc>
              <a:spcBef>
                <a:spcPts val="0"/>
              </a:spcBef>
              <a:spcAft>
                <a:spcPts val="0"/>
              </a:spcAft>
            </a:pP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3. Breaking of Bread (Acts 2: 46; Acts 4: 32-35) </a:t>
            </a:r>
            <a:endParaRPr lang="en-US" altLang="zh-CN" sz="3110" b="1" spc="220" dirty="0">
              <a:solidFill>
                <a:schemeClr val="lt1"/>
              </a:solidFill>
              <a:uFillTx/>
              <a:latin typeface="Arial" panose="020B0604020202020204" pitchFamily="34" charset="0"/>
              <a:ea typeface="微软雅黑" panose="020B0503020204020204" charset="-122"/>
              <a:cs typeface="Arial" panose="020B0604020202020204" pitchFamily="34" charset="0"/>
              <a:sym typeface="+mn-ea"/>
            </a:endParaRPr>
          </a:p>
        </p:txBody>
      </p:sp>
      <p:sp>
        <p:nvSpPr>
          <p:cNvPr id="34" name="椭圆 33"/>
          <p:cNvSpPr/>
          <p:nvPr>
            <p:custDataLst>
              <p:tags r:id="rId22"/>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3"/>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4"/>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5"/>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6"/>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7"/>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3" name="图片 42"/>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42" name="图片 41"/>
          <p:cNvPicPr>
            <a:picLocks noChangeAspect="1"/>
          </p:cNvPicPr>
          <p:nvPr>
            <p:custDataLst>
              <p:tags r:id="rId3"/>
            </p:custDataLst>
          </p:nvPr>
        </p:nvPicPr>
        <p:blipFill>
          <a:blip r:embed="rId2"/>
          <a:stretch>
            <a:fillRect/>
          </a:stretch>
        </p:blipFill>
        <p:spPr>
          <a:xfrm>
            <a:off x="11471910" y="6137910"/>
            <a:ext cx="720090" cy="720090"/>
          </a:xfrm>
          <a:prstGeom prst="rect">
            <a:avLst/>
          </a:prstGeom>
        </p:spPr>
      </p:pic>
      <p:grpSp>
        <p:nvGrpSpPr>
          <p:cNvPr id="11" name="组合 10"/>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5"/>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0" name="矩形 19"/>
            <p:cNvSpPr/>
            <p:nvPr>
              <p:custDataLst>
                <p:tags r:id="rId6"/>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7"/>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8"/>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4" name="组合 13"/>
          <p:cNvGrpSpPr/>
          <p:nvPr>
            <p:custDataLst>
              <p:tags r:id="rId9"/>
            </p:custDataLst>
          </p:nvPr>
        </p:nvGrpSpPr>
        <p:grpSpPr>
          <a:xfrm>
            <a:off x="8686800" y="4334510"/>
            <a:ext cx="3048000" cy="2218690"/>
            <a:chOff x="13680" y="6826"/>
            <a:chExt cx="4800" cy="3494"/>
          </a:xfrm>
        </p:grpSpPr>
        <p:sp>
          <p:nvSpPr>
            <p:cNvPr id="16"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8" name="矩形 17"/>
          <p:cNvSpPr/>
          <p:nvPr>
            <p:custDataLst>
              <p:tags r:id="rId14"/>
            </p:custDataLst>
          </p:nvPr>
        </p:nvSpPr>
        <p:spPr>
          <a:xfrm>
            <a:off x="1082040" y="631190"/>
            <a:ext cx="10301605" cy="5579110"/>
          </a:xfrm>
          <a:prstGeom prst="rect">
            <a:avLst/>
          </a:prstGeom>
          <a:noFill/>
          <a:ln w="38100">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椭圆 18"/>
          <p:cNvSpPr/>
          <p:nvPr>
            <p:custDataLst>
              <p:tags r:id="rId15"/>
            </p:custDataLst>
          </p:nvPr>
        </p:nvSpPr>
        <p:spPr>
          <a:xfrm>
            <a:off x="983850" y="533856"/>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16"/>
            </p:custDataLst>
          </p:nvPr>
        </p:nvSpPr>
        <p:spPr>
          <a:xfrm>
            <a:off x="4714862" y="6111830"/>
            <a:ext cx="197461" cy="1974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7" name="椭圆 26"/>
          <p:cNvSpPr/>
          <p:nvPr>
            <p:custDataLst>
              <p:tags r:id="rId17"/>
            </p:custDataLst>
          </p:nvPr>
        </p:nvSpPr>
        <p:spPr>
          <a:xfrm>
            <a:off x="983850"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8" name="椭圆 27"/>
          <p:cNvSpPr/>
          <p:nvPr>
            <p:custDataLst>
              <p:tags r:id="rId18"/>
            </p:custDataLst>
          </p:nvPr>
        </p:nvSpPr>
        <p:spPr>
          <a:xfrm>
            <a:off x="471159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9" name="矩形 28"/>
          <p:cNvSpPr/>
          <p:nvPr>
            <p:custDataLst>
              <p:tags r:id="rId19"/>
            </p:custDataLst>
          </p:nvPr>
        </p:nvSpPr>
        <p:spPr>
          <a:xfrm>
            <a:off x="749300" y="720090"/>
            <a:ext cx="9660890" cy="85344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1" name="TextBox 21"/>
          <p:cNvSpPr txBox="1"/>
          <p:nvPr>
            <p:custDataLst>
              <p:tags r:id="rId20"/>
            </p:custDataLst>
          </p:nvPr>
        </p:nvSpPr>
        <p:spPr>
          <a:xfrm flipH="1">
            <a:off x="1243330" y="1831975"/>
            <a:ext cx="9992360" cy="4279900"/>
          </a:xfrm>
          <a:prstGeom prst="rect">
            <a:avLst/>
          </a:prstGeom>
          <a:noFill/>
        </p:spPr>
        <p:txBody>
          <a:bodyPr wrap="square" rtlCol="0" anchor="ctr">
            <a:normAutofit/>
          </a:bodyPr>
          <a:lstStyle/>
          <a:p>
            <a:pPr marL="0">
              <a:lnSpc>
                <a:spcPct val="120000"/>
              </a:lnSpc>
              <a:spcBef>
                <a:spcPts val="0"/>
              </a:spcBef>
              <a:spcAft>
                <a:spcPts val="800"/>
              </a:spcAft>
            </a:pPr>
            <a:r>
              <a:rPr lang="en-US" altLang="zh-CN" sz="25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Acts 4: 29-</a:t>
            </a:r>
            <a:r>
              <a:rPr lang="en-US" altLang="zh-CN" sz="2500" spc="160" dirty="0">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sym typeface="+mn-ea"/>
              </a:rPr>
              <a:t>31—</a:t>
            </a:r>
            <a:r>
              <a:rPr lang="en-US" altLang="zh-CN" sz="25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rPr>
              <a:t> And now, Lord, look upon their threats and grant to your servants to continue to speak your word with all boldness, while you stretch out your hand to heal, and signs and wonders are performed through the name of your holy servant Jesus.” And when they had prayed, the place in which they were gathered together was shaken, and they were all filled with the Holy Spirit and continued to speak the word of God with boldness.</a:t>
            </a:r>
            <a:endParaRPr lang="en-US" altLang="zh-CN" sz="25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a:p>
            <a:pPr marL="0">
              <a:lnSpc>
                <a:spcPct val="120000"/>
              </a:lnSpc>
              <a:spcBef>
                <a:spcPts val="0"/>
              </a:spcBef>
              <a:spcAft>
                <a:spcPts val="800"/>
              </a:spcAft>
            </a:pPr>
            <a:endParaRPr lang="en-US" altLang="zh-CN" sz="2500" spc="160" dirty="0">
              <a:solidFill>
                <a:schemeClr val="tx1"/>
              </a:solidFill>
              <a:effectLst>
                <a:outerShdw blurRad="38100" dist="19050" dir="2700000" algn="tl" rotWithShape="0">
                  <a:schemeClr val="dk1">
                    <a:alpha val="40000"/>
                  </a:schemeClr>
                </a:outerShdw>
              </a:effectLst>
              <a:uFillTx/>
              <a:latin typeface="Arial" panose="020B0604020202020204" pitchFamily="34" charset="0"/>
              <a:ea typeface="微软雅黑" panose="020B0503020204020204" charset="-122"/>
              <a:cs typeface="Arial" panose="020B0604020202020204" pitchFamily="34" charset="0"/>
            </a:endParaRPr>
          </a:p>
        </p:txBody>
      </p:sp>
      <p:sp>
        <p:nvSpPr>
          <p:cNvPr id="32" name="Rectangle 29"/>
          <p:cNvSpPr/>
          <p:nvPr>
            <p:custDataLst>
              <p:tags r:id="rId21"/>
            </p:custDataLst>
          </p:nvPr>
        </p:nvSpPr>
        <p:spPr>
          <a:xfrm flipH="1">
            <a:off x="1083310" y="856615"/>
            <a:ext cx="9079865" cy="549275"/>
          </a:xfrm>
          <a:prstGeom prst="rect">
            <a:avLst/>
          </a:prstGeom>
        </p:spPr>
        <p:txBody>
          <a:bodyPr wrap="square" anchor="ctr">
            <a:normAutofit fontScale="9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nSpc>
                <a:spcPct val="100000"/>
              </a:lnSpc>
              <a:spcBef>
                <a:spcPts val="0"/>
              </a:spcBef>
              <a:spcAft>
                <a:spcPts val="0"/>
              </a:spcAft>
            </a:pP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4. </a:t>
            </a:r>
            <a:r>
              <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rPr>
              <a:t>Prayer</a:t>
            </a:r>
            <a:endParaRPr lang="en-US" altLang="zh-CN" sz="3110" b="1" spc="220" dirty="0">
              <a:solidFill>
                <a:schemeClr val="lt1"/>
              </a:solidFill>
              <a:uFillTx/>
              <a:latin typeface="Arial" panose="020B0604020202020204" pitchFamily="34" charset="0"/>
              <a:ea typeface="汉仪旗黑-85S" panose="00020600040101010101" pitchFamily="18" charset="-122"/>
              <a:cs typeface="Arial" panose="020B0604020202020204" pitchFamily="34" charset="0"/>
            </a:endParaRPr>
          </a:p>
        </p:txBody>
      </p:sp>
      <p:sp>
        <p:nvSpPr>
          <p:cNvPr id="34" name="椭圆 33"/>
          <p:cNvSpPr/>
          <p:nvPr>
            <p:custDataLst>
              <p:tags r:id="rId22"/>
            </p:custDataLst>
          </p:nvPr>
        </p:nvSpPr>
        <p:spPr>
          <a:xfrm>
            <a:off x="5353062" y="533856"/>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5" name="椭圆 34"/>
          <p:cNvSpPr/>
          <p:nvPr>
            <p:custDataLst>
              <p:tags r:id="rId23"/>
            </p:custDataLst>
          </p:nvPr>
        </p:nvSpPr>
        <p:spPr>
          <a:xfrm>
            <a:off x="9084075" y="6111830"/>
            <a:ext cx="197461" cy="1974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6" name="椭圆 35"/>
          <p:cNvSpPr/>
          <p:nvPr>
            <p:custDataLst>
              <p:tags r:id="rId24"/>
            </p:custDataLst>
          </p:nvPr>
        </p:nvSpPr>
        <p:spPr>
          <a:xfrm>
            <a:off x="5353062" y="532765"/>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7" name="椭圆 36"/>
          <p:cNvSpPr/>
          <p:nvPr>
            <p:custDataLst>
              <p:tags r:id="rId25"/>
            </p:custDataLst>
          </p:nvPr>
        </p:nvSpPr>
        <p:spPr>
          <a:xfrm>
            <a:off x="9077530" y="6110738"/>
            <a:ext cx="197461" cy="197461"/>
          </a:xfrm>
          <a:prstGeom prst="ellipse">
            <a:avLst/>
          </a:prstGeom>
          <a:solidFill>
            <a:schemeClr val="dk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直角三角形 2"/>
          <p:cNvSpPr/>
          <p:nvPr>
            <p:custDataLst>
              <p:tags r:id="rId26"/>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Tree>
    <p:custDataLst>
      <p:tags r:id="rId27"/>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61fd54479f7c4bba93b375ff2015137f"/>
  <p:tag name="KSO_WM_UNIT_DECORATE_INFO" val=""/>
  <p:tag name="KSO_WM_UNIT_SM_LIMIT_TYPE" val=""/>
  <p:tag name="KSO_WM_CHIP_FILLAREA_FILL_RULE" val="{&quot;fill_align&quot;:&quot;cm&quot;,&quot;fill_effect&quot;:[],&quot;fill_mode&quot;:&quot;full&quot;,&quot;sacle_strategy&quot;:&quot;stretch&quot;}"/>
  <p:tag name="KSO_WM_ASSEMBLE_CHIP_INDEX" val="72850a23b8e5406a8147a34dbcaa61cf"/>
  <p:tag name="KSO_WM_SLIDE_BACKGROUND_TYPE" val="leftRigh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e71800defa8420caa5d6b930d4524bc"/>
  <p:tag name="KSO_WM_UNIT_DECORATE_INFO" val=""/>
  <p:tag name="KSO_WM_UNIT_SM_LIMIT_TYPE" val=""/>
  <p:tag name="KSO_WM_CHIP_FILLAREA_FILL_RULE" val="{&quot;fill_align&quot;:&quot;cm&quot;,&quot;fill_effect&quot;:[],&quot;fill_mode&quot;:&quot;full&quot;,&quot;sacle_strategy&quot;:&quot;stretch&quot;}"/>
  <p:tag name="KSO_WM_ASSEMBLE_CHIP_INDEX" val="bdec034a2bb0411f990f3413952f3c5f"/>
  <p:tag name="KSO_WM_SLIDE_BACKGROUND_TYPE" val="leftRight"/>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b45f256038824510b56f2d7bf2cfa160"/>
  <p:tag name="KSO_WM_UNIT_DECORATE_INFO" val=""/>
  <p:tag name="KSO_WM_UNIT_SM_LIMIT_TYPE" val=""/>
  <p:tag name="KSO_WM_CHIP_FILLAREA_FILL_RULE" val="{&quot;fill_align&quot;:&quot;cm&quot;,&quot;fill_effect&quot;:[],&quot;fill_mode&quot;:&quot;full&quot;,&quot;sacle_strategy&quot;:&quot;stretch&quot;}"/>
  <p:tag name="KSO_WM_ASSEMBLE_CHIP_INDEX" val="2b6cc6c8c4f745b893326525db8b48f7"/>
  <p:tag name="KSO_WM_SLIDE_BACKGROUND_TYPE" val="leftRight"/>
</p:tagLst>
</file>

<file path=ppt/tags/tag104.xml><?xml version="1.0" encoding="utf-8"?>
<p:tagLst xmlns:p="http://schemas.openxmlformats.org/presentationml/2006/main">
  <p:tag name="KSO_WM_SLIDE_BACKGROUND_TYPE" val="leftRight"/>
</p:tagLst>
</file>

<file path=ppt/tags/tag105.xml><?xml version="1.0" encoding="utf-8"?>
<p:tagLst xmlns:p="http://schemas.openxmlformats.org/presentationml/2006/main">
  <p:tag name="KSO_WM_SLIDE_BACKGROUND_TYPE" val="leftRight"/>
</p:tagLst>
</file>

<file path=ppt/tags/tag106.xml><?xml version="1.0" encoding="utf-8"?>
<p:tagLst xmlns:p="http://schemas.openxmlformats.org/presentationml/2006/main">
  <p:tag name="KSO_WM_SLIDE_BACKGROUND_TYPE" val="leftRight"/>
</p:tagLst>
</file>

<file path=ppt/tags/tag107.xml><?xml version="1.0" encoding="utf-8"?>
<p:tagLst xmlns:p="http://schemas.openxmlformats.org/presentationml/2006/main">
  <p:tag name="KSO_WM_SLIDE_BACKGROUND_TYPE" val="leftRight"/>
</p:tagLst>
</file>

<file path=ppt/tags/tag108.xml><?xml version="1.0" encoding="utf-8"?>
<p:tagLst xmlns:p="http://schemas.openxmlformats.org/presentationml/2006/main">
  <p:tag name="KSO_WM_SLIDE_BACKGROUND_TYPE" val="leftRight"/>
</p:tagLst>
</file>

<file path=ppt/tags/tag109.xml><?xml version="1.0" encoding="utf-8"?>
<p:tagLst xmlns:p="http://schemas.openxmlformats.org/presentationml/2006/main">
  <p:tag name="KSO_WM_SLIDE_BACKGROUND_TYPE" val="leftRight"/>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d451b42909214e84ab98d502f620cf5b"/>
  <p:tag name="KSO_WM_UNIT_DECORATE_INFO" val=""/>
  <p:tag name="KSO_WM_UNIT_SM_LIMIT_TYPE" val=""/>
  <p:tag name="KSO_WM_CHIP_FILLAREA_FILL_RULE" val="{&quot;fill_align&quot;:&quot;cm&quot;,&quot;fill_effect&quot;:[],&quot;fill_mode&quot;:&quot;full&quot;,&quot;sacle_strategy&quot;:&quot;stretch&quot;}"/>
  <p:tag name="KSO_WM_ASSEMBLE_CHIP_INDEX" val="d4e52d7f2bb742aca3c4f0d197f7f27e"/>
  <p:tag name="KSO_WM_SLIDE_BACKGROUND_TYPE" val="topBotto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eb23bbee902c446da9cfd2b990067065"/>
  <p:tag name="KSO_WM_UNIT_DECORATE_INFO" val=""/>
  <p:tag name="KSO_WM_UNIT_SM_LIMIT_TYPE" val=""/>
  <p:tag name="KSO_WM_CHIP_FILLAREA_FILL_RULE" val="{&quot;fill_align&quot;:&quot;cm&quot;,&quot;fill_effect&quot;:[],&quot;fill_mode&quot;:&quot;full&quot;,&quot;sacle_strategy&quot;:&quot;stretch&quot;}"/>
  <p:tag name="KSO_WM_ASSEMBLE_CHIP_INDEX" val="d1231ccf56a64585a120d30ca6263b8a"/>
  <p:tag name="KSO_WM_SLIDE_BACKGROUND_TYPE" val="topBotto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420f663383f94bceaa2ce356fa391435"/>
  <p:tag name="KSO_WM_UNIT_DECORATE_INFO" val=""/>
  <p:tag name="KSO_WM_UNIT_SM_LIMIT_TYPE" val=""/>
  <p:tag name="KSO_WM_CHIP_FILLAREA_FILL_RULE" val="{&quot;fill_align&quot;:&quot;cm&quot;,&quot;fill_effect&quot;:[],&quot;fill_mode&quot;:&quot;full&quot;,&quot;sacle_strategy&quot;:&quot;stretch&quot;}"/>
  <p:tag name="KSO_WM_ASSEMBLE_CHIP_INDEX" val="90c8a40e0f704f08b407a84cb75f1926"/>
  <p:tag name="KSO_WM_SLIDE_BACKGROUND_TYPE" val="topBottom"/>
</p:tagLst>
</file>

<file path=ppt/tags/tag113.xml><?xml version="1.0" encoding="utf-8"?>
<p:tagLst xmlns:p="http://schemas.openxmlformats.org/presentationml/2006/main">
  <p:tag name="KSO_WM_SLIDE_BACKGROUND_TYPE" val="topBottom"/>
</p:tagLst>
</file>

<file path=ppt/tags/tag114.xml><?xml version="1.0" encoding="utf-8"?>
<p:tagLst xmlns:p="http://schemas.openxmlformats.org/presentationml/2006/main">
  <p:tag name="KSO_WM_SLIDE_BACKGROUND_TYPE" val="topBottom"/>
</p:tagLst>
</file>

<file path=ppt/tags/tag115.xml><?xml version="1.0" encoding="utf-8"?>
<p:tagLst xmlns:p="http://schemas.openxmlformats.org/presentationml/2006/main">
  <p:tag name="KSO_WM_SLIDE_BACKGROUND_TYPE" val="topBottom"/>
</p:tagLst>
</file>

<file path=ppt/tags/tag116.xml><?xml version="1.0" encoding="utf-8"?>
<p:tagLst xmlns:p="http://schemas.openxmlformats.org/presentationml/2006/main">
  <p:tag name="KSO_WM_SLIDE_BACKGROUND_TYPE" val="topBottom"/>
</p:tagLst>
</file>

<file path=ppt/tags/tag117.xml><?xml version="1.0" encoding="utf-8"?>
<p:tagLst xmlns:p="http://schemas.openxmlformats.org/presentationml/2006/main">
  <p:tag name="KSO_WM_SLIDE_BACKGROUND_TYPE" val="topBottom"/>
</p:tagLst>
</file>

<file path=ppt/tags/tag118.xml><?xml version="1.0" encoding="utf-8"?>
<p:tagLst xmlns:p="http://schemas.openxmlformats.org/presentationml/2006/main">
  <p:tag name="KSO_WM_SLIDE_BACKGROUND_TYPE" val="topBotto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94fe8a7917194b458a7d10e2f17656a6"/>
  <p:tag name="KSO_WM_UNIT_DECORATE_INFO" val=""/>
  <p:tag name="KSO_WM_UNIT_SM_LIMIT_TYPE" val=""/>
  <p:tag name="KSO_WM_CHIP_FILLAREA_FILL_RULE" val="{&quot;fill_align&quot;:&quot;cm&quot;,&quot;fill_effect&quot;:[],&quot;fill_mode&quot;:&quot;full&quot;,&quot;sacle_strategy&quot;:&quot;stretch&quot;}"/>
  <p:tag name="KSO_WM_ASSEMBLE_CHIP_INDEX" val="2c28b68776474426b5229d96fdb3e99e"/>
  <p:tag name="KSO_WM_SLIDE_BACKGROUND_TYPE" val="bottomTop"/>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bd7150beee554cd2a159333ebd2bac18"/>
  <p:tag name="KSO_WM_UNIT_DECORATE_INFO" val=""/>
  <p:tag name="KSO_WM_UNIT_SM_LIMIT_TYPE" val=""/>
  <p:tag name="KSO_WM_CHIP_FILLAREA_FILL_RULE" val="{&quot;fill_align&quot;:&quot;cm&quot;,&quot;fill_effect&quot;:[],&quot;fill_mode&quot;:&quot;full&quot;,&quot;sacle_strategy&quot;:&quot;stretch&quot;}"/>
  <p:tag name="KSO_WM_ASSEMBLE_CHIP_INDEX" val="5fc0e798c813486589a69ca71ca37e63"/>
  <p:tag name="KSO_WM_SLIDE_BACKGROUND_TYPE" val="bottomTop"/>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56bbd7a949d4897a27e5d9f57a66b55"/>
  <p:tag name="KSO_WM_UNIT_DECORATE_INFO" val=""/>
  <p:tag name="KSO_WM_UNIT_SM_LIMIT_TYPE" val=""/>
  <p:tag name="KSO_WM_CHIP_FILLAREA_FILL_RULE" val="{&quot;fill_align&quot;:&quot;cm&quot;,&quot;fill_effect&quot;:[],&quot;fill_mode&quot;:&quot;full&quot;,&quot;sacle_strategy&quot;:&quot;stretch&quot;}"/>
  <p:tag name="KSO_WM_ASSEMBLE_CHIP_INDEX" val="8a629b8d5c7745618a984acfdfdb2819"/>
  <p:tag name="KSO_WM_SLIDE_BACKGROUND_TYPE" val="bottomTop"/>
</p:tagLst>
</file>

<file path=ppt/tags/tag122.xml><?xml version="1.0" encoding="utf-8"?>
<p:tagLst xmlns:p="http://schemas.openxmlformats.org/presentationml/2006/main">
  <p:tag name="KSO_WM_SLIDE_BACKGROUND_TYPE" val="bottomTop"/>
</p:tagLst>
</file>

<file path=ppt/tags/tag123.xml><?xml version="1.0" encoding="utf-8"?>
<p:tagLst xmlns:p="http://schemas.openxmlformats.org/presentationml/2006/main">
  <p:tag name="KSO_WM_SLIDE_BACKGROUND_TYPE" val="bottomTop"/>
</p:tagLst>
</file>

<file path=ppt/tags/tag124.xml><?xml version="1.0" encoding="utf-8"?>
<p:tagLst xmlns:p="http://schemas.openxmlformats.org/presentationml/2006/main">
  <p:tag name="KSO_WM_SLIDE_BACKGROUND_TYPE" val="bottomTop"/>
</p:tagLst>
</file>

<file path=ppt/tags/tag125.xml><?xml version="1.0" encoding="utf-8"?>
<p:tagLst xmlns:p="http://schemas.openxmlformats.org/presentationml/2006/main">
  <p:tag name="KSO_WM_SLIDE_BACKGROUND_TYPE" val="bottomTop"/>
</p:tagLst>
</file>

<file path=ppt/tags/tag126.xml><?xml version="1.0" encoding="utf-8"?>
<p:tagLst xmlns:p="http://schemas.openxmlformats.org/presentationml/2006/main">
  <p:tag name="KSO_WM_SLIDE_BACKGROUND_TYPE" val="bottomTop"/>
</p:tagLst>
</file>

<file path=ppt/tags/tag127.xml><?xml version="1.0" encoding="utf-8"?>
<p:tagLst xmlns:p="http://schemas.openxmlformats.org/presentationml/2006/main">
  <p:tag name="KSO_WM_SLIDE_BACKGROUND_TYPE" val="bottomTop"/>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8ddd51eb646b45d5b811ca8a1e63990d"/>
  <p:tag name="KSO_WM_UNIT_DECORATE_INFO" val=""/>
  <p:tag name="KSO_WM_UNIT_SM_LIMIT_TYPE" val=""/>
  <p:tag name="KSO_WM_CHIP_FILLAREA_FILL_RULE" val="{&quot;fill_align&quot;:&quot;cm&quot;,&quot;fill_effect&quot;:[],&quot;fill_mode&quot;:&quot;full&quot;,&quot;sacle_strategy&quot;:&quot;stretch&quot;}"/>
  <p:tag name="KSO_WM_ASSEMBLE_CHIP_INDEX" val="fe22514453014c81bb7981424d1aae0d"/>
  <p:tag name="KSO_WM_SLIDE_BACKGROUND_TYPE" val="navigatio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5c18af600234bd188611f727498a875"/>
  <p:tag name="KSO_WM_UNIT_DECORATE_INFO" val=""/>
  <p:tag name="KSO_WM_UNIT_SM_LIMIT_TYPE" val=""/>
  <p:tag name="KSO_WM_CHIP_FILLAREA_FILL_RULE" val="{&quot;fill_align&quot;:&quot;cm&quot;,&quot;fill_effect&quot;:[],&quot;fill_mode&quot;:&quot;full&quot;,&quot;sacle_strategy&quot;:&quot;stretch&quot;}"/>
  <p:tag name="KSO_WM_ASSEMBLE_CHIP_INDEX" val="4f7447cfd8424469a92180a76ac3e382"/>
  <p:tag name="KSO_WM_SLIDE_BACKGROUND_TYPE" val="navigation"/>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74f7d8e77ed34e0c9290f51c886e41ef"/>
  <p:tag name="KSO_WM_UNIT_DECORATE_INFO" val=""/>
  <p:tag name="KSO_WM_UNIT_SM_LIMIT_TYPE" val=""/>
  <p:tag name="KSO_WM_CHIP_FILLAREA_FILL_RULE" val="{&quot;fill_align&quot;:&quot;cm&quot;,&quot;fill_effect&quot;:[],&quot;fill_mode&quot;:&quot;full&quot;,&quot;sacle_strategy&quot;:&quot;stretch&quot;}"/>
  <p:tag name="KSO_WM_ASSEMBLE_CHIP_INDEX" val="15dd0af385de4a8bbaab0fafaf79db41"/>
  <p:tag name="KSO_WM_SLIDE_BACKGROUND_TYPE" val="navigation"/>
</p:tagLst>
</file>

<file path=ppt/tags/tag131.xml><?xml version="1.0" encoding="utf-8"?>
<p:tagLst xmlns:p="http://schemas.openxmlformats.org/presentationml/2006/main">
  <p:tag name="KSO_WM_SLIDE_BACKGROUND_TYPE" val="navigation"/>
</p:tagLst>
</file>

<file path=ppt/tags/tag132.xml><?xml version="1.0" encoding="utf-8"?>
<p:tagLst xmlns:p="http://schemas.openxmlformats.org/presentationml/2006/main">
  <p:tag name="KSO_WM_SLIDE_BACKGROUND_TYPE" val="navigation"/>
</p:tagLst>
</file>

<file path=ppt/tags/tag133.xml><?xml version="1.0" encoding="utf-8"?>
<p:tagLst xmlns:p="http://schemas.openxmlformats.org/presentationml/2006/main">
  <p:tag name="KSO_WM_SLIDE_BACKGROUND_TYPE" val="navigation"/>
</p:tagLst>
</file>

<file path=ppt/tags/tag134.xml><?xml version="1.0" encoding="utf-8"?>
<p:tagLst xmlns:p="http://schemas.openxmlformats.org/presentationml/2006/main">
  <p:tag name="KSO_WM_SLIDE_BACKGROUND_TYPE" val="navigation"/>
</p:tagLst>
</file>

<file path=ppt/tags/tag135.xml><?xml version="1.0" encoding="utf-8"?>
<p:tagLst xmlns:p="http://schemas.openxmlformats.org/presentationml/2006/main">
  <p:tag name="KSO_WM_SLIDE_BACKGROUND_TYPE" val="navigation"/>
</p:tagLst>
</file>

<file path=ppt/tags/tag136.xml><?xml version="1.0" encoding="utf-8"?>
<p:tagLst xmlns:p="http://schemas.openxmlformats.org/presentationml/2006/main">
  <p:tag name="KSO_WM_SLIDE_BACKGROUND_TYPE" val="navigation"/>
</p:tagLst>
</file>

<file path=ppt/tags/tag137.xml><?xml version="1.0" encoding="utf-8"?>
<p:tagLst xmlns:p="http://schemas.openxmlformats.org/presentationml/2006/main">
  <p:tag name="KSO_WM_SLIDE_BACKGROUND_TYPE" val="navigation"/>
</p:tagLst>
</file>

<file path=ppt/tags/tag138.xml><?xml version="1.0" encoding="utf-8"?>
<p:tagLst xmlns:p="http://schemas.openxmlformats.org/presentationml/2006/main">
  <p:tag name="KSO_WM_SLIDE_BACKGROUND_TYPE" val="navigation"/>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a3574bd0a9ac4d1ab5bfbb9bab00fa05"/>
  <p:tag name="KSO_WM_UNIT_DECORATE_INFO" val=""/>
  <p:tag name="KSO_WM_UNIT_SM_LIMIT_TYPE" val=""/>
  <p:tag name="KSO_WM_CHIP_FILLAREA_FILL_RULE" val="{&quot;fill_align&quot;:&quot;cm&quot;,&quot;fill_effect&quot;:[],&quot;fill_mode&quot;:&quot;full&quot;,&quot;sacle_strategy&quot;:&quot;stretch&quot;}"/>
  <p:tag name="KSO_WM_ASSEMBLE_CHIP_INDEX" val="26bd10b11f4348b096ff97e8e18b9b60"/>
  <p:tag name="KSO_WM_SLIDE_BACKGROUND_TYPE" val="bel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e793a6565ddf4acc9c081631f47749ef"/>
  <p:tag name="KSO_WM_UNIT_DECORATE_INFO" val=""/>
  <p:tag name="KSO_WM_UNIT_SM_LIMIT_TYPE" val=""/>
  <p:tag name="KSO_WM_CHIP_FILLAREA_FILL_RULE" val="{&quot;fill_align&quot;:&quot;cm&quot;,&quot;fill_effect&quot;:[],&quot;fill_mode&quot;:&quot;full&quot;,&quot;sacle_strategy&quot;:&quot;stretch&quot;}"/>
  <p:tag name="KSO_WM_ASSEMBLE_CHIP_INDEX" val="e062d18f0e6d444ea43d8099abbf72a3"/>
  <p:tag name="KSO_WM_SLIDE_BACKGROUND_TYPE" val="belt"/>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4a7d0bb1ec5a42318a176909b5686d26"/>
  <p:tag name="KSO_WM_UNIT_DECORATE_INFO" val=""/>
  <p:tag name="KSO_WM_UNIT_SM_LIMIT_TYPE" val=""/>
  <p:tag name="KSO_WM_CHIP_FILLAREA_FILL_RULE" val="{&quot;fill_align&quot;:&quot;cm&quot;,&quot;fill_effect&quot;:[],&quot;fill_mode&quot;:&quot;full&quot;,&quot;sacle_strategy&quot;:&quot;stretch&quot;}"/>
  <p:tag name="KSO_WM_ASSEMBLE_CHIP_INDEX" val="a91023841bf1449d81abbd02510871a0"/>
  <p:tag name="KSO_WM_SLIDE_BACKGROUND_TYPE" val="belt"/>
</p:tagLst>
</file>

<file path=ppt/tags/tag142.xml><?xml version="1.0" encoding="utf-8"?>
<p:tagLst xmlns:p="http://schemas.openxmlformats.org/presentationml/2006/main">
  <p:tag name="KSO_WM_SLIDE_BACKGROUND_TYPE" val="belt"/>
</p:tagLst>
</file>

<file path=ppt/tags/tag143.xml><?xml version="1.0" encoding="utf-8"?>
<p:tagLst xmlns:p="http://schemas.openxmlformats.org/presentationml/2006/main">
  <p:tag name="KSO_WM_SLIDE_BACKGROUND_TYPE" val="belt"/>
</p:tagLst>
</file>

<file path=ppt/tags/tag144.xml><?xml version="1.0" encoding="utf-8"?>
<p:tagLst xmlns:p="http://schemas.openxmlformats.org/presentationml/2006/main">
  <p:tag name="KSO_WM_SLIDE_BACKGROUND_TYPE" val="belt"/>
</p:tagLst>
</file>

<file path=ppt/tags/tag145.xml><?xml version="1.0" encoding="utf-8"?>
<p:tagLst xmlns:p="http://schemas.openxmlformats.org/presentationml/2006/main">
  <p:tag name="KSO_WM_SLIDE_BACKGROUND_TYPE" val="belt"/>
</p:tagLst>
</file>

<file path=ppt/tags/tag146.xml><?xml version="1.0" encoding="utf-8"?>
<p:tagLst xmlns:p="http://schemas.openxmlformats.org/presentationml/2006/main">
  <p:tag name="KSO_WM_SLIDE_BACKGROUND_TYPE" val="belt"/>
</p:tagLst>
</file>

<file path=ppt/tags/tag147.xml><?xml version="1.0" encoding="utf-8"?>
<p:tagLst xmlns:p="http://schemas.openxmlformats.org/presentationml/2006/main">
  <p:tag name="KSO_WM_TEMPLATE_CATEGORY" val="custom"/>
  <p:tag name="KSO_WM_TEMPLATE_INDEX" val="20204370"/>
</p:tagLst>
</file>

<file path=ppt/tags/tag148.xml><?xml version="1.0" encoding="utf-8"?>
<p:tagLst xmlns:p="http://schemas.openxmlformats.org/presentationml/2006/main">
  <p:tag name="KSO_WM_TEMPLATE_CATEGORY" val="custom"/>
  <p:tag name="KSO_WM_TEMPLATE_INDEX" val="20204370"/>
</p:tagLst>
</file>

<file path=ppt/tags/tag149.xml><?xml version="1.0" encoding="utf-8"?>
<p:tagLst xmlns:p="http://schemas.openxmlformats.org/presentationml/2006/main">
  <p:tag name="KSO_WM_BEAUTIFY_FLAG" val="#wm#"/>
  <p:tag name="KSO_WM_TAG_VERSION" val="1.0"/>
  <p:tag name="KSO_WM_TEMPLATE_CATEGORY" val="custom"/>
  <p:tag name="KSO_WM_TEMPLATE_INDEX" val="20204370"/>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DEFAULT_FONT" val="18;24;2"/>
  <p:tag name="KSO_WM_UNIT_BLOCK" val="0"/>
  <p:tag name="KSO_WM_UNIT_ISCONTENTSTITLE" val="0"/>
  <p:tag name="KSO_WM_UNIT_ISNUMDGMTITLE" val="0"/>
  <p:tag name="KSO_WM_UNIT_SUBTYPE" val="b"/>
  <p:tag name="KSO_WM_UNIT_NOCLEAR" val="0"/>
  <p:tag name="KSO_WM_UNIT_VALUE" val="16"/>
  <p:tag name="KSO_WM_UNIT_HIGHLIGHT" val="0"/>
  <p:tag name="KSO_WM_UNIT_COMPATIBLE" val="0"/>
  <p:tag name="KSO_WM_UNIT_DIAGRAM_ISNUMVISUAL" val="0"/>
  <p:tag name="KSO_WM_UNIT_DIAGRAM_ISREFERUNIT" val="0"/>
  <p:tag name="KSO_WM_UNIT_TYPE" val="f"/>
  <p:tag name="KSO_WM_UNIT_INDEX" val="1"/>
  <p:tag name="KSO_WM_UNIT_ID" val="custom20204370_1*f*1"/>
  <p:tag name="KSO_WM_TEMPLATE_CATEGORY" val="custom"/>
  <p:tag name="KSO_WM_TEMPLATE_INDEX" val="20204370"/>
  <p:tag name="KSO_WM_UNIT_LAYERLEVEL" val="1"/>
  <p:tag name="KSO_WM_TAG_VERSION" val="1.0"/>
  <p:tag name="KSO_WM_BEAUTIFY_FLAG" val="#wm#"/>
  <p:tag name="KSO_WM_UNIT_PRESET_TEXT" val="汇报人姓名"/>
  <p:tag name="KSO_WM_CHIP_GROUPID" val="5ebd089d0ac41c4a0a525421"/>
  <p:tag name="KSO_WM_CHIP_XID" val="5ebd089d0ac41c4a0a525422"/>
  <p:tag name="KSO_WM_UNIT_DEC_AREA_ID" val="7c0a6efd4f334883a38138a208218e4a"/>
  <p:tag name="KSO_WM_UNIT_DECORATE_INFO" val=""/>
  <p:tag name="KSO_WM_UNIT_SM_LIMIT_TYPE" val=""/>
  <p:tag name="KSO_WM_CHIP_FILLAREA_FILL_RULE" val="{&quot;fill_align&quot;:&quot;cm&quot;,&quot;fill_mode&quot;:&quot;adaptive&quot;,&quot;sacle_strategy&quot;:&quot;smart&quot;}"/>
  <p:tag name="KSO_WM_ASSEMBLE_CHIP_INDEX" val="2f10e96ea6384c95b17de8d3e946eb8e"/>
  <p:tag name="KSO_WM_UNIT_TEXT_FILL_FORE_SCHEMECOLOR_INDEX_BRIGHTNESS" val="0.35"/>
  <p:tag name="KSO_WM_UNIT_TEXT_FILL_FORE_SCHEMECOLOR_INDEX" val="13"/>
  <p:tag name="KSO_WM_UNIT_TEXT_FILL_TYPE" val="1"/>
</p:tagLst>
</file>

<file path=ppt/tags/tag151.xml><?xml version="1.0" encoding="utf-8"?>
<p:tagLst xmlns:p="http://schemas.openxmlformats.org/presentationml/2006/main">
  <p:tag name="KSO_WM_BEAUTIFY_FLAG" val="#wm#"/>
  <p:tag name="KSO_WM_TEMPLATE_CATEGORY" val="custom"/>
  <p:tag name="KSO_WM_TEMPLATE_INDEX" val="20204370"/>
  <p:tag name="KSO_WM_SLIDE_BACKGROUND_TYPE" val="general"/>
  <p:tag name="KSO_WM_TEMPLATE_THUMBS_INDEX" val="1、7、11、12、13、53"/>
  <p:tag name="KSO_WM_SLIDE_ID" val="custom20204370_1"/>
  <p:tag name="KSO_WM_TEMPLATE_SUBCATEGORY" val="21"/>
  <p:tag name="KSO_WM_TEMPLATE_MASTER_TYPE" val="1"/>
  <p:tag name="KSO_WM_TEMPLATE_COLOR_TYPE" val="1"/>
  <p:tag name="KSO_WM_SLIDE_TYPE" val="title"/>
  <p:tag name="KSO_WM_SLIDE_ITEM_CNT" val="0"/>
  <p:tag name="KSO_WM_SLIDE_INDEX" val="1"/>
  <p:tag name="KSO_WM_TAG_VERSION" val="1.0"/>
  <p:tag name="KSO_WM_SLIDE_LAYOUT" val="a_f"/>
  <p:tag name="KSO_WM_SLIDE_LAYOUT_CNT" val="1_1"/>
  <p:tag name="KSO_WM_CHIP_INFOS" val="{&quot;layout_type&quot;:&quot;forright&quot;,&quot;slide_type&quot;:[&quot;title&quot;],&quot;aspect_ratio&quot;:&quot;16:9&quot;}"/>
  <p:tag name="KSO_WM_CHIP_XID" val="5ebe041a0ac41c4a0a52557a"/>
  <p:tag name="KSO_WM_CHIP_FILLPROP" val="[[{&quot;fill_id&quot;:&quot;014cd647425143238c2ec88d4832793b&quot;,&quot;fill_align&quot;:&quot;cm&quot;,&quot;text_align&quot;:&quot;lm&quot;,&quot;text_direction&quot;:&quot;horizontal&quot;,&quot;chip_types&quot;:[&quot;text&quot;,&quot;header&quot;]}]]"/>
  <p:tag name="KSO_WM_SLIDE_SUBTYPE" val="pureTxt"/>
  <p:tag name="KSO_WM_SLIDE_SIZE" val="380*460"/>
  <p:tag name="KSO_WM_SLIDE_POSITION" val="520*39"/>
  <p:tag name="KSO_WM_CHIP_GROUPID" val="5ebf6661ddc3daf3fef3f760"/>
  <p:tag name="KSO_WM_SLIDE_LAYOUT_INFO" val="{&quot;id&quot;:&quot;2020-09-28T10:09:26&quot;,&quot;maxSize&quot;:{&quot;size1&quot;:59.44006302445023},&quot;minSize&quot;:{&quot;size1&quot;:47.840063024450224},&quot;normalSize&quot;:{&quot;size1&quot;:58.30038042577441},&quot;subLayout&quot;:[{&quot;id&quot;:&quot;2020-09-28T10:09:26&quot;,&quot;margin&quot;:{&quot;bottom&quot;:0.1310228705406189,&quot;left&quot;:18.34459114074707,&quot;right&quot;:2.1164145469665527,&quot;top&quot;:5.731661796569824},&quot;type&quot;:0},{&quot;id&quot;:&quot;2020-09-28T10:09:26&quot;,&quot;margin&quot;:{&quot;bottom&quot;:5.7316484451293945,&quot;left&quot;:18.34459114074707,&quot;right&quot;:2.1164145469665527,&quot;top&quot;:0.18013286590576172},&quot;type&quot;:0}],&quot;type&quot;:0}"/>
  <p:tag name="KSO_WM_SLIDE_BK_DARK_LIGHT" val="2"/>
  <p:tag name="KSO_WM_SLIDE_SUPPORT_FEATURE_TYPE" val="0"/>
  <p:tag name="KSO_WM_TEMPLATE_MASTER_THUMB_INDEX" val="12"/>
  <p:tag name="KSO_WM_TEMPLATE_ASSEMBLE_XID" val="5f7145bf0ff15d9a40ec6917"/>
  <p:tag name="KSO_WM_TEMPLATE_ASSEMBLE_GROUPID" val="5f7145bf0ff15d9a40ec6917"/>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154.xml><?xml version="1.0" encoding="utf-8"?>
<p:tagLst xmlns:p="http://schemas.openxmlformats.org/presentationml/2006/main">
  <p:tag name="KSO_WM_UNIT_FILL_FORE_SCHEMECOLOR_INDEX_BRIGHTNESS" val="0.6"/>
  <p:tag name="KSO_WM_UNIT_FILL_FORE_SCHEMECOLOR_INDEX" val="6"/>
  <p:tag name="KSO_WM_UNIT_FILL_TYPE" val="1"/>
  <p:tag name="KSO_WM_UNIT_TEXT_FILL_FORE_SCHEMECOLOR_INDEX_BRIGHTNESS" val="0.15"/>
  <p:tag name="KSO_WM_UNIT_TEXT_FILL_FORE_SCHEMECOLOR_INDEX" val="13"/>
  <p:tag name="KSO_WM_UNIT_TEXT_FILL_TYPE" val="1"/>
</p:tagLst>
</file>

<file path=ppt/tags/tag155.xml><?xml version="1.0" encoding="utf-8"?>
<p:tagLst xmlns:p="http://schemas.openxmlformats.org/presentationml/2006/main">
  <p:tag name="KSO_WM_UNIT_FILL_FORE_SCHEMECOLOR_INDEX_BRIGHTNESS" val="-0.15"/>
  <p:tag name="KSO_WM_UNIT_FILL_FORE_SCHEMECOLOR_INDEX" val="8"/>
  <p:tag name="KSO_WM_UNIT_FILL_TYPE" val="1"/>
  <p:tag name="KSO_WM_UNIT_TEXT_FILL_FORE_SCHEMECOLOR_INDEX_BRIGHTNESS" val="0"/>
  <p:tag name="KSO_WM_UNIT_TEXT_FILL_FORE_SCHEMECOLOR_INDEX" val="15"/>
  <p:tag name="KSO_WM_UNIT_TEXT_FILL_TYPE" val="1"/>
  <p:tag name="KSO_WM_UNIT_LINE_FORE_SCHEMECOLOR_INDEX_BRIGHTNESS" val="0"/>
  <p:tag name="KSO_WM_UNIT_LINE_FORE_SCHEMECOLOR_INDEX" val="5"/>
  <p:tag name="KSO_WM_UNIT_LINE_FILL_TYPE" val="2"/>
  <p:tag name="KSO_WM_UNIT_TEXT_SHADOW_SCHEMECOLOR_INDEX_BRIGHTNESS" val="0"/>
  <p:tag name="KSO_WM_UNIT_TEXT_SHADOW_SCHEMECOLOR_INDEX" val="1"/>
</p:tagLst>
</file>

<file path=ppt/tags/tag156.xml><?xml version="1.0" encoding="utf-8"?>
<p:tagLst xmlns:p="http://schemas.openxmlformats.org/presentationml/2006/main">
  <p:tag name="KSO_WM_BEAUTIFY_FLAG" val="#wm#"/>
  <p:tag name="KSO_WM_TEMPLATE_CATEGORY" val="custom"/>
  <p:tag name="KSO_WM_TEMPLATE_INDEX" val="20205081"/>
  <p:tag name="KSO_WM_SLIDE_BACKGROUND_TYPE" val="general"/>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159.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a"/>
  <p:tag name="KSO_WM_UNIT_INDEX" val="1_1_1"/>
  <p:tag name="KSO_WM_UNIT_ID" val="diagram20198924_3*l_h_a*1_1_1"/>
  <p:tag name="KSO_WM_TEMPLATE_CATEGORY" val="diagram"/>
  <p:tag name="KSO_WM_TEMPLATE_INDEX" val="20198924"/>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1"/>
  <p:tag name="KSO_WM_UNIT_LINE_FORE_SCHEMECOLOR_INDEX_BRIGHTNESS" val="-0.25"/>
  <p:tag name="KSO_WM_UNIT_LINE_FORE_SCHEMECOLOR_INDEX" val="15"/>
  <p:tag name="KSO_WM_UNIT_LINE_FILL_TYPE" val="2"/>
  <p:tag name="KSO_WM_UNIT_TEXT_SHADOW_SCHEMECOLOR_INDEX_BRIGHTNESS" val="0"/>
  <p:tag name="KSO_WM_UNIT_TEXT_SHADOW_SCHEMECOLOR_INDEX"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a"/>
  <p:tag name="KSO_WM_UNIT_INDEX" val="1_2_1"/>
  <p:tag name="KSO_WM_UNIT_ID" val="diagram20198924_3*l_h_a*1_2_1"/>
  <p:tag name="KSO_WM_TEMPLATE_CATEGORY" val="diagram"/>
  <p:tag name="KSO_WM_TEMPLATE_INDEX" val="20198924"/>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1"/>
  <p:tag name="KSO_WM_UNIT_LINE_FORE_SCHEMECOLOR_INDEX_BRIGHTNESS" val="-0.25"/>
  <p:tag name="KSO_WM_UNIT_LINE_FORE_SCHEMECOLOR_INDEX" val="15"/>
  <p:tag name="KSO_WM_UNIT_LINE_FILL_TYPE" val="2"/>
  <p:tag name="KSO_WM_UNIT_TEXT_SHADOW_SCHEMECOLOR_INDEX_BRIGHTNESS" val="0"/>
  <p:tag name="KSO_WM_UNIT_TEXT_SHADOW_SCHEMECOLOR_INDEX" val="1"/>
</p:tagLst>
</file>

<file path=ppt/tags/tag161.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a"/>
  <p:tag name="KSO_WM_UNIT_INDEX" val="1_3_1"/>
  <p:tag name="KSO_WM_UNIT_ID" val="diagram20198924_3*l_h_a*1_3_1"/>
  <p:tag name="KSO_WM_TEMPLATE_CATEGORY" val="diagram"/>
  <p:tag name="KSO_WM_TEMPLATE_INDEX" val="20198924"/>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1"/>
  <p:tag name="KSO_WM_UNIT_LINE_FORE_SCHEMECOLOR_INDEX_BRIGHTNESS" val="-0.25"/>
  <p:tag name="KSO_WM_UNIT_LINE_FORE_SCHEMECOLOR_INDEX" val="15"/>
  <p:tag name="KSO_WM_UNIT_LINE_FILL_TYPE" val="2"/>
  <p:tag name="KSO_WM_UNIT_TEXT_SHADOW_SCHEMECOLOR_INDEX_BRIGHTNESS" val="0"/>
  <p:tag name="KSO_WM_UNIT_TEXT_SHADOW_SCHEMECOLOR_INDEX" val="1"/>
</p:tagLst>
</file>

<file path=ppt/tags/tag162.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PLACING_PICTURE_MD4" val="0"/>
  <p:tag name="KSO_WM_DIAGRAM_GROUP_CODE" val="l1-1"/>
  <p:tag name="KSO_WM_UNIT_TYPE" val="l_h_a"/>
  <p:tag name="KSO_WM_UNIT_INDEX" val="1_4_1"/>
  <p:tag name="KSO_WM_UNIT_ID" val="diagram20198924_3*l_h_a*1_4_1"/>
  <p:tag name="KSO_WM_TEMPLATE_CATEGORY" val="diagram"/>
  <p:tag name="KSO_WM_TEMPLATE_INDEX" val="20198924"/>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1"/>
  <p:tag name="KSO_WM_UNIT_LINE_FORE_SCHEMECOLOR_INDEX_BRIGHTNESS" val="-0.25"/>
  <p:tag name="KSO_WM_UNIT_LINE_FORE_SCHEMECOLOR_INDEX" val="15"/>
  <p:tag name="KSO_WM_UNIT_LINE_FILL_TYPE" val="2"/>
  <p:tag name="KSO_WM_UNIT_TEXT_SHADOW_SCHEMECOLOR_INDEX_BRIGHTNESS" val="0"/>
  <p:tag name="KSO_WM_UNIT_TEXT_SHADOW_SCHEMECOLOR_INDEX" val="1"/>
</p:tagLst>
</file>

<file path=ppt/tags/tag163.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924_3*l_h_i*1_3_1"/>
  <p:tag name="KSO_WM_TEMPLATE_CATEGORY" val="diagram"/>
  <p:tag name="KSO_WM_TEMPLATE_INDEX" val="20198924"/>
  <p:tag name="KSO_WM_UNIT_LAYERLEVEL" val="1_1_1"/>
  <p:tag name="KSO_WM_TAG_VERSION" val="1.0"/>
  <p:tag name="KSO_WM_BEAUTIFY_FLAG" val="#wm#"/>
  <p:tag name="KSO_WM_UNIT_FILL_FORE_SCHEMECOLOR_INDEX" val="7"/>
  <p:tag name="KSO_WM_UNIT_FILL_TYPE" val="1"/>
  <p:tag name="KSO_WM_UNIT_TEXT_FILL_FORE_SCHEMECOLOR_INDEX" val="13"/>
  <p:tag name="KSO_WM_UNIT_TEXT_FILL_TYPE" val="1"/>
  <p:tag name="KSO_WM_UNIT_USESOURCEFORMAT_APPLY" val="1"/>
</p:tagLst>
</file>

<file path=ppt/tags/tag164.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198924_3*l_h_i*1_3_2"/>
  <p:tag name="KSO_WM_TEMPLATE_CATEGORY" val="diagram"/>
  <p:tag name="KSO_WM_TEMPLATE_INDEX" val="20198924"/>
  <p:tag name="KSO_WM_UNIT_LAYERLEVEL" val="1_1_1"/>
  <p:tag name="KSO_WM_TAG_VERSION" val="1.0"/>
  <p:tag name="KSO_WM_BEAUTIFY_FLAG" val="#wm#"/>
  <p:tag name="KSO_WM_UNIT_FILL_FORE_SCHEMECOLOR_INDEX" val="7"/>
  <p:tag name="KSO_WM_UNIT_FILL_TYPE" val="1"/>
  <p:tag name="KSO_WM_UNIT_TEXT_FILL_FORE_SCHEMECOLOR_INDEX" val="13"/>
  <p:tag name="KSO_WM_UNIT_TEXT_FILL_TYPE" val="1"/>
  <p:tag name="KSO_WM_UNIT_USESOURCEFORMAT_APPLY" val="1"/>
</p:tagLst>
</file>

<file path=ppt/tags/tag165.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924_3*l_h_i*1_4_1"/>
  <p:tag name="KSO_WM_TEMPLATE_CATEGORY" val="diagram"/>
  <p:tag name="KSO_WM_TEMPLATE_INDEX" val="20198924"/>
  <p:tag name="KSO_WM_UNIT_LAYERLEVEL" val="1_1_1"/>
  <p:tag name="KSO_WM_TAG_VERSION" val="1.0"/>
  <p:tag name="KSO_WM_BEAUTIFY_FLAG" val="#wm#"/>
  <p:tag name="KSO_WM_UNIT_FILL_FORE_SCHEMECOLOR_INDEX" val="8"/>
  <p:tag name="KSO_WM_UNIT_FILL_TYPE" val="1"/>
  <p:tag name="KSO_WM_UNIT_TEXT_FILL_FORE_SCHEMECOLOR_INDEX" val="13"/>
  <p:tag name="KSO_WM_UNIT_TEXT_FILL_TYPE" val="1"/>
  <p:tag name="KSO_WM_UNIT_USESOURCEFORMAT_APPLY" val="1"/>
</p:tagLst>
</file>

<file path=ppt/tags/tag166.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198924_3*l_h_i*1_4_2"/>
  <p:tag name="KSO_WM_TEMPLATE_CATEGORY" val="diagram"/>
  <p:tag name="KSO_WM_TEMPLATE_INDEX" val="20198924"/>
  <p:tag name="KSO_WM_UNIT_LAYERLEVEL" val="1_1_1"/>
  <p:tag name="KSO_WM_TAG_VERSION" val="1.0"/>
  <p:tag name="KSO_WM_BEAUTIFY_FLAG" val="#wm#"/>
  <p:tag name="KSO_WM_UNIT_FILL_FORE_SCHEMECOLOR_INDEX" val="8"/>
  <p:tag name="KSO_WM_UNIT_FILL_TYPE" val="1"/>
  <p:tag name="KSO_WM_UNIT_TEXT_FILL_FORE_SCHEMECOLOR_INDEX" val="13"/>
  <p:tag name="KSO_WM_UNIT_TEXT_FILL_TYPE" val="1"/>
  <p:tag name="KSO_WM_UNIT_USESOURCEFORMAT_APPLY" val="1"/>
</p:tagLst>
</file>

<file path=ppt/tags/tag167.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924_3*l_h_i*1_2_1"/>
  <p:tag name="KSO_WM_TEMPLATE_CATEGORY" val="diagram"/>
  <p:tag name="KSO_WM_TEMPLATE_INDEX" val="20198924"/>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KSO_WM_UNIT_USESOURCEFORMAT_APPLY" val="1"/>
</p:tagLst>
</file>

<file path=ppt/tags/tag168.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98924_3*l_h_i*1_2_2"/>
  <p:tag name="KSO_WM_TEMPLATE_CATEGORY" val="diagram"/>
  <p:tag name="KSO_WM_TEMPLATE_INDEX" val="20198924"/>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KSO_WM_UNIT_USESOURCEFORMAT_APPLY" val="1"/>
</p:tagLst>
</file>

<file path=ppt/tags/tag169.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98924_3*l_h_i*1_1_2"/>
  <p:tag name="KSO_WM_TEMPLATE_CATEGORY" val="diagram"/>
  <p:tag name="KSO_WM_TEMPLATE_INDEX" val="20198924"/>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924_3*l_h_i*1_1_1"/>
  <p:tag name="KSO_WM_TEMPLATE_CATEGORY" val="diagram"/>
  <p:tag name="KSO_WM_TEMPLATE_INDEX" val="20198924"/>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171.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UNIT_TEXT_SHADOW_SCHEMECOLOR_INDEX_BRIGHTNESS" val="0"/>
  <p:tag name="KSO_WM_UNIT_TEXT_SHADOW_SCHEMECOLOR_INDEX" val="1"/>
</p:tagLst>
</file>

<file path=ppt/tags/tag172.xml><?xml version="1.0" encoding="utf-8"?>
<p:tagLst xmlns:p="http://schemas.openxmlformats.org/presentationml/2006/main">
  <p:tag name="KSO_WM_SLIDE_ID" val="diagram20198924_3"/>
  <p:tag name="KSO_WM_TEMPLATE_SUBCATEGORY" val="22"/>
  <p:tag name="KSO_WM_TEMPLATE_MASTER_TYPE" val="0"/>
  <p:tag name="KSO_WM_TEMPLATE_COLOR_TYPE" val="1"/>
  <p:tag name="KSO_WM_SLIDE_TYPE" val="text"/>
  <p:tag name="KSO_WM_SLIDE_SUBTYPE" val="diag"/>
  <p:tag name="KSO_WM_SLIDE_ITEM_CNT" val="4"/>
  <p:tag name="KSO_WM_SLIDE_INDEX" val="3"/>
  <p:tag name="KSO_WM_SLIDE_SIZE" val="715.15*200.36"/>
  <p:tag name="KSO_WM_SLIDE_POSITION" val="107.935*168.02"/>
  <p:tag name="KSO_WM_DIAGRAM_GROUP_CODE" val="l1-1"/>
  <p:tag name="KSO_WM_SLIDE_DIAGTYPE" val="l"/>
  <p:tag name="KSO_WM_TAG_VERSION" val="1.0"/>
  <p:tag name="KSO_WM_BEAUTIFY_FLAG" val="#wm#"/>
  <p:tag name="KSO_WM_TEMPLATE_CATEGORY" val="diagram"/>
  <p:tag name="KSO_WM_TEMPLATE_INDEX" val="20198924"/>
  <p:tag name="KSO_WM_SLIDE_LAYOUT" val="l"/>
  <p:tag name="KSO_WM_SLIDE_LAYOUT_CNT" val="1"/>
  <p:tag name="KSO_WM_SLIDE_BACKGROUND_TYPE" val="general"/>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7"/>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a*1_1_1"/>
  <p:tag name="KSO_WM_TEMPLATE_CATEGORY" val="diagram"/>
  <p:tag name="KSO_WM_TEMPLATE_INDEX" val="20216812"/>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DIAGRAM_GROUP_CODE" val="l1-1"/>
  <p:tag name="KSO_WM_UNIT_TYPE" val="l_h_a"/>
  <p:tag name="KSO_WM_UNIT_INDEX" val="1_1_1"/>
  <p:tag name="KSO_WM_UNIT_TEXT_FILL_FORE_SCHEMECOLOR_INDEX_BRIGHTNESS" val="0"/>
  <p:tag name="KSO_WM_UNIT_TEXT_FILL_FORE_SCHEMECOLOR_INDEX" val="14"/>
  <p:tag name="KSO_WM_UNIT_TEXT_FILL_TYPE" val="1"/>
  <p:tag name="KSO_WM_UNIT_USESOURCEFORMAT_APPLY"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198.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222.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246.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7"/>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a*1_1_1"/>
  <p:tag name="KSO_WM_TEMPLATE_CATEGORY" val="diagram"/>
  <p:tag name="KSO_WM_TEMPLATE_INDEX" val="20216812"/>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DIAGRAM_GROUP_CODE" val="l1-1"/>
  <p:tag name="KSO_WM_UNIT_TYPE" val="l_h_a"/>
  <p:tag name="KSO_WM_UNIT_INDEX" val="1_1_1"/>
  <p:tag name="KSO_WM_UNIT_TEXT_FILL_FORE_SCHEMECOLOR_INDEX_BRIGHTNESS" val="0"/>
  <p:tag name="KSO_WM_UNIT_TEXT_FILL_FORE_SCHEMECOLOR_INDEX" val="14"/>
  <p:tag name="KSO_WM_UNIT_TEXT_FILL_TYPE" val="1"/>
  <p:tag name="KSO_WM_UNIT_USESOURCEFORMAT_APPLY" val="1"/>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272.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7"/>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a*1_1_1"/>
  <p:tag name="KSO_WM_TEMPLATE_CATEGORY" val="diagram"/>
  <p:tag name="KSO_WM_TEMPLATE_INDEX" val="20216812"/>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DIAGRAM_GROUP_CODE" val="l1-1"/>
  <p:tag name="KSO_WM_UNIT_TYPE" val="l_h_a"/>
  <p:tag name="KSO_WM_UNIT_INDEX" val="1_1_1"/>
  <p:tag name="KSO_WM_UNIT_TEXT_FILL_FORE_SCHEMECOLOR_INDEX_BRIGHTNESS" val="0"/>
  <p:tag name="KSO_WM_UNIT_TEXT_FILL_FORE_SCHEMECOLOR_INDEX" val="14"/>
  <p:tag name="KSO_WM_UNIT_TEXT_FILL_TYPE" val="1"/>
  <p:tag name="KSO_WM_UNIT_USESOURCEFORMAT_APPLY" val="1"/>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298.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7"/>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wm#"/>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a*1_1_1"/>
  <p:tag name="KSO_WM_TEMPLATE_CATEGORY" val="diagram"/>
  <p:tag name="KSO_WM_TEMPLATE_INDEX" val="20216812"/>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DIAGRAM_GROUP_CODE" val="l1-1"/>
  <p:tag name="KSO_WM_UNIT_TYPE" val="l_h_a"/>
  <p:tag name="KSO_WM_UNIT_INDEX" val="1_1_1"/>
  <p:tag name="KSO_WM_UNIT_TEXT_FILL_FORE_SCHEMECOLOR_INDEX_BRIGHTNESS" val="0"/>
  <p:tag name="KSO_WM_UNIT_TEXT_FILL_FORE_SCHEMECOLOR_INDEX" val="14"/>
  <p:tag name="KSO_WM_UNIT_TEXT_FILL_TYPE" val="1"/>
  <p:tag name="KSO_WM_UNIT_USESOURCEFORMAT_APPLY" val="1"/>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324.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7575_1*i*1"/>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7575_1*i*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008b2d3867524338a4cb096811b1bae7"/>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3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7575_1*i*3"/>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7575_1*i*4"/>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7575_1*i*5"/>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7575_1*i*6"/>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d7460cafe44fab1839bd1a"/>
  <p:tag name="KSO_WM_CHIP_XID" val="5ed212f9daf2e53b70be3eb1"/>
  <p:tag name="KSO_WM_TEMPLATE_ASSEMBLE_XID" val="60656e6e4054ed1e2fb7f894"/>
  <p:tag name="KSO_WM_TEMPLATE_ASSEMBLE_GROUPID" val="60656e6e4054ed1e2fb7f894"/>
</p:tagLst>
</file>

<file path=ppt/tags/tag3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7575_1*i*7"/>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df2cb7a8eab04bd7a138f79bef914df6"/>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65"/>
  <p:tag name="KSO_WM_TEMPLATE_ASSEMBLE_XID" val="60656e6e4054ed1e2fb7f894"/>
  <p:tag name="KSO_WM_TEMPLATE_ASSEMBLE_GROUPID" val="60656e6e4054ed1e2fb7f894"/>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7575_1*i*8"/>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7575_1*i*9"/>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7575_1*i*10"/>
  <p:tag name="KSO_WM_TEMPLATE_CATEGORY" val="diagram"/>
  <p:tag name="KSO_WM_TEMPLATE_INDEX" val="20207575"/>
  <p:tag name="KSO_WM_UNIT_LAYERLEVEL" val="1"/>
  <p:tag name="KSO_WM_TAG_VERSION" val="1.0"/>
  <p:tag name="KSO_WM_BEAUTIFY_FLAG" val="#wm#"/>
  <p:tag name="KSO_WM_UNIT_SM_LIMIT_TYPE" val="2"/>
  <p:tag name="KSO_WM_UNIT_BLOCK"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CHIP_GROUPID" val="5ed7460cafe44fab1839bd1a"/>
  <p:tag name="KSO_WM_CHIP_XID" val="5ed212f9daf2e53b70be3eb1"/>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e6e4054ed1e2fb7f894"/>
  <p:tag name="KSO_WM_TEMPLATE_ASSEMBLE_GROUPID" val="60656e6e4054ed1e2fb7f894"/>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1"/>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1_7"/>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1_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a*1_1_1"/>
  <p:tag name="KSO_WM_TEMPLATE_CATEGORY" val="diagram"/>
  <p:tag name="KSO_WM_TEMPLATE_INDEX" val="20216812"/>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DIAGRAM_GROUP_CODE" val="l1-1"/>
  <p:tag name="KSO_WM_UNIT_TYPE" val="l_h_a"/>
  <p:tag name="KSO_WM_UNIT_INDEX" val="1_1_1"/>
  <p:tag name="KSO_WM_UNIT_TEXT_FILL_FORE_SCHEMECOLOR_INDEX_BRIGHTNESS" val="0"/>
  <p:tag name="KSO_WM_UNIT_TEXT_FILL_FORE_SCHEMECOLOR_INDEX" val="14"/>
  <p:tag name="KSO_WM_UNIT_TEXT_FILL_TYPE" val="1"/>
  <p:tag name="KSO_WM_UNIT_USESOURCEFORMAT_APPLY" val="1"/>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3"/>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4"/>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5"/>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5"/>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i*1_2_6"/>
  <p:tag name="KSO_WM_TEMPLATE_CATEGORY" val="diagram"/>
  <p:tag name="KSO_WM_TEMPLATE_INDEX" val="20216812"/>
  <p:tag name="KSO_WM_UNIT_LAYERLEVEL" val="1_1_1"/>
  <p:tag name="KSO_WM_TAG_VERSION" val="1.0"/>
  <p:tag name="KSO_WM_BEAUTIFY_FLAG" val="#wm#"/>
  <p:tag name="KSO_WM_DIAGRAM_GROUP_CODE" val="l1-1"/>
  <p:tag name="KSO_WM_UNIT_TYPE" val="l_h_i"/>
  <p:tag name="KSO_WM_UNIT_INDEX" val="1_2_6"/>
  <p:tag name="KSO_WM_UNIT_FILL_FORE_SCHEMECOLOR_INDEX_BRIGHTNESS" val="0"/>
  <p:tag name="KSO_WM_UNIT_FILL_FORE_SCHEMECOLOR_INDEX" val="13"/>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2"/>
  <p:tag name="KSO_WM_UNIT_ID" val="diagram20207575_1*i*12"/>
  <p:tag name="KSO_WM_TEMPLATE_CATEGORY" val="diagram"/>
  <p:tag name="KSO_WM_TEMPLATE_INDEX" val="20207575"/>
  <p:tag name="KSO_WM_UNIT_LAYERLEVEL" val="1"/>
  <p:tag name="KSO_WM_TAG_VERSION" val="1.0"/>
  <p:tag name="KSO_WM_BEAUTIFY_FLAG" val="#wm#"/>
  <p:tag name="KSO_WM_UNIT_BLOCK" val="0"/>
  <p:tag name="KSO_WM_UNIT_SM_LIMIT_TYPE" val="2"/>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CHIP_GROUPID" val="5ed7460cafe44fab1839bd1a"/>
  <p:tag name="KSO_WM_CHIP_XID" val="5ed212f9daf2e53b70be3eb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0"/>
  <p:tag name="KSO_WM_TEMPLATE_ASSEMBLE_XID" val="60656e6e4054ed1e2fb7f894"/>
  <p:tag name="KSO_WM_TEMPLATE_ASSEMBLE_GROUPID" val="60656e6e4054ed1e2fb7f894"/>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6812_1*l_h_f*1_1_1"/>
  <p:tag name="KSO_WM_TEMPLATE_CATEGORY" val="diagram"/>
  <p:tag name="KSO_WM_TEMPLATE_INDEX" val="20216812"/>
  <p:tag name="KSO_WM_UNIT_LAYERLEVEL" val="1_1_1"/>
  <p:tag name="KSO_WM_TAG_VERSION" val="1.0"/>
  <p:tag name="KSO_WM_BEAUTIFY_FLAG" val=""/>
  <p:tag name="KSO_WM_UNIT_SUBTYPE" val="a"/>
  <p:tag name="KSO_WM_UNIT_PRESET_TEXT" val="单击此处添加正文，文字是您思想的提炼，为了演示发布的良好效果，请言简意赅地阐述您的观点。"/>
  <p:tag name="KSO_WM_UNIT_NOCLEAR" val="0"/>
  <p:tag name="KSO_WM_DIAGRAM_GROUP_CODE" val="l1-1"/>
  <p:tag name="KSO_WM_UNIT_TYPE" val="l_h_f"/>
  <p:tag name="KSO_WM_UNIT_INDEX" val="1_1_1"/>
  <p:tag name="KSO_WM_UNIT_TEXT_FILL_FORE_SCHEMECOLOR_INDEX_BRIGHTNESS" val="0.5"/>
  <p:tag name="KSO_WM_UNIT_TEXT_FILL_FORE_SCHEMECOLOR_INDEX" val="13"/>
  <p:tag name="KSO_WM_UNIT_TEXT_FILL_TYPE" val="1"/>
  <p:tag name="KSO_WM_UNIT_USESOURCEFORMAT_APPLY"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0.xml><?xml version="1.0" encoding="utf-8"?>
<p:tagLst xmlns:p="http://schemas.openxmlformats.org/presentationml/2006/main">
  <p:tag name="KSO_WM_SLIDE_ID" val="diagram2020757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39"/>
  <p:tag name="KSO_WM_SLIDE_POSITION" val="0*0"/>
  <p:tag name="KSO_WM_DIAGRAM_GROUP_CODE" val="l1-1"/>
  <p:tag name="KSO_WM_SLIDE_DIAGTYPE" val="l"/>
  <p:tag name="KSO_WM_TAG_VERSION" val="1.0"/>
  <p:tag name="KSO_WM_BEAUTIFY_FLAG" val="#wm#"/>
  <p:tag name="KSO_WM_TEMPLATE_CATEGORY" val="diagram"/>
  <p:tag name="KSO_WM_TEMPLATE_INDEX" val="20207575"/>
  <p:tag name="KSO_WM_SLIDE_LAYOUT" val="d"/>
  <p:tag name="KSO_WM_SLIDE_LAYOUT_CNT" val="1"/>
  <p:tag name="KSO_WM_SLIDE_BACKGROUND_TYPE" val="general"/>
  <p:tag name="KSO_WM_SLIDE_LAYOUT_INFO" val="{&quot;backgroundInfo&quot;:[{&quot;bottom&quot;:0,&quot;bottomAbs&quot;:false,&quot;left&quot;:0,&quot;leftAbs&quot;:false,&quot;right&quot;:0,&quot;rightAbs&quot;:false,&quot;top&quot;:0,&quot;topAbs&quot;:false,&quot;type&quot;:&quot;general&quot;}],&quot;direction&quot;:1,&quot;id&quot;:&quot;2023-09-29T12:31:59&quot;,&quot;maxSize&quot;:{&quot;size1&quot;:100},&quot;minSize&quot;:{&quot;size1&quot;:100},&quot;normalSize&quot;:{&quot;size1&quot;:100},&quot;subLayout&quot;:[{&quot;id&quot;:&quot;2023-09-29T12:31:59&quot;,&quot;margin&quot;:{&quot;bottom&quot;:2.117000102996826,&quot;left&quot;:2.5399999618530273,&quot;right&quot;:2.5399999618530273,&quot;top&quot;:2.117000102996826},&quot;type&quot;:0},{&quot;id&quot;:&quot;2023-09-29T12:31:59&quot;,&quot;type&quot;:0}],&quot;type&quot;:0}"/>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DECFILLPROP" val="[]"/>
  <p:tag name="KSO_WM_SLIDE_BACKGROUND" val="[&quot;general&quot;]"/>
  <p:tag name="KSO_WM_CHIP_GROUPID" val="5ed7460cafe44fab1839bd1a"/>
  <p:tag name="KSO_WM_SLIDE_SUPPORT_FEATURE_TYPE" val="3"/>
  <p:tag name="KSO_WM_TEMPLATE_ASSEMBLE_XID" val="60656e6e4054ed1e2fb7f894"/>
  <p:tag name="KSO_WM_TEMPLATE_ASSEMBLE_GROUPID" val="60656e6e4054ed1e2fb7f894"/>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53.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UNIT_TEXT_SHADOW_SCHEMECOLOR_INDEX_BRIGHTNESS" val="0"/>
  <p:tag name="KSO_WM_UNIT_TEXT_SHADOW_SCHEMECOLOR_INDEX" val="1"/>
</p:tagLst>
</file>

<file path=ppt/tags/tag354.xml><?xml version="1.0" encoding="utf-8"?>
<p:tagLst xmlns:p="http://schemas.openxmlformats.org/presentationml/2006/main">
  <p:tag name="KSO_WM_SLIDE_ID" val="diagram20198924_3"/>
  <p:tag name="KSO_WM_TEMPLATE_SUBCATEGORY" val="22"/>
  <p:tag name="KSO_WM_TEMPLATE_MASTER_TYPE" val="0"/>
  <p:tag name="KSO_WM_TEMPLATE_COLOR_TYPE" val="1"/>
  <p:tag name="KSO_WM_SLIDE_TYPE" val="text"/>
  <p:tag name="KSO_WM_SLIDE_SUBTYPE" val="diag"/>
  <p:tag name="KSO_WM_SLIDE_ITEM_CNT" val="4"/>
  <p:tag name="KSO_WM_SLIDE_INDEX" val="3"/>
  <p:tag name="KSO_WM_SLIDE_SIZE" val="715.15*200.36"/>
  <p:tag name="KSO_WM_SLIDE_POSITION" val="107.935*168.02"/>
  <p:tag name="KSO_WM_DIAGRAM_GROUP_CODE" val="l1-1"/>
  <p:tag name="KSO_WM_SLIDE_DIAGTYPE" val="l"/>
  <p:tag name="KSO_WM_TAG_VERSION" val="1.0"/>
  <p:tag name="KSO_WM_BEAUTIFY_FLAG" val="#wm#"/>
  <p:tag name="KSO_WM_TEMPLATE_CATEGORY" val="diagram"/>
  <p:tag name="KSO_WM_TEMPLATE_INDEX" val="20198924"/>
  <p:tag name="KSO_WM_SLIDE_LAYOUT" val="l"/>
  <p:tag name="KSO_WM_SLIDE_LAYOUT_CNT" val="1"/>
  <p:tag name="KSO_WM_SLIDE_BACKGROUND_TYPE" val="general"/>
</p:tagLst>
</file>

<file path=ppt/tags/tag3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57.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UNIT_TEXT_SHADOW_SCHEMECOLOR_INDEX_BRIGHTNESS" val="0"/>
  <p:tag name="KSO_WM_UNIT_TEXT_SHADOW_SCHEMECOLOR_INDEX" val="1"/>
</p:tagLst>
</file>

<file path=ppt/tags/tag358.xml><?xml version="1.0" encoding="utf-8"?>
<p:tagLst xmlns:p="http://schemas.openxmlformats.org/presentationml/2006/main">
  <p:tag name="KSO_WM_SLIDE_ID" val="diagram20198924_3"/>
  <p:tag name="KSO_WM_TEMPLATE_SUBCATEGORY" val="22"/>
  <p:tag name="KSO_WM_TEMPLATE_MASTER_TYPE" val="0"/>
  <p:tag name="KSO_WM_TEMPLATE_COLOR_TYPE" val="1"/>
  <p:tag name="KSO_WM_SLIDE_TYPE" val="text"/>
  <p:tag name="KSO_WM_SLIDE_SUBTYPE" val="diag"/>
  <p:tag name="KSO_WM_SLIDE_ITEM_CNT" val="4"/>
  <p:tag name="KSO_WM_SLIDE_INDEX" val="3"/>
  <p:tag name="KSO_WM_SLIDE_SIZE" val="715.15*200.36"/>
  <p:tag name="KSO_WM_SLIDE_POSITION" val="107.935*168.02"/>
  <p:tag name="KSO_WM_DIAGRAM_GROUP_CODE" val="l1-1"/>
  <p:tag name="KSO_WM_SLIDE_DIAGTYPE" val="l"/>
  <p:tag name="KSO_WM_TAG_VERSION" val="1.0"/>
  <p:tag name="KSO_WM_BEAUTIFY_FLAG" val="#wm#"/>
  <p:tag name="KSO_WM_TEMPLATE_CATEGORY" val="diagram"/>
  <p:tag name="KSO_WM_TEMPLATE_INDEX" val="20198924"/>
  <p:tag name="KSO_WM_SLIDE_LAYOUT" val="l"/>
  <p:tag name="KSO_WM_SLIDE_LAYOUT_CNT" val="1"/>
  <p:tag name="KSO_WM_SLIDE_BACKGROUND_TYPE" val="general"/>
</p:tagLst>
</file>

<file path=ppt/tags/tag3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61.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UNIT_TEXT_SHADOW_SCHEMECOLOR_INDEX_BRIGHTNESS" val="0"/>
  <p:tag name="KSO_WM_UNIT_TEXT_SHADOW_SCHEMECOLOR_INDEX" val="1"/>
</p:tagLst>
</file>

<file path=ppt/tags/tag362.xml><?xml version="1.0" encoding="utf-8"?>
<p:tagLst xmlns:p="http://schemas.openxmlformats.org/presentationml/2006/main">
  <p:tag name="KSO_WM_SLIDE_ID" val="diagram20198924_3"/>
  <p:tag name="KSO_WM_TEMPLATE_SUBCATEGORY" val="22"/>
  <p:tag name="KSO_WM_TEMPLATE_MASTER_TYPE" val="0"/>
  <p:tag name="KSO_WM_TEMPLATE_COLOR_TYPE" val="1"/>
  <p:tag name="KSO_WM_SLIDE_TYPE" val="text"/>
  <p:tag name="KSO_WM_SLIDE_SUBTYPE" val="diag"/>
  <p:tag name="KSO_WM_SLIDE_ITEM_CNT" val="4"/>
  <p:tag name="KSO_WM_SLIDE_INDEX" val="3"/>
  <p:tag name="KSO_WM_SLIDE_SIZE" val="715.15*200.36"/>
  <p:tag name="KSO_WM_SLIDE_POSITION" val="107.935*168.02"/>
  <p:tag name="KSO_WM_DIAGRAM_GROUP_CODE" val="l1-1"/>
  <p:tag name="KSO_WM_SLIDE_DIAGTYPE" val="l"/>
  <p:tag name="KSO_WM_TAG_VERSION" val="1.0"/>
  <p:tag name="KSO_WM_BEAUTIFY_FLAG" val="#wm#"/>
  <p:tag name="KSO_WM_TEMPLATE_CATEGORY" val="diagram"/>
  <p:tag name="KSO_WM_TEMPLATE_INDEX" val="20198924"/>
  <p:tag name="KSO_WM_SLIDE_LAYOUT" val="l"/>
  <p:tag name="KSO_WM_SLIDE_LAYOUT_CNT" val="1"/>
  <p:tag name="KSO_WM_SLIDE_BACKGROUND_TYPE" val="general"/>
</p:tagLst>
</file>

<file path=ppt/tags/tag3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65.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UNIT_TEXT_SHADOW_SCHEMECOLOR_INDEX_BRIGHTNESS" val="0"/>
  <p:tag name="KSO_WM_UNIT_TEXT_SHADOW_SCHEMECOLOR_INDEX" val="1"/>
</p:tagLst>
</file>

<file path=ppt/tags/tag366.xml><?xml version="1.0" encoding="utf-8"?>
<p:tagLst xmlns:p="http://schemas.openxmlformats.org/presentationml/2006/main">
  <p:tag name="KSO_WM_SLIDE_ID" val="diagram20198924_3"/>
  <p:tag name="KSO_WM_TEMPLATE_SUBCATEGORY" val="22"/>
  <p:tag name="KSO_WM_TEMPLATE_MASTER_TYPE" val="0"/>
  <p:tag name="KSO_WM_TEMPLATE_COLOR_TYPE" val="1"/>
  <p:tag name="KSO_WM_SLIDE_TYPE" val="text"/>
  <p:tag name="KSO_WM_SLIDE_SUBTYPE" val="diag"/>
  <p:tag name="KSO_WM_SLIDE_ITEM_CNT" val="4"/>
  <p:tag name="KSO_WM_SLIDE_INDEX" val="3"/>
  <p:tag name="KSO_WM_SLIDE_SIZE" val="715.15*200.36"/>
  <p:tag name="KSO_WM_SLIDE_POSITION" val="107.935*168.02"/>
  <p:tag name="KSO_WM_DIAGRAM_GROUP_CODE" val="l1-1"/>
  <p:tag name="KSO_WM_SLIDE_DIAGTYPE" val="l"/>
  <p:tag name="KSO_WM_TAG_VERSION" val="1.0"/>
  <p:tag name="KSO_WM_BEAUTIFY_FLAG" val="#wm#"/>
  <p:tag name="KSO_WM_TEMPLATE_CATEGORY" val="diagram"/>
  <p:tag name="KSO_WM_TEMPLATE_INDEX" val="20198924"/>
  <p:tag name="KSO_WM_SLIDE_LAYOUT" val="l"/>
  <p:tag name="KSO_WM_SLIDE_LAYOUT_CNT" val="1"/>
  <p:tag name="KSO_WM_SLIDE_BACKGROUND_TYPE" val="general"/>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3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369.xml><?xml version="1.0" encoding="utf-8"?>
<p:tagLst xmlns:p="http://schemas.openxmlformats.org/presentationml/2006/main">
  <p:tag name="KSO_WM_UNIT_FILL_FORE_SCHEMECOLOR_INDEX_BRIGHTNESS" val="-0.15"/>
  <p:tag name="KSO_WM_UNIT_FILL_FORE_SCHEMECOLOR_INDEX" val="8"/>
  <p:tag name="KSO_WM_UNIT_FILL_TYPE" val="1"/>
  <p:tag name="KSO_WM_UNIT_TEXT_FILL_FORE_SCHEMECOLOR_INDEX_BRIGHTNESS" val="0"/>
  <p:tag name="KSO_WM_UNIT_TEXT_FILL_FORE_SCHEMECOLOR_INDEX" val="15"/>
  <p:tag name="KSO_WM_UNIT_TEXT_FILL_TYPE" val="1"/>
  <p:tag name="KSO_WM_UNIT_LINE_FORE_SCHEMECOLOR_INDEX_BRIGHTNESS" val="0"/>
  <p:tag name="KSO_WM_UNIT_LINE_FORE_SCHEMECOLOR_INDEX" val="5"/>
  <p:tag name="KSO_WM_UNIT_LINE_FILL_TYPE" val="2"/>
  <p:tag name="KSO_WM_UNIT_TEXT_SHADOW_SCHEMECOLOR_INDEX_BRIGHTNESS" val="0"/>
  <p:tag name="KSO_WM_UNIT_TEXT_SHADOW_SCHEMECOLOR_INDEX"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0.xml><?xml version="1.0" encoding="utf-8"?>
<p:tagLst xmlns:p="http://schemas.openxmlformats.org/presentationml/2006/main">
  <p:tag name="KSO_WM_BEAUTIFY_FLAG" val="#wm#"/>
  <p:tag name="KSO_WM_TEMPLATE_CATEGORY" val="custom"/>
  <p:tag name="KSO_WM_TEMPLATE_INDEX" val="20205081"/>
  <p:tag name="KSO_WM_SLIDE_BACKGROUND_TYPE" val="general"/>
</p:tagLst>
</file>

<file path=ppt/tags/tag371.xml><?xml version="1.0" encoding="utf-8"?>
<p:tagLst xmlns:p="http://schemas.openxmlformats.org/presentationml/2006/main">
  <p:tag name="COMMONDATA" val="eyJoZGlkIjoiYWJkODI1ODQ2YTI5NGYzZWZmYTMyN2NmNmIxOTI0OTUifQ=="/>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11349_1*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9"/>
  <p:tag name="KSO_WM_UNIT_DEC_AREA_ID" val="0f7ea9357e27432ca13a2905e2d7ee3d"/>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3b0eac2308c34f14b1941c9d177f344b"/>
</p:tagLst>
</file>

<file path=ppt/tags/tag64.xml><?xml version="1.0" encoding="utf-8"?>
<p:tagLst xmlns:p="http://schemas.openxmlformats.org/presentationml/2006/main">
  <p:tag name="KSO_WM_UNIT_DEFAULT_FONT" val="44;60;4"/>
  <p:tag name="KSO_WM_UNIT_BLOCK" val="0"/>
  <p:tag name="KSO_WM_UNIT_ISCONTENTSTITLE" val="0"/>
  <p:tag name="KSO_WM_UNIT_ISNUMDGMTITLE" val="0"/>
  <p:tag name="KSO_WM_UNIT_NOCLEAR" val="0"/>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custom20211349_1*a*1"/>
  <p:tag name="KSO_WM_TEMPLATE_CATEGORY" val="custom"/>
  <p:tag name="KSO_WM_TEMPLATE_INDEX" val="20211349"/>
  <p:tag name="KSO_WM_UNIT_LAYERLEVEL" val="1"/>
  <p:tag name="KSO_WM_TAG_VERSION" val="1.0"/>
  <p:tag name="KSO_WM_BEAUTIFY_FLAG" val="#wm#"/>
  <p:tag name="KSO_WM_UNIT_PRESET_TEXT" val="新媒体运营月度计划"/>
  <p:tag name="KSO_WM_CHIP_GROUPID" val="5ebd089d0ac41c4a0a525421"/>
  <p:tag name="KSO_WM_CHIP_XID" val="5ebd089d0ac41c4a0a525422"/>
  <p:tag name="KSO_WM_UNIT_DEC_AREA_ID" val="2a3ae1fc0015451aa4a0db2afb077db1"/>
  <p:tag name="KSO_WM_CHIP_FILLAREA_FILL_RULE" val="{&quot;fill_align&quot;:&quot;cm&quot;,&quot;fill_mode&quot;:&quot;adaptive&quot;,&quot;sacle_strategy&quot;:&quot;smart&quot;}"/>
  <p:tag name="KSO_WM_ASSEMBLE_CHIP_INDEX" val="2f10e96ea6384c95b17de8d3e946eb8e"/>
  <p:tag name="KSO_WM_UNIT_TEXT_FILL_FORE_SCHEMECOLOR_INDEX_BRIGHTNESS" val="0.15"/>
  <p:tag name="KSO_WM_UNIT_TEXT_FILL_FORE_SCHEMECOLOR_INDEX" val="13"/>
  <p:tag name="KSO_WM_UNIT_TEXT_FILL_TYPE" val="1"/>
  <p:tag name="KSO_WM_TEMPLATE_ASSEMBLE_XID" val="5f7145bf0ff15d9a40ec6917"/>
  <p:tag name="KSO_WM_TEMPLATE_ASSEMBLE_GROUPID" val="5f7145bf0ff15d9a40ec6917"/>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1349_2*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a"/>
  <p:tag name="KSO_WM_UNIT_DEC_AREA_ID" val="78b22b586edb4b48a000c3685eb9ef6d"/>
  <p:tag name="KSO_WM_UNIT_DECORATE_INFO" val=""/>
  <p:tag name="KSO_WM_UNIT_SM_LIMIT_TYPE" val=""/>
  <p:tag name="KSO_WM_CHIP_FILLAREA_FILL_RULE" val="{&quot;fill_align&quot;:&quot;lm&quot;,&quot;fill_effect&quot;:[],&quot;fill_mode&quot;:&quot;adaptive&quot;,&quot;sacle_strategy&quot;:&quot;stretch&quot;}"/>
  <p:tag name="KSO_WM_ASSEMBLE_CHIP_INDEX" val="5fba40e376ea4b519a08aa6222d7dc0c"/>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dac79cb5d6c54894b7e38c52e94606ad"/>
  <p:tag name="KSO_WM_UNIT_DECORATE_INFO" val=""/>
  <p:tag name="KSO_WM_UNIT_SM_LIMIT_TYPE" val=""/>
  <p:tag name="KSO_WM_CHIP_FILLAREA_FILL_RULE" val="{&quot;fill_align&quot;:&quot;cm&quot;,&quot;fill_effect&quot;:[],&quot;fill_mode&quot;:&quot;full&quot;,&quot;sacle_strategy&quot;:&quot;stretch&quot;}"/>
  <p:tag name="KSO_WM_ASSEMBLE_CHIP_INDEX" val="efae36290d994bd7854cf46e0ff4b781"/>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e276be7dfc864ee28a5a3b57de10e2e2"/>
  <p:tag name="KSO_WM_UNIT_DECORATE_INFO" val=""/>
  <p:tag name="KSO_WM_UNIT_SM_LIMIT_TYPE" val=""/>
  <p:tag name="KSO_WM_CHIP_FILLAREA_FILL_RULE" val="{&quot;fill_align&quot;:&quot;cm&quot;,&quot;fill_effect&quot;:[],&quot;fill_mode&quot;:&quot;full&quot;,&quot;sacle_strategy&quot;:&quot;stretch&quot;}"/>
  <p:tag name="KSO_WM_ASSEMBLE_CHIP_INDEX" val="b13806c47ef244f19ac2dd7a555f373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custom20211349_1*a*1"/>
  <p:tag name="KSO_WM_TEMPLATE_CATEGORY" val="custom"/>
  <p:tag name="KSO_WM_TEMPLATE_INDEX" val="20211349"/>
  <p:tag name="KSO_WM_UNIT_LAYERLEVEL" val="1"/>
  <p:tag name="KSO_WM_TAG_VERSION" val="1.0"/>
  <p:tag name="KSO_WM_BEAUTIFY_FLAG" val="#wm#"/>
  <p:tag name="KSO_WM_UNIT_PRESET_TEXT" val="单击此处添加大标题内容"/>
  <p:tag name="KSO_WM_UNIT_DEFAULT_FONT" val="24;32;2"/>
  <p:tag name="KSO_WM_UNIT_BLOCK" val="0"/>
  <p:tag name="KSO_WM_UNIT_DEC_AREA_ID" val="9007a6fdef7d46c4b8406c1ce1ec95f0"/>
  <p:tag name="KSO_WM_CHIP_GROUPID" val="5ebe41950ac41c4a0a525618"/>
  <p:tag name="KSO_WM_CHIP_XID" val="5ebe41950ac41c4a0a525619"/>
  <p:tag name="KSO_WM_CHIP_FILLAREA_FILL_RULE" val="{&quot;fill_align&quot;:&quot;cm&quot;,&quot;fill_mode&quot;:&quot;adaptive&quot;,&quot;sacle_strategy&quot;:&quot;smart&quot;}"/>
  <p:tag name="KSO_WM_ASSEMBLE_CHIP_INDEX" val="49c06327e2a04bc68b3c11d83616c7c8"/>
  <p:tag name="KSO_WM_UNIT_TEXT_FILL_FORE_SCHEMECOLOR_INDEX_BRIGHTNESS" val="0.15"/>
  <p:tag name="KSO_WM_UNIT_TEXT_FILL_FORE_SCHEMECOLOR_INDEX" val="13"/>
  <p:tag name="KSO_WM_UNIT_TEXT_FILL_TYPE" val="1"/>
  <p:tag name="KSO_WM_TEMPLATE_ASSEMBLE_XID" val="5f7145bf0ff15d9a40ec6904"/>
  <p:tag name="KSO_WM_TEMPLATE_ASSEMBLE_GROUPID" val="5f7145bf0ff15d9a40ec6904"/>
</p:tagLst>
</file>

<file path=ppt/tags/tag71.xml><?xml version="1.0" encoding="utf-8"?>
<p:tagLst xmlns:p="http://schemas.openxmlformats.org/presentationml/2006/main">
  <p:tag name="KSO_WM_UNIT_ISCONTENTSTITLE" val="0"/>
  <p:tag name="KSO_WM_UNIT_ISNUMDGMTITLE" val="0"/>
  <p:tag name="KSO_WM_UNIT_NOCLEAR" val="0"/>
  <p:tag name="KSO_WM_UNIT_VALUE" val="165"/>
  <p:tag name="KSO_WM_UNIT_HIGHLIGHT" val="0"/>
  <p:tag name="KSO_WM_UNIT_COMPATIBLE" val="0"/>
  <p:tag name="KSO_WM_UNIT_DIAGRAM_ISNUMVISUAL" val="0"/>
  <p:tag name="KSO_WM_UNIT_DIAGRAM_ISREFERUNIT" val="0"/>
  <p:tag name="KSO_WM_UNIT_TYPE" val="b"/>
  <p:tag name="KSO_WM_UNIT_INDEX" val="1"/>
  <p:tag name="KSO_WM_UNIT_ID" val="custom20211349_1*b*1"/>
  <p:tag name="KSO_WM_TEMPLATE_CATEGORY" val="custom"/>
  <p:tag name="KSO_WM_TEMPLATE_INDEX" val="20211349"/>
  <p:tag name="KSO_WM_UNIT_LAYERLEVEL" val="1"/>
  <p:tag name="KSO_WM_TAG_VERSION" val="1.0"/>
  <p:tag name="KSO_WM_BEAUTIFY_FLAG" val="#wm#"/>
  <p:tag name="KSO_WM_UNIT_PRESET_TEXT" val="单击此处输入你的正文，文字是您思想的提炼，为了最终演示发布的良好效果。"/>
  <p:tag name="KSO_WM_UNIT_DEFAULT_FONT" val="14;16;2"/>
  <p:tag name="KSO_WM_UNIT_BLOCK" val="0"/>
  <p:tag name="KSO_WM_UNIT_DEC_AREA_ID" val="ad08bd1ae52c4562b4958f4a7ccd7ecd"/>
  <p:tag name="KSO_WM_CHIP_GROUPID" val="5ebe41950ac41c4a0a525618"/>
  <p:tag name="KSO_WM_CHIP_XID" val="5ebe41950ac41c4a0a525619"/>
  <p:tag name="KSO_WM_CHIP_FILLAREA_FILL_RULE" val="{&quot;fill_align&quot;:&quot;cm&quot;,&quot;fill_mode&quot;:&quot;adaptive&quot;,&quot;sacle_strategy&quot;:&quot;smart&quot;}"/>
  <p:tag name="KSO_WM_ASSEMBLE_CHIP_INDEX" val="49c06327e2a04bc68b3c11d83616c7c8"/>
  <p:tag name="KSO_WM_UNIT_TEXT_FILL_FORE_SCHEMECOLOR_INDEX_BRIGHTNESS" val="0.35"/>
  <p:tag name="KSO_WM_UNIT_TEXT_FILL_FORE_SCHEMECOLOR_INDEX" val="13"/>
  <p:tag name="KSO_WM_UNIT_TEXT_FILL_TYPE" val="1"/>
  <p:tag name="KSO_WM_TEMPLATE_ASSEMBLE_XID" val="5f7145bf0ff15d9a40ec6904"/>
  <p:tag name="KSO_WM_TEMPLATE_ASSEMBLE_GROUPID" val="5f7145bf0ff15d9a40ec6904"/>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1349_2*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a"/>
  <p:tag name="KSO_WM_UNIT_DEC_AREA_ID" val="9678bbdde1a74d18848f46f0319860ad"/>
  <p:tag name="KSO_WM_UNIT_DECORATE_INFO" val=""/>
  <p:tag name="KSO_WM_UNIT_SM_LIMIT_TYPE" val=""/>
  <p:tag name="KSO_WM_CHIP_FILLAREA_FILL_RULE" val="{&quot;fill_align&quot;:&quot;rm&quot;,&quot;fill_effect&quot;:[],&quot;fill_mode&quot;:&quot;adaptive&quot;,&quot;sacle_strategy&quot;:&quot;stretch&quot;}"/>
  <p:tag name="KSO_WM_ASSEMBLE_CHIP_INDEX" val="0193d7cad18a4162baf8985a814c737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d4d52d47ec324f63bfd71facdd693ad9"/>
  <p:tag name="KSO_WM_UNIT_DECORATE_INFO" val=""/>
  <p:tag name="KSO_WM_UNIT_SM_LIMIT_TYPE" val=""/>
  <p:tag name="KSO_WM_CHIP_FILLAREA_FILL_RULE" val="{&quot;fill_align&quot;:&quot;cm&quot;,&quot;fill_effect&quot;:[],&quot;fill_mode&quot;:&quot;full&quot;,&quot;sacle_strategy&quot;:&quot;stretch&quot;}"/>
  <p:tag name="KSO_WM_ASSEMBLE_CHIP_INDEX" val="a197b086bbb34da2b0754ef463dbdc15"/>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11349_1*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9"/>
  <p:tag name="KSO_WM_UNIT_DEC_AREA_ID" val="0f7ea9357e27432ca13a2905e2d7ee3d"/>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3b0eac2308c34f14b1941c9d177f344b"/>
</p:tagLst>
</file>

<file path=ppt/tags/tag85.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b"/>
  <p:tag name="KSO_WM_UNIT_INDEX" val="1"/>
  <p:tag name="KSO_WM_UNIT_ID" val="custom20211349_1*b*1"/>
  <p:tag name="KSO_WM_TEMPLATE_CATEGORY" val="custom"/>
  <p:tag name="KSO_WM_TEMPLATE_INDEX" val="20211349"/>
  <p:tag name="KSO_WM_UNIT_LAYERLEVEL" val="1"/>
  <p:tag name="KSO_WM_TAG_VERSION" val="1.0"/>
  <p:tag name="KSO_WM_BEAUTIFY_FLAG" val="#wm#"/>
  <p:tag name="KSO_WM_UNIT_PRESET_TEXT" val="单击此处添加副标题内容"/>
  <p:tag name="KSO_WM_UNIT_DEFAULT_FONT" val="18;24;2"/>
  <p:tag name="KSO_WM_UNIT_BLOCK" val="0"/>
  <p:tag name="KSO_WM_UNIT_DEC_AREA_ID" val="0636a6ca68f248c3a5201e446dac46bd"/>
  <p:tag name="KSO_WM_CHIP_GROUPID" val="5ebe393c0ac41c4a0a5255d3"/>
  <p:tag name="KSO_WM_CHIP_XID" val="5ebe393c0ac41c4a0a5255d4"/>
  <p:tag name="KSO_WM_CHIP_FILLAREA_FILL_RULE" val="{&quot;fill_align&quot;:&quot;cm&quot;,&quot;fill_mode&quot;:&quot;adaptive&quot;,&quot;sacle_strategy&quot;:&quot;smart&quot;}"/>
  <p:tag name="KSO_WM_ASSEMBLE_CHIP_INDEX" val="56d4192388674502be0c80023b6363b8"/>
  <p:tag name="KSO_WM_UNIT_TEXT_FILL_FORE_SCHEMECOLOR_INDEX_BRIGHTNESS" val="0.35"/>
  <p:tag name="KSO_WM_UNIT_TEXT_FILL_FORE_SCHEMECOLOR_INDEX" val="13"/>
  <p:tag name="KSO_WM_UNIT_TEXT_FILL_TYPE" val="1"/>
  <p:tag name="KSO_WM_TEMPLATE_ASSEMBLE_XID" val="5f7145bf0ff15d9a40ec6920"/>
  <p:tag name="KSO_WM_TEMPLATE_ASSEMBLE_GROUPID" val="5f7145bf0ff15d9a40ec6920"/>
</p:tagLst>
</file>

<file path=ppt/tags/tag86.xml><?xml version="1.0" encoding="utf-8"?>
<p:tagLst xmlns:p="http://schemas.openxmlformats.org/presentationml/2006/main">
  <p:tag name="KSO_WM_UNIT_ISCONTENTSTITLE" val="0"/>
  <p:tag name="KSO_WM_UNIT_ISNUMDGMTITLE" val="0"/>
  <p:tag name="KSO_WM_UNIT_NOCLEAR" val="1"/>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11349_1*a*1"/>
  <p:tag name="KSO_WM_TEMPLATE_CATEGORY" val="custom"/>
  <p:tag name="KSO_WM_TEMPLATE_INDEX" val="20211349"/>
  <p:tag name="KSO_WM_UNIT_LAYERLEVEL" val="1"/>
  <p:tag name="KSO_WM_TAG_VERSION" val="1.0"/>
  <p:tag name="KSO_WM_BEAUTIFY_FLAG" val="#wm#"/>
  <p:tag name="KSO_WM_UNIT_PRESET_TEXT" val="谢谢观看"/>
  <p:tag name="KSO_WM_UNIT_DEFAULT_FONT" val="60;81;4"/>
  <p:tag name="KSO_WM_UNIT_BLOCK" val="0"/>
  <p:tag name="KSO_WM_UNIT_DEC_AREA_ID" val="e00a32dae5db4af3895c6e7072b7dcbe"/>
  <p:tag name="KSO_WM_CHIP_GROUPID" val="5ebe393c0ac41c4a0a5255d3"/>
  <p:tag name="KSO_WM_CHIP_XID" val="5ebe393c0ac41c4a0a5255d4"/>
  <p:tag name="KSO_WM_CHIP_FILLAREA_FILL_RULE" val="{&quot;fill_align&quot;:&quot;cm&quot;,&quot;fill_mode&quot;:&quot;adaptive&quot;,&quot;sacle_strategy&quot;:&quot;smart&quot;}"/>
  <p:tag name="KSO_WM_ASSEMBLE_CHIP_INDEX" val="56d4192388674502be0c80023b6363b8"/>
  <p:tag name="KSO_WM_UNIT_TEXT_FILL_FORE_SCHEMECOLOR_INDEX_BRIGHTNESS" val="0.15"/>
  <p:tag name="KSO_WM_UNIT_TEXT_FILL_FORE_SCHEMECOLOR_INDEX" val="13"/>
  <p:tag name="KSO_WM_UNIT_TEXT_FILL_TYPE" val="1"/>
  <p:tag name="KSO_WM_TEMPLATE_ASSEMBLE_XID" val="5f7145bf0ff15d9a40ec6920"/>
  <p:tag name="KSO_WM_TEMPLATE_ASSEMBLE_GROUPID" val="5f7145bf0ff15d9a40ec6920"/>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fd483cfb1c4446a0b45e275e8f088526"/>
  <p:tag name="KSO_WM_UNIT_DECORATE_INFO" val=""/>
  <p:tag name="KSO_WM_UNIT_SM_LIMIT_TYPE" val=""/>
  <p:tag name="KSO_WM_CHIP_FILLAREA_FILL_RULE" val="{&quot;fill_align&quot;:&quot;cm&quot;,&quot;fill_effect&quot;:[],&quot;fill_mode&quot;:&quot;full&quot;,&quot;sacle_strategy&quot;:&quot;stretch&quot;}"/>
  <p:tag name="KSO_WM_ASSEMBLE_CHIP_INDEX" val="b79a7bb0353f4b1a8e2981b5e8514a5a"/>
  <p:tag name="KSO_WM_SLIDE_BACKGROUND_TYPE" val="general"/>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37c4c8b988c440ff8cf09f2b1905eb1f"/>
  <p:tag name="KSO_WM_UNIT_DECORATE_INFO" val=""/>
  <p:tag name="KSO_WM_UNIT_SM_LIMIT_TYPE" val=""/>
  <p:tag name="KSO_WM_CHIP_FILLAREA_FILL_RULE" val="{&quot;fill_align&quot;:&quot;cm&quot;,&quot;fill_effect&quot;:[],&quot;fill_mode&quot;:&quot;full&quot;,&quot;sacle_strategy&quot;:&quot;stretch&quot;}"/>
  <p:tag name="KSO_WM_ASSEMBLE_CHIP_INDEX" val="ab22d6546bd84c0c80e0ac36cf636d08"/>
  <p:tag name="KSO_WM_SLIDE_BACKGROUND_TYPE" val="general"/>
</p:tagLst>
</file>

<file path=ppt/tags/tag89.xml><?xml version="1.0" encoding="utf-8"?>
<p:tagLst xmlns:p="http://schemas.openxmlformats.org/presentationml/2006/main">
  <p:tag name="KSO_WM_SLIDE_BACKGROUND_TYPE" val="gener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general"/>
</p:tagLst>
</file>

<file path=ppt/tags/tag91.xml><?xml version="1.0" encoding="utf-8"?>
<p:tagLst xmlns:p="http://schemas.openxmlformats.org/presentationml/2006/main">
  <p:tag name="KSO_WM_SLIDE_BACKGROUND_TYPE" val="general"/>
</p:tagLst>
</file>

<file path=ppt/tags/tag92.xml><?xml version="1.0" encoding="utf-8"?>
<p:tagLst xmlns:p="http://schemas.openxmlformats.org/presentationml/2006/main">
  <p:tag name="KSO_WM_SLIDE_BACKGROUND_TYPE" val="general"/>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11349_5*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70435b747e3ea6e292986b"/>
  <p:tag name="KSO_WM_UNIT_DEC_AREA_ID" val="26439459461946c180c2e9ea92faf89e"/>
  <p:tag name="KSO_WM_UNIT_DECORATE_INFO" val=""/>
  <p:tag name="KSO_WM_UNIT_SM_LIMIT_TYPE" val=""/>
  <p:tag name="KSO_WM_CHIP_FILLAREA_FILL_RULE" val="{&quot;fill_align&quot;:&quot;cm&quot;,&quot;fill_effect&quot;:[],&quot;fill_mode&quot;:&quot;full&quot;,&quot;sacle_strategy&quot;:&quot;stretch&quot;}"/>
  <p:tag name="KSO_WM_ASSEMBLE_CHIP_INDEX" val="19224573b30b4c4fa457f2b3060d0ce8"/>
  <p:tag name="KSO_WM_SLIDE_BACKGROUND_TYPE" val="frame"/>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677cbf87b71e4e68ac66a9793c70ee1c"/>
  <p:tag name="KSO_WM_UNIT_DECORATE_INFO" val=""/>
  <p:tag name="KSO_WM_UNIT_SM_LIMIT_TYPE" val=""/>
  <p:tag name="KSO_WM_CHIP_FILLAREA_FILL_RULE" val="{&quot;fill_align&quot;:&quot;cm&quot;,&quot;fill_effect&quot;:[],&quot;fill_mode&quot;:&quot;full&quot;,&quot;sacle_strategy&quot;:&quot;stretch&quot;}"/>
  <p:tag name="KSO_WM_ASSEMBLE_CHIP_INDEX" val="f1cd9aadc57c4ff0b3ae36bfafb5ba44"/>
  <p:tag name="KSO_WM_SLIDE_BACKGROUND_TYPE" val="frame"/>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11349_3*i*1"/>
  <p:tag name="KSO_WM_TEMPLATE_CATEGORY" val="chip"/>
  <p:tag name="KSO_WM_TEMPLATE_INDEX" val="20211349"/>
  <p:tag name="KSO_WM_UNIT_LAYERLEVEL" val="1"/>
  <p:tag name="KSO_WM_TAG_VERSION" val="1.0"/>
  <p:tag name="KSO_WM_BEAUTIFY_FLAG" val="#wm#"/>
  <p:tag name="KSO_WM_CHIP_GROUPID" val="5f6de0ea747e3ea6e2855578"/>
  <p:tag name="KSO_WM_CHIP_XID" val="5f6de0ea747e3ea6e285557b"/>
  <p:tag name="KSO_WM_UNIT_DEC_AREA_ID" val="6b347f4ddaef4a0c973969bdca06058c"/>
  <p:tag name="KSO_WM_UNIT_DECORATE_INFO" val=""/>
  <p:tag name="KSO_WM_UNIT_SM_LIMIT_TYPE" val=""/>
  <p:tag name="KSO_WM_CHIP_FILLAREA_FILL_RULE" val="{&quot;fill_align&quot;:&quot;cm&quot;,&quot;fill_effect&quot;:[],&quot;fill_mode&quot;:&quot;full&quot;,&quot;sacle_strategy&quot;:&quot;stretch&quot;}"/>
  <p:tag name="KSO_WM_ASSEMBLE_CHIP_INDEX" val="173d685919d642d9bdb6d14b6b5a68fc"/>
  <p:tag name="KSO_WM_SLIDE_BACKGROUND_TYPE" val="frame"/>
</p:tagLst>
</file>

<file path=ppt/tags/tag96.xml><?xml version="1.0" encoding="utf-8"?>
<p:tagLst xmlns:p="http://schemas.openxmlformats.org/presentationml/2006/main">
  <p:tag name="KSO_WM_SLIDE_BACKGROUND_TYPE" val="frame"/>
</p:tagLst>
</file>

<file path=ppt/tags/tag97.xml><?xml version="1.0" encoding="utf-8"?>
<p:tagLst xmlns:p="http://schemas.openxmlformats.org/presentationml/2006/main">
  <p:tag name="KSO_WM_SLIDE_BACKGROUND_TYPE" val="frame"/>
</p:tagLst>
</file>

<file path=ppt/tags/tag98.xml><?xml version="1.0" encoding="utf-8"?>
<p:tagLst xmlns:p="http://schemas.openxmlformats.org/presentationml/2006/main">
  <p:tag name="KSO_WM_SLIDE_BACKGROUND_TYPE" val="frame"/>
</p:tagLst>
</file>

<file path=ppt/tags/tag99.xml><?xml version="1.0" encoding="utf-8"?>
<p:tagLst xmlns:p="http://schemas.openxmlformats.org/presentationml/2006/main">
  <p:tag name="KSO_WM_SLIDE_BACKGROUND_TYPE" val="frame"/>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EFECEC"/>
      </a:dk2>
      <a:lt2>
        <a:srgbClr val="FDFCFC"/>
      </a:lt2>
      <a:accent1>
        <a:srgbClr val="626262"/>
      </a:accent1>
      <a:accent2>
        <a:srgbClr val="626261"/>
      </a:accent2>
      <a:accent3>
        <a:srgbClr val="626261"/>
      </a:accent3>
      <a:accent4>
        <a:srgbClr val="626261"/>
      </a:accent4>
      <a:accent5>
        <a:srgbClr val="626261"/>
      </a:accent5>
      <a:accent6>
        <a:srgbClr val="626261"/>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5782</Words>
  <Application>WPS 演示</Application>
  <PresentationFormat>宽屏</PresentationFormat>
  <Paragraphs>81</Paragraphs>
  <Slides>15</Slides>
  <Notes>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15</vt:i4>
      </vt:variant>
    </vt:vector>
  </HeadingPairs>
  <TitlesOfParts>
    <vt:vector size="28" baseType="lpstr">
      <vt:lpstr>Arial</vt:lpstr>
      <vt:lpstr>宋体</vt:lpstr>
      <vt:lpstr>Wingdings</vt:lpstr>
      <vt:lpstr>Wingdings</vt:lpstr>
      <vt:lpstr>微软雅黑</vt:lpstr>
      <vt:lpstr>汉仪旗黑-85S</vt:lpstr>
      <vt:lpstr>黑体</vt:lpstr>
      <vt:lpstr>Webdings</vt:lpstr>
      <vt:lpstr>Times New Roman</vt:lpstr>
      <vt:lpstr>Arial Unicode MS</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WPS_1654265509</cp:lastModifiedBy>
  <cp:revision>225</cp:revision>
  <dcterms:created xsi:type="dcterms:W3CDTF">2019-06-19T02:08:00Z</dcterms:created>
  <dcterms:modified xsi:type="dcterms:W3CDTF">2023-10-01T00:26:16Z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2052-12.1.0.15374</vt:lpwstr>
  </property>
  <property fmtid="{D5CDD505-2E9C-101B-9397-08002B2CF9AE}" pid="3" name="ICV">
    <vt:lpwstr>E2FE91004D3445359FED272E673C9ADB_11</vt:lpwstr>
  </property>
</Properties>
</file>