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75" r:id="rId3"/>
    <p:sldId id="276" r:id="rId4"/>
    <p:sldId id="274" r:id="rId5"/>
    <p:sldId id="277" r:id="rId6"/>
    <p:sldId id="279" r:id="rId7"/>
    <p:sldId id="263" r:id="rId8"/>
    <p:sldId id="264" r:id="rId9"/>
    <p:sldId id="265" r:id="rId10"/>
    <p:sldId id="266" r:id="rId11"/>
    <p:sldId id="267" r:id="rId12"/>
    <p:sldId id="28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0" d="100"/>
          <a:sy n="70" d="100"/>
        </p:scale>
        <p:origin x="714" y="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93267-BB66-CF91-431A-01EFFA2812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5650F87-CE14-D2F9-8919-D3EFFF8994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E81D8F5-310B-5F5A-6C38-8560071D41CC}"/>
              </a:ext>
            </a:extLst>
          </p:cNvPr>
          <p:cNvSpPr>
            <a:spLocks noGrp="1"/>
          </p:cNvSpPr>
          <p:nvPr>
            <p:ph type="dt" sz="half" idx="10"/>
          </p:nvPr>
        </p:nvSpPr>
        <p:spPr/>
        <p:txBody>
          <a:bodyPr/>
          <a:lstStyle/>
          <a:p>
            <a:fld id="{28398833-CBE9-4851-841A-9F78662934EE}" type="datetimeFigureOut">
              <a:rPr lang="en-GB" smtClean="0"/>
              <a:t>09/12/2023</a:t>
            </a:fld>
            <a:endParaRPr lang="en-GB"/>
          </a:p>
        </p:txBody>
      </p:sp>
      <p:sp>
        <p:nvSpPr>
          <p:cNvPr id="5" name="Footer Placeholder 4">
            <a:extLst>
              <a:ext uri="{FF2B5EF4-FFF2-40B4-BE49-F238E27FC236}">
                <a16:creationId xmlns:a16="http://schemas.microsoft.com/office/drawing/2014/main" id="{E3D94F73-EA84-B368-D353-7E25638E8D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9DECFF-6B23-04DA-9B86-6AC8E6F17AF2}"/>
              </a:ext>
            </a:extLst>
          </p:cNvPr>
          <p:cNvSpPr>
            <a:spLocks noGrp="1"/>
          </p:cNvSpPr>
          <p:nvPr>
            <p:ph type="sldNum" sz="quarter" idx="12"/>
          </p:nvPr>
        </p:nvSpPr>
        <p:spPr/>
        <p:txBody>
          <a:bodyPr/>
          <a:lstStyle/>
          <a:p>
            <a:fld id="{81F61B3E-9681-44A5-A5FC-2492924398F9}" type="slidenum">
              <a:rPr lang="en-GB" smtClean="0"/>
              <a:t>‹#›</a:t>
            </a:fld>
            <a:endParaRPr lang="en-GB"/>
          </a:p>
        </p:txBody>
      </p:sp>
    </p:spTree>
    <p:extLst>
      <p:ext uri="{BB962C8B-B14F-4D97-AF65-F5344CB8AC3E}">
        <p14:creationId xmlns:p14="http://schemas.microsoft.com/office/powerpoint/2010/main" val="585033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B5340-970F-167C-F80E-A441F2C36B9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67EC678-48B4-AB1D-5FDB-515FCD7272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21D536-D6D5-913F-9FD3-0D4FD26DB352}"/>
              </a:ext>
            </a:extLst>
          </p:cNvPr>
          <p:cNvSpPr>
            <a:spLocks noGrp="1"/>
          </p:cNvSpPr>
          <p:nvPr>
            <p:ph type="dt" sz="half" idx="10"/>
          </p:nvPr>
        </p:nvSpPr>
        <p:spPr/>
        <p:txBody>
          <a:bodyPr/>
          <a:lstStyle/>
          <a:p>
            <a:fld id="{28398833-CBE9-4851-841A-9F78662934EE}" type="datetimeFigureOut">
              <a:rPr lang="en-GB" smtClean="0"/>
              <a:t>09/12/2023</a:t>
            </a:fld>
            <a:endParaRPr lang="en-GB"/>
          </a:p>
        </p:txBody>
      </p:sp>
      <p:sp>
        <p:nvSpPr>
          <p:cNvPr id="5" name="Footer Placeholder 4">
            <a:extLst>
              <a:ext uri="{FF2B5EF4-FFF2-40B4-BE49-F238E27FC236}">
                <a16:creationId xmlns:a16="http://schemas.microsoft.com/office/drawing/2014/main" id="{1EAAD5B4-143E-9344-4F11-A28F33BD04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CCA732-2BC7-BAB4-8B11-A8FF1E317692}"/>
              </a:ext>
            </a:extLst>
          </p:cNvPr>
          <p:cNvSpPr>
            <a:spLocks noGrp="1"/>
          </p:cNvSpPr>
          <p:nvPr>
            <p:ph type="sldNum" sz="quarter" idx="12"/>
          </p:nvPr>
        </p:nvSpPr>
        <p:spPr/>
        <p:txBody>
          <a:bodyPr/>
          <a:lstStyle/>
          <a:p>
            <a:fld id="{81F61B3E-9681-44A5-A5FC-2492924398F9}" type="slidenum">
              <a:rPr lang="en-GB" smtClean="0"/>
              <a:t>‹#›</a:t>
            </a:fld>
            <a:endParaRPr lang="en-GB"/>
          </a:p>
        </p:txBody>
      </p:sp>
    </p:spTree>
    <p:extLst>
      <p:ext uri="{BB962C8B-B14F-4D97-AF65-F5344CB8AC3E}">
        <p14:creationId xmlns:p14="http://schemas.microsoft.com/office/powerpoint/2010/main" val="3153895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9863AD-70DF-1010-9EB5-04B4058BA07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EA8F47D-09A1-EFBE-5673-434A41BF1D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B1439D1-77C4-D284-367F-BF690E6C58F2}"/>
              </a:ext>
            </a:extLst>
          </p:cNvPr>
          <p:cNvSpPr>
            <a:spLocks noGrp="1"/>
          </p:cNvSpPr>
          <p:nvPr>
            <p:ph type="dt" sz="half" idx="10"/>
          </p:nvPr>
        </p:nvSpPr>
        <p:spPr/>
        <p:txBody>
          <a:bodyPr/>
          <a:lstStyle/>
          <a:p>
            <a:fld id="{28398833-CBE9-4851-841A-9F78662934EE}" type="datetimeFigureOut">
              <a:rPr lang="en-GB" smtClean="0"/>
              <a:t>09/12/2023</a:t>
            </a:fld>
            <a:endParaRPr lang="en-GB"/>
          </a:p>
        </p:txBody>
      </p:sp>
      <p:sp>
        <p:nvSpPr>
          <p:cNvPr id="5" name="Footer Placeholder 4">
            <a:extLst>
              <a:ext uri="{FF2B5EF4-FFF2-40B4-BE49-F238E27FC236}">
                <a16:creationId xmlns:a16="http://schemas.microsoft.com/office/drawing/2014/main" id="{4349159E-5E43-D32C-9D16-0D8B9EDACE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4F0308-4810-696C-9303-CFEBE553ECCC}"/>
              </a:ext>
            </a:extLst>
          </p:cNvPr>
          <p:cNvSpPr>
            <a:spLocks noGrp="1"/>
          </p:cNvSpPr>
          <p:nvPr>
            <p:ph type="sldNum" sz="quarter" idx="12"/>
          </p:nvPr>
        </p:nvSpPr>
        <p:spPr/>
        <p:txBody>
          <a:bodyPr/>
          <a:lstStyle/>
          <a:p>
            <a:fld id="{81F61B3E-9681-44A5-A5FC-2492924398F9}" type="slidenum">
              <a:rPr lang="en-GB" smtClean="0"/>
              <a:t>‹#›</a:t>
            </a:fld>
            <a:endParaRPr lang="en-GB"/>
          </a:p>
        </p:txBody>
      </p:sp>
    </p:spTree>
    <p:extLst>
      <p:ext uri="{BB962C8B-B14F-4D97-AF65-F5344CB8AC3E}">
        <p14:creationId xmlns:p14="http://schemas.microsoft.com/office/powerpoint/2010/main" val="304097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EA9F7-5917-6E86-CE93-B773F2A04D7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13F047C-3BB4-9064-943C-E4245E763C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7F5BE7-558A-1BB0-B803-7672ADA6D6A5}"/>
              </a:ext>
            </a:extLst>
          </p:cNvPr>
          <p:cNvSpPr>
            <a:spLocks noGrp="1"/>
          </p:cNvSpPr>
          <p:nvPr>
            <p:ph type="dt" sz="half" idx="10"/>
          </p:nvPr>
        </p:nvSpPr>
        <p:spPr/>
        <p:txBody>
          <a:bodyPr/>
          <a:lstStyle/>
          <a:p>
            <a:fld id="{28398833-CBE9-4851-841A-9F78662934EE}" type="datetimeFigureOut">
              <a:rPr lang="en-GB" smtClean="0"/>
              <a:t>09/12/2023</a:t>
            </a:fld>
            <a:endParaRPr lang="en-GB"/>
          </a:p>
        </p:txBody>
      </p:sp>
      <p:sp>
        <p:nvSpPr>
          <p:cNvPr id="5" name="Footer Placeholder 4">
            <a:extLst>
              <a:ext uri="{FF2B5EF4-FFF2-40B4-BE49-F238E27FC236}">
                <a16:creationId xmlns:a16="http://schemas.microsoft.com/office/drawing/2014/main" id="{C540D4B3-B77F-380A-77CE-AE2F6D9C83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686402-485D-B088-0E0B-61AC27F3B827}"/>
              </a:ext>
            </a:extLst>
          </p:cNvPr>
          <p:cNvSpPr>
            <a:spLocks noGrp="1"/>
          </p:cNvSpPr>
          <p:nvPr>
            <p:ph type="sldNum" sz="quarter" idx="12"/>
          </p:nvPr>
        </p:nvSpPr>
        <p:spPr/>
        <p:txBody>
          <a:bodyPr/>
          <a:lstStyle/>
          <a:p>
            <a:fld id="{81F61B3E-9681-44A5-A5FC-2492924398F9}" type="slidenum">
              <a:rPr lang="en-GB" smtClean="0"/>
              <a:t>‹#›</a:t>
            </a:fld>
            <a:endParaRPr lang="en-GB"/>
          </a:p>
        </p:txBody>
      </p:sp>
    </p:spTree>
    <p:extLst>
      <p:ext uri="{BB962C8B-B14F-4D97-AF65-F5344CB8AC3E}">
        <p14:creationId xmlns:p14="http://schemas.microsoft.com/office/powerpoint/2010/main" val="1029608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DBD75-3FB5-F7EA-04DD-8616B1A6DD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40A209F-B4BF-1633-DD24-28822D65D4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291216-024B-6A6B-88DA-CEFA16BB41BC}"/>
              </a:ext>
            </a:extLst>
          </p:cNvPr>
          <p:cNvSpPr>
            <a:spLocks noGrp="1"/>
          </p:cNvSpPr>
          <p:nvPr>
            <p:ph type="dt" sz="half" idx="10"/>
          </p:nvPr>
        </p:nvSpPr>
        <p:spPr/>
        <p:txBody>
          <a:bodyPr/>
          <a:lstStyle/>
          <a:p>
            <a:fld id="{28398833-CBE9-4851-841A-9F78662934EE}" type="datetimeFigureOut">
              <a:rPr lang="en-GB" smtClean="0"/>
              <a:t>09/12/2023</a:t>
            </a:fld>
            <a:endParaRPr lang="en-GB"/>
          </a:p>
        </p:txBody>
      </p:sp>
      <p:sp>
        <p:nvSpPr>
          <p:cNvPr id="5" name="Footer Placeholder 4">
            <a:extLst>
              <a:ext uri="{FF2B5EF4-FFF2-40B4-BE49-F238E27FC236}">
                <a16:creationId xmlns:a16="http://schemas.microsoft.com/office/drawing/2014/main" id="{436BB095-FD7E-B123-DF31-B8F34AEEF0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17B3F1-BA73-38AD-3ABF-B9B025753C3A}"/>
              </a:ext>
            </a:extLst>
          </p:cNvPr>
          <p:cNvSpPr>
            <a:spLocks noGrp="1"/>
          </p:cNvSpPr>
          <p:nvPr>
            <p:ph type="sldNum" sz="quarter" idx="12"/>
          </p:nvPr>
        </p:nvSpPr>
        <p:spPr/>
        <p:txBody>
          <a:bodyPr/>
          <a:lstStyle/>
          <a:p>
            <a:fld id="{81F61B3E-9681-44A5-A5FC-2492924398F9}" type="slidenum">
              <a:rPr lang="en-GB" smtClean="0"/>
              <a:t>‹#›</a:t>
            </a:fld>
            <a:endParaRPr lang="en-GB"/>
          </a:p>
        </p:txBody>
      </p:sp>
    </p:spTree>
    <p:extLst>
      <p:ext uri="{BB962C8B-B14F-4D97-AF65-F5344CB8AC3E}">
        <p14:creationId xmlns:p14="http://schemas.microsoft.com/office/powerpoint/2010/main" val="1195575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038F9-21B2-027E-5C6F-BD00AA3923B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5F4806A-CDE3-3F89-E017-8C992652FB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F43D52-7BEB-4728-2B3A-FFAFEE3901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FE20DE1-589F-1351-B0D3-CEE61822E0FA}"/>
              </a:ext>
            </a:extLst>
          </p:cNvPr>
          <p:cNvSpPr>
            <a:spLocks noGrp="1"/>
          </p:cNvSpPr>
          <p:nvPr>
            <p:ph type="dt" sz="half" idx="10"/>
          </p:nvPr>
        </p:nvSpPr>
        <p:spPr/>
        <p:txBody>
          <a:bodyPr/>
          <a:lstStyle/>
          <a:p>
            <a:fld id="{28398833-CBE9-4851-841A-9F78662934EE}" type="datetimeFigureOut">
              <a:rPr lang="en-GB" smtClean="0"/>
              <a:t>09/12/2023</a:t>
            </a:fld>
            <a:endParaRPr lang="en-GB"/>
          </a:p>
        </p:txBody>
      </p:sp>
      <p:sp>
        <p:nvSpPr>
          <p:cNvPr id="6" name="Footer Placeholder 5">
            <a:extLst>
              <a:ext uri="{FF2B5EF4-FFF2-40B4-BE49-F238E27FC236}">
                <a16:creationId xmlns:a16="http://schemas.microsoft.com/office/drawing/2014/main" id="{AE822CC4-C486-61FA-69EE-DF6909811B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235078-A754-6B2D-0146-4ADB09F5068B}"/>
              </a:ext>
            </a:extLst>
          </p:cNvPr>
          <p:cNvSpPr>
            <a:spLocks noGrp="1"/>
          </p:cNvSpPr>
          <p:nvPr>
            <p:ph type="sldNum" sz="quarter" idx="12"/>
          </p:nvPr>
        </p:nvSpPr>
        <p:spPr/>
        <p:txBody>
          <a:bodyPr/>
          <a:lstStyle/>
          <a:p>
            <a:fld id="{81F61B3E-9681-44A5-A5FC-2492924398F9}" type="slidenum">
              <a:rPr lang="en-GB" smtClean="0"/>
              <a:t>‹#›</a:t>
            </a:fld>
            <a:endParaRPr lang="en-GB"/>
          </a:p>
        </p:txBody>
      </p:sp>
    </p:spTree>
    <p:extLst>
      <p:ext uri="{BB962C8B-B14F-4D97-AF65-F5344CB8AC3E}">
        <p14:creationId xmlns:p14="http://schemas.microsoft.com/office/powerpoint/2010/main" val="3866224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CE92B-1A14-E6A8-04F7-2F21C358A7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DE978A-6733-9805-AACA-998AC87819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2B19F7-DC03-EB66-0292-19CDE34977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A37B502-15FD-B4E3-BCEF-0E0869023B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862A8F-713F-F703-340C-DD8F63B188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05F944D-558D-CF9A-BF6C-C3E3ED7CB8DB}"/>
              </a:ext>
            </a:extLst>
          </p:cNvPr>
          <p:cNvSpPr>
            <a:spLocks noGrp="1"/>
          </p:cNvSpPr>
          <p:nvPr>
            <p:ph type="dt" sz="half" idx="10"/>
          </p:nvPr>
        </p:nvSpPr>
        <p:spPr/>
        <p:txBody>
          <a:bodyPr/>
          <a:lstStyle/>
          <a:p>
            <a:fld id="{28398833-CBE9-4851-841A-9F78662934EE}" type="datetimeFigureOut">
              <a:rPr lang="en-GB" smtClean="0"/>
              <a:t>09/12/2023</a:t>
            </a:fld>
            <a:endParaRPr lang="en-GB"/>
          </a:p>
        </p:txBody>
      </p:sp>
      <p:sp>
        <p:nvSpPr>
          <p:cNvPr id="8" name="Footer Placeholder 7">
            <a:extLst>
              <a:ext uri="{FF2B5EF4-FFF2-40B4-BE49-F238E27FC236}">
                <a16:creationId xmlns:a16="http://schemas.microsoft.com/office/drawing/2014/main" id="{22CB527E-0CA9-5656-4387-6B87E15D7A0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587A04C-C05A-59B8-20F0-8507B909A35C}"/>
              </a:ext>
            </a:extLst>
          </p:cNvPr>
          <p:cNvSpPr>
            <a:spLocks noGrp="1"/>
          </p:cNvSpPr>
          <p:nvPr>
            <p:ph type="sldNum" sz="quarter" idx="12"/>
          </p:nvPr>
        </p:nvSpPr>
        <p:spPr/>
        <p:txBody>
          <a:bodyPr/>
          <a:lstStyle/>
          <a:p>
            <a:fld id="{81F61B3E-9681-44A5-A5FC-2492924398F9}" type="slidenum">
              <a:rPr lang="en-GB" smtClean="0"/>
              <a:t>‹#›</a:t>
            </a:fld>
            <a:endParaRPr lang="en-GB"/>
          </a:p>
        </p:txBody>
      </p:sp>
    </p:spTree>
    <p:extLst>
      <p:ext uri="{BB962C8B-B14F-4D97-AF65-F5344CB8AC3E}">
        <p14:creationId xmlns:p14="http://schemas.microsoft.com/office/powerpoint/2010/main" val="1581517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696C6-9688-37AE-DFC2-B0E530AAF89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0E3E741-5A1E-E59F-9816-7473FD9114D1}"/>
              </a:ext>
            </a:extLst>
          </p:cNvPr>
          <p:cNvSpPr>
            <a:spLocks noGrp="1"/>
          </p:cNvSpPr>
          <p:nvPr>
            <p:ph type="dt" sz="half" idx="10"/>
          </p:nvPr>
        </p:nvSpPr>
        <p:spPr/>
        <p:txBody>
          <a:bodyPr/>
          <a:lstStyle/>
          <a:p>
            <a:fld id="{28398833-CBE9-4851-841A-9F78662934EE}" type="datetimeFigureOut">
              <a:rPr lang="en-GB" smtClean="0"/>
              <a:t>09/12/2023</a:t>
            </a:fld>
            <a:endParaRPr lang="en-GB"/>
          </a:p>
        </p:txBody>
      </p:sp>
      <p:sp>
        <p:nvSpPr>
          <p:cNvPr id="4" name="Footer Placeholder 3">
            <a:extLst>
              <a:ext uri="{FF2B5EF4-FFF2-40B4-BE49-F238E27FC236}">
                <a16:creationId xmlns:a16="http://schemas.microsoft.com/office/drawing/2014/main" id="{CFCC1A14-C061-1E4F-8C05-327184B5185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7D00F6F-CB4F-112E-9C60-8251184918B4}"/>
              </a:ext>
            </a:extLst>
          </p:cNvPr>
          <p:cNvSpPr>
            <a:spLocks noGrp="1"/>
          </p:cNvSpPr>
          <p:nvPr>
            <p:ph type="sldNum" sz="quarter" idx="12"/>
          </p:nvPr>
        </p:nvSpPr>
        <p:spPr/>
        <p:txBody>
          <a:bodyPr/>
          <a:lstStyle/>
          <a:p>
            <a:fld id="{81F61B3E-9681-44A5-A5FC-2492924398F9}" type="slidenum">
              <a:rPr lang="en-GB" smtClean="0"/>
              <a:t>‹#›</a:t>
            </a:fld>
            <a:endParaRPr lang="en-GB"/>
          </a:p>
        </p:txBody>
      </p:sp>
    </p:spTree>
    <p:extLst>
      <p:ext uri="{BB962C8B-B14F-4D97-AF65-F5344CB8AC3E}">
        <p14:creationId xmlns:p14="http://schemas.microsoft.com/office/powerpoint/2010/main" val="2930318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28A289-F168-F5CA-B92A-AFA19B93AE89}"/>
              </a:ext>
            </a:extLst>
          </p:cNvPr>
          <p:cNvSpPr>
            <a:spLocks noGrp="1"/>
          </p:cNvSpPr>
          <p:nvPr>
            <p:ph type="dt" sz="half" idx="10"/>
          </p:nvPr>
        </p:nvSpPr>
        <p:spPr/>
        <p:txBody>
          <a:bodyPr/>
          <a:lstStyle/>
          <a:p>
            <a:fld id="{28398833-CBE9-4851-841A-9F78662934EE}" type="datetimeFigureOut">
              <a:rPr lang="en-GB" smtClean="0"/>
              <a:t>09/12/2023</a:t>
            </a:fld>
            <a:endParaRPr lang="en-GB"/>
          </a:p>
        </p:txBody>
      </p:sp>
      <p:sp>
        <p:nvSpPr>
          <p:cNvPr id="3" name="Footer Placeholder 2">
            <a:extLst>
              <a:ext uri="{FF2B5EF4-FFF2-40B4-BE49-F238E27FC236}">
                <a16:creationId xmlns:a16="http://schemas.microsoft.com/office/drawing/2014/main" id="{64D968E0-D68F-E673-6897-64D9258E637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D81339F-4CFF-AD7E-8A23-A3EDF33B18BD}"/>
              </a:ext>
            </a:extLst>
          </p:cNvPr>
          <p:cNvSpPr>
            <a:spLocks noGrp="1"/>
          </p:cNvSpPr>
          <p:nvPr>
            <p:ph type="sldNum" sz="quarter" idx="12"/>
          </p:nvPr>
        </p:nvSpPr>
        <p:spPr/>
        <p:txBody>
          <a:bodyPr/>
          <a:lstStyle/>
          <a:p>
            <a:fld id="{81F61B3E-9681-44A5-A5FC-2492924398F9}" type="slidenum">
              <a:rPr lang="en-GB" smtClean="0"/>
              <a:t>‹#›</a:t>
            </a:fld>
            <a:endParaRPr lang="en-GB"/>
          </a:p>
        </p:txBody>
      </p:sp>
    </p:spTree>
    <p:extLst>
      <p:ext uri="{BB962C8B-B14F-4D97-AF65-F5344CB8AC3E}">
        <p14:creationId xmlns:p14="http://schemas.microsoft.com/office/powerpoint/2010/main" val="2392369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6A60C6-93C9-3A3D-E62B-B9EEC1801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66C6BFE-9535-5C30-4911-1729858B22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2ED8FE-D474-889E-90A8-F2E5777AD4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EEF427-A03C-3863-0EC2-34F0CAB6D5D9}"/>
              </a:ext>
            </a:extLst>
          </p:cNvPr>
          <p:cNvSpPr>
            <a:spLocks noGrp="1"/>
          </p:cNvSpPr>
          <p:nvPr>
            <p:ph type="dt" sz="half" idx="10"/>
          </p:nvPr>
        </p:nvSpPr>
        <p:spPr/>
        <p:txBody>
          <a:bodyPr/>
          <a:lstStyle/>
          <a:p>
            <a:fld id="{28398833-CBE9-4851-841A-9F78662934EE}" type="datetimeFigureOut">
              <a:rPr lang="en-GB" smtClean="0"/>
              <a:t>09/12/2023</a:t>
            </a:fld>
            <a:endParaRPr lang="en-GB"/>
          </a:p>
        </p:txBody>
      </p:sp>
      <p:sp>
        <p:nvSpPr>
          <p:cNvPr id="6" name="Footer Placeholder 5">
            <a:extLst>
              <a:ext uri="{FF2B5EF4-FFF2-40B4-BE49-F238E27FC236}">
                <a16:creationId xmlns:a16="http://schemas.microsoft.com/office/drawing/2014/main" id="{68BFB56E-B4FC-582E-FB50-9AD2A88ED1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F7120C1-6B8B-577A-D350-590D8AD8DD72}"/>
              </a:ext>
            </a:extLst>
          </p:cNvPr>
          <p:cNvSpPr>
            <a:spLocks noGrp="1"/>
          </p:cNvSpPr>
          <p:nvPr>
            <p:ph type="sldNum" sz="quarter" idx="12"/>
          </p:nvPr>
        </p:nvSpPr>
        <p:spPr/>
        <p:txBody>
          <a:bodyPr/>
          <a:lstStyle/>
          <a:p>
            <a:fld id="{81F61B3E-9681-44A5-A5FC-2492924398F9}" type="slidenum">
              <a:rPr lang="en-GB" smtClean="0"/>
              <a:t>‹#›</a:t>
            </a:fld>
            <a:endParaRPr lang="en-GB"/>
          </a:p>
        </p:txBody>
      </p:sp>
    </p:spTree>
    <p:extLst>
      <p:ext uri="{BB962C8B-B14F-4D97-AF65-F5344CB8AC3E}">
        <p14:creationId xmlns:p14="http://schemas.microsoft.com/office/powerpoint/2010/main" val="4286217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2D831-7639-A509-6865-B1CE2B0E3C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C81C004-02B2-58B1-DAAF-4D2471C2C2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4A6C7DA-5EDD-48D8-934F-D2ABB37683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C8D4EC-D452-8610-3787-9A3AA6303D51}"/>
              </a:ext>
            </a:extLst>
          </p:cNvPr>
          <p:cNvSpPr>
            <a:spLocks noGrp="1"/>
          </p:cNvSpPr>
          <p:nvPr>
            <p:ph type="dt" sz="half" idx="10"/>
          </p:nvPr>
        </p:nvSpPr>
        <p:spPr/>
        <p:txBody>
          <a:bodyPr/>
          <a:lstStyle/>
          <a:p>
            <a:fld id="{28398833-CBE9-4851-841A-9F78662934EE}" type="datetimeFigureOut">
              <a:rPr lang="en-GB" smtClean="0"/>
              <a:t>09/12/2023</a:t>
            </a:fld>
            <a:endParaRPr lang="en-GB"/>
          </a:p>
        </p:txBody>
      </p:sp>
      <p:sp>
        <p:nvSpPr>
          <p:cNvPr id="6" name="Footer Placeholder 5">
            <a:extLst>
              <a:ext uri="{FF2B5EF4-FFF2-40B4-BE49-F238E27FC236}">
                <a16:creationId xmlns:a16="http://schemas.microsoft.com/office/drawing/2014/main" id="{9DF442FE-A6DE-4717-450F-1C9C4582C99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90AA3A-0162-A0AE-C5C4-442FCCEE36EF}"/>
              </a:ext>
            </a:extLst>
          </p:cNvPr>
          <p:cNvSpPr>
            <a:spLocks noGrp="1"/>
          </p:cNvSpPr>
          <p:nvPr>
            <p:ph type="sldNum" sz="quarter" idx="12"/>
          </p:nvPr>
        </p:nvSpPr>
        <p:spPr/>
        <p:txBody>
          <a:bodyPr/>
          <a:lstStyle/>
          <a:p>
            <a:fld id="{81F61B3E-9681-44A5-A5FC-2492924398F9}" type="slidenum">
              <a:rPr lang="en-GB" smtClean="0"/>
              <a:t>‹#›</a:t>
            </a:fld>
            <a:endParaRPr lang="en-GB"/>
          </a:p>
        </p:txBody>
      </p:sp>
    </p:spTree>
    <p:extLst>
      <p:ext uri="{BB962C8B-B14F-4D97-AF65-F5344CB8AC3E}">
        <p14:creationId xmlns:p14="http://schemas.microsoft.com/office/powerpoint/2010/main" val="2101705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760098-356B-F814-5A54-2B7ABCFC24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DF338DD-8C57-A397-7C2C-2C636F0E39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F87FDE-9055-0C64-4FB9-5E41A45B22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398833-CBE9-4851-841A-9F78662934EE}" type="datetimeFigureOut">
              <a:rPr lang="en-GB" smtClean="0"/>
              <a:t>09/12/2023</a:t>
            </a:fld>
            <a:endParaRPr lang="en-GB"/>
          </a:p>
        </p:txBody>
      </p:sp>
      <p:sp>
        <p:nvSpPr>
          <p:cNvPr id="5" name="Footer Placeholder 4">
            <a:extLst>
              <a:ext uri="{FF2B5EF4-FFF2-40B4-BE49-F238E27FC236}">
                <a16:creationId xmlns:a16="http://schemas.microsoft.com/office/drawing/2014/main" id="{4BA178DF-B663-3656-E977-6F55DEE070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DC8ADFA-39B2-BFBC-8BCE-4AFC24D5AB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F61B3E-9681-44A5-A5FC-2492924398F9}" type="slidenum">
              <a:rPr lang="en-GB" smtClean="0"/>
              <a:t>‹#›</a:t>
            </a:fld>
            <a:endParaRPr lang="en-GB"/>
          </a:p>
        </p:txBody>
      </p:sp>
    </p:spTree>
    <p:extLst>
      <p:ext uri="{BB962C8B-B14F-4D97-AF65-F5344CB8AC3E}">
        <p14:creationId xmlns:p14="http://schemas.microsoft.com/office/powerpoint/2010/main" val="1989336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0DBF506-A832-DD86-DF86-40D353B6FA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id="{9155137A-9973-8583-E90B-A3B62D33598C}"/>
              </a:ext>
            </a:extLst>
          </p:cNvPr>
          <p:cNvSpPr txBox="1"/>
          <p:nvPr/>
        </p:nvSpPr>
        <p:spPr>
          <a:xfrm>
            <a:off x="1504689" y="1665210"/>
            <a:ext cx="9182622" cy="861774"/>
          </a:xfrm>
          <a:prstGeom prst="rect">
            <a:avLst/>
          </a:prstGeom>
          <a:noFill/>
        </p:spPr>
        <p:txBody>
          <a:bodyPr wrap="square">
            <a:spAutoFit/>
          </a:bodyPr>
          <a:lstStyle/>
          <a:p>
            <a:pPr algn="ctr"/>
            <a:r>
              <a:rPr lang="en-US" sz="5000" dirty="0" smtClean="0"/>
              <a:t>God, the </a:t>
            </a:r>
            <a:r>
              <a:rPr lang="en-US" sz="5000" dirty="0"/>
              <a:t>giver of good gifts… </a:t>
            </a:r>
            <a:endParaRPr lang="en-GB" sz="5000" dirty="0"/>
          </a:p>
        </p:txBody>
      </p:sp>
      <p:sp>
        <p:nvSpPr>
          <p:cNvPr id="4" name="TextBox 3">
            <a:extLst>
              <a:ext uri="{FF2B5EF4-FFF2-40B4-BE49-F238E27FC236}">
                <a16:creationId xmlns:a16="http://schemas.microsoft.com/office/drawing/2014/main" id="{9155137A-9973-8583-E90B-A3B62D33598C}"/>
              </a:ext>
            </a:extLst>
          </p:cNvPr>
          <p:cNvSpPr txBox="1"/>
          <p:nvPr/>
        </p:nvSpPr>
        <p:spPr>
          <a:xfrm>
            <a:off x="1311552" y="3170576"/>
            <a:ext cx="9182622" cy="1815882"/>
          </a:xfrm>
          <a:prstGeom prst="rect">
            <a:avLst/>
          </a:prstGeom>
          <a:noFill/>
        </p:spPr>
        <p:txBody>
          <a:bodyPr wrap="square">
            <a:spAutoFit/>
          </a:bodyPr>
          <a:lstStyle/>
          <a:p>
            <a:pPr algn="ctr"/>
            <a:r>
              <a:rPr lang="en-US" sz="2800" dirty="0"/>
              <a:t>James 1:17</a:t>
            </a:r>
          </a:p>
          <a:p>
            <a:pPr algn="ctr"/>
            <a:r>
              <a:rPr lang="en-US" sz="2800" dirty="0"/>
              <a:t>Every good gift and every perfect gift is from above, coming down from the Father of lights, with whom there is no variation or shadow due to change.</a:t>
            </a:r>
          </a:p>
        </p:txBody>
      </p:sp>
    </p:spTree>
    <p:extLst>
      <p:ext uri="{BB962C8B-B14F-4D97-AF65-F5344CB8AC3E}">
        <p14:creationId xmlns:p14="http://schemas.microsoft.com/office/powerpoint/2010/main" val="3898519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3D8D0DC-795E-1D78-F848-390C0934F5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graphicFrame>
        <p:nvGraphicFramePr>
          <p:cNvPr id="5" name="Table 4">
            <a:extLst>
              <a:ext uri="{FF2B5EF4-FFF2-40B4-BE49-F238E27FC236}">
                <a16:creationId xmlns:a16="http://schemas.microsoft.com/office/drawing/2014/main" id="{F6651CAA-35CE-8D93-2A70-2B3F6C957819}"/>
              </a:ext>
            </a:extLst>
          </p:cNvPr>
          <p:cNvGraphicFramePr>
            <a:graphicFrameLocks noGrp="1"/>
          </p:cNvGraphicFramePr>
          <p:nvPr>
            <p:extLst>
              <p:ext uri="{D42A27DB-BD31-4B8C-83A1-F6EECF244321}">
                <p14:modId xmlns:p14="http://schemas.microsoft.com/office/powerpoint/2010/main" val="85504694"/>
              </p:ext>
            </p:extLst>
          </p:nvPr>
        </p:nvGraphicFramePr>
        <p:xfrm>
          <a:off x="2359589" y="1772847"/>
          <a:ext cx="7472820" cy="3354977"/>
        </p:xfrm>
        <a:graphic>
          <a:graphicData uri="http://schemas.openxmlformats.org/drawingml/2006/table">
            <a:tbl>
              <a:tblPr/>
              <a:tblGrid>
                <a:gridCol w="7472820">
                  <a:extLst>
                    <a:ext uri="{9D8B030D-6E8A-4147-A177-3AD203B41FA5}">
                      <a16:colId xmlns:a16="http://schemas.microsoft.com/office/drawing/2014/main" val="2521415380"/>
                    </a:ext>
                  </a:extLst>
                </a:gridCol>
              </a:tblGrid>
              <a:tr h="0">
                <a:tc>
                  <a:txBody>
                    <a:bodyPr/>
                    <a:lstStyle/>
                    <a:p>
                      <a:pPr algn="ctr">
                        <a:lnSpc>
                          <a:spcPct val="120000"/>
                        </a:lnSpc>
                      </a:pPr>
                      <a:r>
                        <a:rPr lang="en-US" sz="3500" dirty="0">
                          <a:effectLst/>
                        </a:rPr>
                        <a:t>Almighty, infinite Father</a:t>
                      </a:r>
                    </a:p>
                    <a:p>
                      <a:pPr algn="ctr">
                        <a:lnSpc>
                          <a:spcPct val="120000"/>
                        </a:lnSpc>
                      </a:pPr>
                      <a:r>
                        <a:rPr lang="en-US" sz="3500" dirty="0">
                          <a:effectLst/>
                        </a:rPr>
                        <a:t>Faithfully loving Your own</a:t>
                      </a:r>
                    </a:p>
                    <a:p>
                      <a:pPr algn="ctr">
                        <a:lnSpc>
                          <a:spcPct val="120000"/>
                        </a:lnSpc>
                      </a:pPr>
                      <a:r>
                        <a:rPr lang="en-US" sz="3500" dirty="0">
                          <a:effectLst/>
                        </a:rPr>
                        <a:t>Here in our weakness You find us</a:t>
                      </a:r>
                    </a:p>
                    <a:p>
                      <a:pPr algn="ctr">
                        <a:lnSpc>
                          <a:spcPct val="120000"/>
                        </a:lnSpc>
                      </a:pPr>
                      <a:r>
                        <a:rPr lang="en-US" sz="3500" dirty="0">
                          <a:effectLst/>
                        </a:rPr>
                        <a:t>Falling before Your throne</a:t>
                      </a:r>
                    </a:p>
                    <a:p>
                      <a:pPr algn="ctr">
                        <a:lnSpc>
                          <a:spcPct val="120000"/>
                        </a:lnSpc>
                      </a:pPr>
                      <a:r>
                        <a:rPr lang="en-US" sz="3500" dirty="0">
                          <a:effectLst/>
                        </a:rPr>
                        <a:t>Oh, we're falling before Your throne</a:t>
                      </a:r>
                    </a:p>
                  </a:txBody>
                  <a:tcPr marB="108857" anchor="ctr">
                    <a:lnL>
                      <a:noFill/>
                    </a:lnL>
                    <a:lnR>
                      <a:noFill/>
                    </a:lnR>
                    <a:lnT>
                      <a:noFill/>
                    </a:lnT>
                    <a:lnB>
                      <a:noFill/>
                    </a:lnB>
                    <a:solidFill>
                      <a:srgbClr val="FFFFFF"/>
                    </a:solidFill>
                  </a:tcPr>
                </a:tc>
                <a:extLst>
                  <a:ext uri="{0D108BD9-81ED-4DB2-BD59-A6C34878D82A}">
                    <a16:rowId xmlns:a16="http://schemas.microsoft.com/office/drawing/2014/main" val="2862335457"/>
                  </a:ext>
                </a:extLst>
              </a:tr>
            </a:tbl>
          </a:graphicData>
        </a:graphic>
      </p:graphicFrame>
    </p:spTree>
    <p:extLst>
      <p:ext uri="{BB962C8B-B14F-4D97-AF65-F5344CB8AC3E}">
        <p14:creationId xmlns:p14="http://schemas.microsoft.com/office/powerpoint/2010/main" val="1413003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3D8D0DC-795E-1D78-F848-390C0934F5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graphicFrame>
        <p:nvGraphicFramePr>
          <p:cNvPr id="5" name="Table 4">
            <a:extLst>
              <a:ext uri="{FF2B5EF4-FFF2-40B4-BE49-F238E27FC236}">
                <a16:creationId xmlns:a16="http://schemas.microsoft.com/office/drawing/2014/main" id="{F6651CAA-35CE-8D93-2A70-2B3F6C957819}"/>
              </a:ext>
            </a:extLst>
          </p:cNvPr>
          <p:cNvGraphicFramePr>
            <a:graphicFrameLocks noGrp="1"/>
          </p:cNvGraphicFramePr>
          <p:nvPr>
            <p:extLst>
              <p:ext uri="{D42A27DB-BD31-4B8C-83A1-F6EECF244321}">
                <p14:modId xmlns:p14="http://schemas.microsoft.com/office/powerpoint/2010/main" val="1517432772"/>
              </p:ext>
            </p:extLst>
          </p:nvPr>
        </p:nvGraphicFramePr>
        <p:xfrm>
          <a:off x="2359589" y="1772847"/>
          <a:ext cx="7472820" cy="3354977"/>
        </p:xfrm>
        <a:graphic>
          <a:graphicData uri="http://schemas.openxmlformats.org/drawingml/2006/table">
            <a:tbl>
              <a:tblPr/>
              <a:tblGrid>
                <a:gridCol w="7472820">
                  <a:extLst>
                    <a:ext uri="{9D8B030D-6E8A-4147-A177-3AD203B41FA5}">
                      <a16:colId xmlns:a16="http://schemas.microsoft.com/office/drawing/2014/main" val="2521415380"/>
                    </a:ext>
                  </a:extLst>
                </a:gridCol>
              </a:tblGrid>
              <a:tr h="0">
                <a:tc>
                  <a:txBody>
                    <a:bodyPr/>
                    <a:lstStyle/>
                    <a:p>
                      <a:pPr algn="ctr">
                        <a:lnSpc>
                          <a:spcPct val="120000"/>
                        </a:lnSpc>
                      </a:pPr>
                      <a:r>
                        <a:rPr lang="en-US" sz="3500" dirty="0">
                          <a:effectLst/>
                        </a:rPr>
                        <a:t>You are the One that we praise</a:t>
                      </a:r>
                    </a:p>
                    <a:p>
                      <a:pPr algn="ctr">
                        <a:lnSpc>
                          <a:spcPct val="120000"/>
                        </a:lnSpc>
                      </a:pPr>
                      <a:r>
                        <a:rPr lang="en-US" sz="3500" dirty="0">
                          <a:effectLst/>
                        </a:rPr>
                        <a:t>You are the One we adore</a:t>
                      </a:r>
                    </a:p>
                    <a:p>
                      <a:pPr algn="ctr">
                        <a:lnSpc>
                          <a:spcPct val="120000"/>
                        </a:lnSpc>
                      </a:pPr>
                      <a:r>
                        <a:rPr lang="en-US" sz="3500" dirty="0">
                          <a:effectLst/>
                        </a:rPr>
                        <a:t>You give the healing and grace</a:t>
                      </a:r>
                    </a:p>
                    <a:p>
                      <a:pPr algn="ctr">
                        <a:lnSpc>
                          <a:spcPct val="120000"/>
                        </a:lnSpc>
                      </a:pPr>
                      <a:r>
                        <a:rPr lang="en-US" sz="3500" dirty="0">
                          <a:effectLst/>
                        </a:rPr>
                        <a:t>Our hearts always hunger for</a:t>
                      </a:r>
                    </a:p>
                    <a:p>
                      <a:pPr algn="ctr">
                        <a:lnSpc>
                          <a:spcPct val="120000"/>
                        </a:lnSpc>
                      </a:pPr>
                      <a:r>
                        <a:rPr lang="en-US" sz="3500" dirty="0">
                          <a:effectLst/>
                        </a:rPr>
                        <a:t>Oh, our hearts always hunger for</a:t>
                      </a:r>
                    </a:p>
                  </a:txBody>
                  <a:tcPr marB="108857" anchor="ctr">
                    <a:lnL>
                      <a:noFill/>
                    </a:lnL>
                    <a:lnR>
                      <a:noFill/>
                    </a:lnR>
                    <a:lnT>
                      <a:noFill/>
                    </a:lnT>
                    <a:lnB>
                      <a:noFill/>
                    </a:lnB>
                    <a:solidFill>
                      <a:srgbClr val="FFFFFF"/>
                    </a:solidFill>
                  </a:tcPr>
                </a:tc>
                <a:extLst>
                  <a:ext uri="{0D108BD9-81ED-4DB2-BD59-A6C34878D82A}">
                    <a16:rowId xmlns:a16="http://schemas.microsoft.com/office/drawing/2014/main" val="2862335457"/>
                  </a:ext>
                </a:extLst>
              </a:tr>
            </a:tbl>
          </a:graphicData>
        </a:graphic>
      </p:graphicFrame>
    </p:spTree>
    <p:extLst>
      <p:ext uri="{BB962C8B-B14F-4D97-AF65-F5344CB8AC3E}">
        <p14:creationId xmlns:p14="http://schemas.microsoft.com/office/powerpoint/2010/main" val="3794687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55137A-9973-8583-E90B-A3B62D33598C}"/>
              </a:ext>
            </a:extLst>
          </p:cNvPr>
          <p:cNvSpPr txBox="1"/>
          <p:nvPr/>
        </p:nvSpPr>
        <p:spPr>
          <a:xfrm>
            <a:off x="1041220" y="136660"/>
            <a:ext cx="10136851" cy="861774"/>
          </a:xfrm>
          <a:prstGeom prst="rect">
            <a:avLst/>
          </a:prstGeom>
          <a:noFill/>
        </p:spPr>
        <p:txBody>
          <a:bodyPr wrap="square">
            <a:spAutoFit/>
          </a:bodyPr>
          <a:lstStyle/>
          <a:p>
            <a:pPr algn="ctr"/>
            <a:r>
              <a:rPr lang="en-US" sz="5000" dirty="0"/>
              <a:t>The Lord’s Prayer</a:t>
            </a:r>
            <a:endParaRPr lang="en-GB" sz="5000" dirty="0"/>
          </a:p>
        </p:txBody>
      </p:sp>
      <p:sp>
        <p:nvSpPr>
          <p:cNvPr id="5" name="TextBox 4">
            <a:extLst>
              <a:ext uri="{FF2B5EF4-FFF2-40B4-BE49-F238E27FC236}">
                <a16:creationId xmlns:a16="http://schemas.microsoft.com/office/drawing/2014/main" id="{9155137A-9973-8583-E90B-A3B62D33598C}"/>
              </a:ext>
            </a:extLst>
          </p:cNvPr>
          <p:cNvSpPr txBox="1"/>
          <p:nvPr/>
        </p:nvSpPr>
        <p:spPr>
          <a:xfrm>
            <a:off x="507239" y="1111693"/>
            <a:ext cx="11204812" cy="5693866"/>
          </a:xfrm>
          <a:prstGeom prst="rect">
            <a:avLst/>
          </a:prstGeom>
          <a:noFill/>
        </p:spPr>
        <p:txBody>
          <a:bodyPr wrap="square">
            <a:spAutoFit/>
          </a:bodyPr>
          <a:lstStyle/>
          <a:p>
            <a:pPr algn="ctr"/>
            <a:r>
              <a:rPr lang="en-US" sz="2800" dirty="0"/>
              <a:t>Our Father who art in heaven, </a:t>
            </a:r>
          </a:p>
          <a:p>
            <a:pPr algn="ctr"/>
            <a:r>
              <a:rPr lang="en-US" sz="2800" dirty="0"/>
              <a:t>hallowed be thy name.</a:t>
            </a:r>
          </a:p>
          <a:p>
            <a:pPr algn="ctr"/>
            <a:r>
              <a:rPr lang="en-US" sz="2800" dirty="0"/>
              <a:t>Thy kingdom come. </a:t>
            </a:r>
          </a:p>
          <a:p>
            <a:pPr algn="ctr"/>
            <a:r>
              <a:rPr lang="en-US" sz="2800" dirty="0"/>
              <a:t>Thy will be done </a:t>
            </a:r>
          </a:p>
          <a:p>
            <a:pPr algn="ctr"/>
            <a:r>
              <a:rPr lang="en-US" sz="2800" dirty="0"/>
              <a:t>on earth as it is in heaven. </a:t>
            </a:r>
          </a:p>
          <a:p>
            <a:pPr algn="ctr"/>
            <a:r>
              <a:rPr lang="en-US" sz="2800" dirty="0"/>
              <a:t>Give us this day our daily bread, </a:t>
            </a:r>
          </a:p>
          <a:p>
            <a:pPr algn="ctr"/>
            <a:r>
              <a:rPr lang="en-US" sz="2800" dirty="0"/>
              <a:t>and forgive us our trespasses, </a:t>
            </a:r>
          </a:p>
          <a:p>
            <a:pPr algn="ctr"/>
            <a:r>
              <a:rPr lang="en-US" sz="2800" dirty="0"/>
              <a:t>as we forgive those who trespass against us, </a:t>
            </a:r>
          </a:p>
          <a:p>
            <a:pPr algn="ctr"/>
            <a:r>
              <a:rPr lang="en-US" sz="2800" dirty="0"/>
              <a:t>and lead us not into temptation, </a:t>
            </a:r>
          </a:p>
          <a:p>
            <a:pPr algn="ctr"/>
            <a:r>
              <a:rPr lang="en-US" sz="2800" dirty="0"/>
              <a:t>but deliver us from evil.</a:t>
            </a:r>
          </a:p>
          <a:p>
            <a:pPr algn="ctr"/>
            <a:r>
              <a:rPr lang="en-US" sz="2800" dirty="0"/>
              <a:t>For thine is the kingdom and the power, and the glory, </a:t>
            </a:r>
          </a:p>
          <a:p>
            <a:pPr algn="ctr"/>
            <a:r>
              <a:rPr lang="en-US" sz="2800" dirty="0"/>
              <a:t>forever and ever.</a:t>
            </a:r>
          </a:p>
          <a:p>
            <a:pPr algn="ctr"/>
            <a:r>
              <a:rPr lang="en-US" sz="2800" dirty="0"/>
              <a:t>Amen.</a:t>
            </a:r>
          </a:p>
        </p:txBody>
      </p:sp>
    </p:spTree>
    <p:extLst>
      <p:ext uri="{BB962C8B-B14F-4D97-AF65-F5344CB8AC3E}">
        <p14:creationId xmlns:p14="http://schemas.microsoft.com/office/powerpoint/2010/main" val="1896945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55137A-9973-8583-E90B-A3B62D33598C}"/>
              </a:ext>
            </a:extLst>
          </p:cNvPr>
          <p:cNvSpPr txBox="1"/>
          <p:nvPr/>
        </p:nvSpPr>
        <p:spPr>
          <a:xfrm>
            <a:off x="1477393" y="682571"/>
            <a:ext cx="9182622" cy="1631216"/>
          </a:xfrm>
          <a:prstGeom prst="rect">
            <a:avLst/>
          </a:prstGeom>
          <a:noFill/>
        </p:spPr>
        <p:txBody>
          <a:bodyPr wrap="square">
            <a:spAutoFit/>
          </a:bodyPr>
          <a:lstStyle/>
          <a:p>
            <a:pPr algn="ctr"/>
            <a:r>
              <a:rPr lang="en-US" sz="5000" dirty="0"/>
              <a:t>Genesis 3:13-15 </a:t>
            </a:r>
            <a:endParaRPr lang="en-US" sz="5000" dirty="0" smtClean="0"/>
          </a:p>
          <a:p>
            <a:pPr algn="ctr"/>
            <a:r>
              <a:rPr lang="en-US" sz="5000" dirty="0" smtClean="0"/>
              <a:t>Protevangelium </a:t>
            </a:r>
            <a:r>
              <a:rPr lang="en-US" sz="5000" dirty="0"/>
              <a:t>- </a:t>
            </a:r>
            <a:r>
              <a:rPr lang="en-US" sz="5000" dirty="0" smtClean="0"/>
              <a:t>The </a:t>
            </a:r>
            <a:r>
              <a:rPr lang="en-US" sz="5000" dirty="0"/>
              <a:t>first gospel </a:t>
            </a:r>
            <a:endParaRPr lang="en-GB" sz="5000" dirty="0"/>
          </a:p>
        </p:txBody>
      </p:sp>
      <p:sp>
        <p:nvSpPr>
          <p:cNvPr id="5" name="TextBox 4">
            <a:extLst>
              <a:ext uri="{FF2B5EF4-FFF2-40B4-BE49-F238E27FC236}">
                <a16:creationId xmlns:a16="http://schemas.microsoft.com/office/drawing/2014/main" id="{9155137A-9973-8583-E90B-A3B62D33598C}"/>
              </a:ext>
            </a:extLst>
          </p:cNvPr>
          <p:cNvSpPr txBox="1"/>
          <p:nvPr/>
        </p:nvSpPr>
        <p:spPr>
          <a:xfrm>
            <a:off x="559558" y="2997503"/>
            <a:ext cx="11213910" cy="3108543"/>
          </a:xfrm>
          <a:prstGeom prst="rect">
            <a:avLst/>
          </a:prstGeom>
          <a:noFill/>
        </p:spPr>
        <p:txBody>
          <a:bodyPr wrap="square">
            <a:spAutoFit/>
          </a:bodyPr>
          <a:lstStyle/>
          <a:p>
            <a:pPr algn="ctr"/>
            <a:r>
              <a:rPr lang="en-US" sz="2800" dirty="0"/>
              <a:t>[13] Then the LORD God said to the woman, “What is this that you have done?” The woman said, “The serpent deceived me, and I ate.” [14] The LORD God said to the serpent, “Because you have done this, cursed are you above all livestock and above all beasts of the field; on your belly you shall go, and dust you shall eat all the days of your life. [15] I will put enmity between you and the woman, and between your offspring and her offspring; he shall bruise your head, and you shall bruise his heel.”</a:t>
            </a:r>
          </a:p>
        </p:txBody>
      </p:sp>
    </p:spTree>
    <p:extLst>
      <p:ext uri="{BB962C8B-B14F-4D97-AF65-F5344CB8AC3E}">
        <p14:creationId xmlns:p14="http://schemas.microsoft.com/office/powerpoint/2010/main" val="4195951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55137A-9973-8583-E90B-A3B62D33598C}"/>
              </a:ext>
            </a:extLst>
          </p:cNvPr>
          <p:cNvSpPr txBox="1"/>
          <p:nvPr/>
        </p:nvSpPr>
        <p:spPr>
          <a:xfrm>
            <a:off x="1073067" y="1119299"/>
            <a:ext cx="10045866" cy="861774"/>
          </a:xfrm>
          <a:prstGeom prst="rect">
            <a:avLst/>
          </a:prstGeom>
          <a:noFill/>
        </p:spPr>
        <p:txBody>
          <a:bodyPr wrap="square">
            <a:spAutoFit/>
          </a:bodyPr>
          <a:lstStyle/>
          <a:p>
            <a:pPr algn="ctr"/>
            <a:r>
              <a:rPr lang="en-US" sz="5000" dirty="0"/>
              <a:t>The prophecy and birth of </a:t>
            </a:r>
            <a:r>
              <a:rPr lang="en-US" sz="5000" dirty="0" smtClean="0"/>
              <a:t>Immanuel. </a:t>
            </a:r>
            <a:endParaRPr lang="en-GB" sz="5000" dirty="0"/>
          </a:p>
        </p:txBody>
      </p:sp>
      <p:sp>
        <p:nvSpPr>
          <p:cNvPr id="5" name="TextBox 4">
            <a:extLst>
              <a:ext uri="{FF2B5EF4-FFF2-40B4-BE49-F238E27FC236}">
                <a16:creationId xmlns:a16="http://schemas.microsoft.com/office/drawing/2014/main" id="{9155137A-9973-8583-E90B-A3B62D33598C}"/>
              </a:ext>
            </a:extLst>
          </p:cNvPr>
          <p:cNvSpPr txBox="1"/>
          <p:nvPr/>
        </p:nvSpPr>
        <p:spPr>
          <a:xfrm>
            <a:off x="489045" y="2423152"/>
            <a:ext cx="11213910" cy="3108543"/>
          </a:xfrm>
          <a:prstGeom prst="rect">
            <a:avLst/>
          </a:prstGeom>
          <a:noFill/>
        </p:spPr>
        <p:txBody>
          <a:bodyPr wrap="square">
            <a:spAutoFit/>
          </a:bodyPr>
          <a:lstStyle/>
          <a:p>
            <a:pPr algn="ctr"/>
            <a:r>
              <a:rPr lang="en-US" sz="2800" dirty="0"/>
              <a:t>Isaiah 7:10-14</a:t>
            </a:r>
          </a:p>
          <a:p>
            <a:pPr algn="ctr"/>
            <a:r>
              <a:rPr lang="en-US" sz="2800" dirty="0" smtClean="0"/>
              <a:t>[10] Again </a:t>
            </a:r>
            <a:r>
              <a:rPr lang="en-US" sz="2800" dirty="0"/>
              <a:t>the LORD spoke to Ahaz: [11] “Ask a sign of the LORD your God; let it be deep as </a:t>
            </a:r>
            <a:r>
              <a:rPr lang="en-US" sz="2800" dirty="0" err="1"/>
              <a:t>Sheol</a:t>
            </a:r>
            <a:r>
              <a:rPr lang="en-US" sz="2800" dirty="0"/>
              <a:t> or high as heaven.” [12] But Ahaz said, “I will not ask, and I will not put the LORD to the test.” [13] And he said, “Hear then, O house of David! Is it too little for you to weary men, that you weary my God also? [14] Therefore the Lord himself will give you a sign. Behold, the virgin shall conceive and bear a son, and shall call his name Immanuel.</a:t>
            </a:r>
          </a:p>
        </p:txBody>
      </p:sp>
    </p:spTree>
    <p:extLst>
      <p:ext uri="{BB962C8B-B14F-4D97-AF65-F5344CB8AC3E}">
        <p14:creationId xmlns:p14="http://schemas.microsoft.com/office/powerpoint/2010/main" val="379103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55137A-9973-8583-E90B-A3B62D33598C}"/>
              </a:ext>
            </a:extLst>
          </p:cNvPr>
          <p:cNvSpPr txBox="1"/>
          <p:nvPr/>
        </p:nvSpPr>
        <p:spPr>
          <a:xfrm>
            <a:off x="1041222" y="273138"/>
            <a:ext cx="10136851" cy="861774"/>
          </a:xfrm>
          <a:prstGeom prst="rect">
            <a:avLst/>
          </a:prstGeom>
          <a:noFill/>
        </p:spPr>
        <p:txBody>
          <a:bodyPr wrap="square">
            <a:spAutoFit/>
          </a:bodyPr>
          <a:lstStyle/>
          <a:p>
            <a:pPr algn="ctr"/>
            <a:r>
              <a:rPr lang="en-US" sz="5000" dirty="0"/>
              <a:t>The prophecy and birth of </a:t>
            </a:r>
            <a:r>
              <a:rPr lang="en-US" sz="5000" dirty="0" smtClean="0"/>
              <a:t>Immanuel </a:t>
            </a:r>
            <a:endParaRPr lang="en-GB" sz="5000" dirty="0"/>
          </a:p>
        </p:txBody>
      </p:sp>
      <p:sp>
        <p:nvSpPr>
          <p:cNvPr id="5" name="TextBox 4">
            <a:extLst>
              <a:ext uri="{FF2B5EF4-FFF2-40B4-BE49-F238E27FC236}">
                <a16:creationId xmlns:a16="http://schemas.microsoft.com/office/drawing/2014/main" id="{9155137A-9973-8583-E90B-A3B62D33598C}"/>
              </a:ext>
            </a:extLst>
          </p:cNvPr>
          <p:cNvSpPr txBox="1"/>
          <p:nvPr/>
        </p:nvSpPr>
        <p:spPr>
          <a:xfrm>
            <a:off x="391235" y="1426682"/>
            <a:ext cx="11436823" cy="5078313"/>
          </a:xfrm>
          <a:prstGeom prst="rect">
            <a:avLst/>
          </a:prstGeom>
          <a:noFill/>
        </p:spPr>
        <p:txBody>
          <a:bodyPr wrap="square">
            <a:spAutoFit/>
          </a:bodyPr>
          <a:lstStyle/>
          <a:p>
            <a:pPr algn="ctr"/>
            <a:r>
              <a:rPr lang="en-US" sz="2700" dirty="0"/>
              <a:t>Matthew 1:18-23</a:t>
            </a:r>
          </a:p>
          <a:p>
            <a:pPr algn="ctr"/>
            <a:r>
              <a:rPr lang="en-US" sz="2700" dirty="0"/>
              <a:t>[18] Now the birth of Jesus Christ took place in this way. When his mother Mary had been betrothed to Joseph, before they came together she was found to be with child from the Holy Spirit. [19] And her husband Joseph, being a just man and unwilling to put her to shame, resolved to divorce her quietly. [20] But as he considered these things, behold, an angel of the Lord appeared to him in a dream, saying, “Joseph, son of David, do not fear to take Mary as your wife, for that which is conceived in her is from the Holy Spirit. [21] She will bear a son, and you shall call his name Jesus, for he will save his people from their sins.” [22] All this took place to fulfill what the Lord had spoken by the prophet:    [23] “Behold, the virgin shall conceive and bear a son, and they shall call his name Immanuel” (which means, God with us). </a:t>
            </a:r>
          </a:p>
        </p:txBody>
      </p:sp>
    </p:spTree>
    <p:extLst>
      <p:ext uri="{BB962C8B-B14F-4D97-AF65-F5344CB8AC3E}">
        <p14:creationId xmlns:p14="http://schemas.microsoft.com/office/powerpoint/2010/main" val="2837193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55137A-9973-8583-E90B-A3B62D33598C}"/>
              </a:ext>
            </a:extLst>
          </p:cNvPr>
          <p:cNvSpPr txBox="1"/>
          <p:nvPr/>
        </p:nvSpPr>
        <p:spPr>
          <a:xfrm>
            <a:off x="1041222" y="273138"/>
            <a:ext cx="10136851" cy="861774"/>
          </a:xfrm>
          <a:prstGeom prst="rect">
            <a:avLst/>
          </a:prstGeom>
          <a:noFill/>
        </p:spPr>
        <p:txBody>
          <a:bodyPr wrap="square">
            <a:spAutoFit/>
          </a:bodyPr>
          <a:lstStyle/>
          <a:p>
            <a:pPr algn="ctr"/>
            <a:r>
              <a:rPr lang="en-US" sz="5000" dirty="0"/>
              <a:t>The purpose of </a:t>
            </a:r>
            <a:r>
              <a:rPr lang="en-US" sz="5000" dirty="0" smtClean="0"/>
              <a:t>Christ’s coming!</a:t>
            </a:r>
            <a:endParaRPr lang="en-GB" sz="5000" dirty="0"/>
          </a:p>
        </p:txBody>
      </p:sp>
      <p:sp>
        <p:nvSpPr>
          <p:cNvPr id="5" name="TextBox 4">
            <a:extLst>
              <a:ext uri="{FF2B5EF4-FFF2-40B4-BE49-F238E27FC236}">
                <a16:creationId xmlns:a16="http://schemas.microsoft.com/office/drawing/2014/main" id="{9155137A-9973-8583-E90B-A3B62D33598C}"/>
              </a:ext>
            </a:extLst>
          </p:cNvPr>
          <p:cNvSpPr txBox="1"/>
          <p:nvPr/>
        </p:nvSpPr>
        <p:spPr>
          <a:xfrm>
            <a:off x="246797" y="1166282"/>
            <a:ext cx="11725700" cy="5693866"/>
          </a:xfrm>
          <a:prstGeom prst="rect">
            <a:avLst/>
          </a:prstGeom>
          <a:noFill/>
        </p:spPr>
        <p:txBody>
          <a:bodyPr wrap="square">
            <a:spAutoFit/>
          </a:bodyPr>
          <a:lstStyle/>
          <a:p>
            <a:pPr algn="ctr"/>
            <a:r>
              <a:rPr lang="en-US" sz="2600" dirty="0"/>
              <a:t>Ezekiel 36:22-27</a:t>
            </a:r>
          </a:p>
          <a:p>
            <a:pPr algn="ctr"/>
            <a:r>
              <a:rPr lang="en-US" sz="2600" dirty="0"/>
              <a:t>[22] “Therefore say to the house of Israel, Thus says the Lord GOD: It is not for your sake, O house of Israel, that I am about to act, but for the sake of my holy name, which you have profaned among the nations to which you came. [23] And I will vindicate the holiness of my great name, which has been profaned among the nations, and which you have profaned among them. And the nations will know that I am the LORD, declares the Lord GOD, when through you I vindicate my holiness before their eyes. [24] I will take you from the nations and gather you from all the countries and bring you into your own land. [25] I will sprinkle clean water on you, and you shall be clean from all your </a:t>
            </a:r>
            <a:r>
              <a:rPr lang="en-US" sz="2600" dirty="0" err="1"/>
              <a:t>uncleannesses</a:t>
            </a:r>
            <a:r>
              <a:rPr lang="en-US" sz="2600" dirty="0"/>
              <a:t>, and from all your idols I will cleanse you. [26] And I will give you a new heart, and a new spirit I will put within you. And I will remove the heart of stone from your flesh and give you a heart of flesh. [27] And I will put my Spirit within you, and cause you to walk in my statutes and be careful to obey my rules.</a:t>
            </a:r>
          </a:p>
        </p:txBody>
      </p:sp>
    </p:spTree>
    <p:extLst>
      <p:ext uri="{BB962C8B-B14F-4D97-AF65-F5344CB8AC3E}">
        <p14:creationId xmlns:p14="http://schemas.microsoft.com/office/powerpoint/2010/main" val="1937619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155137A-9973-8583-E90B-A3B62D33598C}"/>
              </a:ext>
            </a:extLst>
          </p:cNvPr>
          <p:cNvSpPr txBox="1"/>
          <p:nvPr/>
        </p:nvSpPr>
        <p:spPr>
          <a:xfrm>
            <a:off x="1041221" y="1337663"/>
            <a:ext cx="10136851" cy="1631216"/>
          </a:xfrm>
          <a:prstGeom prst="rect">
            <a:avLst/>
          </a:prstGeom>
          <a:noFill/>
        </p:spPr>
        <p:txBody>
          <a:bodyPr wrap="square">
            <a:spAutoFit/>
          </a:bodyPr>
          <a:lstStyle/>
          <a:p>
            <a:pPr algn="ctr"/>
            <a:r>
              <a:rPr lang="en-US" sz="5000" dirty="0" smtClean="0"/>
              <a:t>How do we make the most of God’s gift to us?</a:t>
            </a:r>
            <a:endParaRPr lang="en-GB" sz="5000" dirty="0"/>
          </a:p>
        </p:txBody>
      </p:sp>
      <p:sp>
        <p:nvSpPr>
          <p:cNvPr id="5" name="TextBox 4">
            <a:extLst>
              <a:ext uri="{FF2B5EF4-FFF2-40B4-BE49-F238E27FC236}">
                <a16:creationId xmlns:a16="http://schemas.microsoft.com/office/drawing/2014/main" id="{9155137A-9973-8583-E90B-A3B62D33598C}"/>
              </a:ext>
            </a:extLst>
          </p:cNvPr>
          <p:cNvSpPr txBox="1"/>
          <p:nvPr/>
        </p:nvSpPr>
        <p:spPr>
          <a:xfrm>
            <a:off x="507240" y="3431812"/>
            <a:ext cx="11204812" cy="1384995"/>
          </a:xfrm>
          <a:prstGeom prst="rect">
            <a:avLst/>
          </a:prstGeom>
          <a:noFill/>
        </p:spPr>
        <p:txBody>
          <a:bodyPr wrap="square">
            <a:spAutoFit/>
          </a:bodyPr>
          <a:lstStyle/>
          <a:p>
            <a:pPr algn="ctr"/>
            <a:r>
              <a:rPr lang="en-US" sz="2800" dirty="0"/>
              <a:t>John 3:16</a:t>
            </a:r>
          </a:p>
          <a:p>
            <a:pPr algn="ctr"/>
            <a:r>
              <a:rPr lang="en-US" sz="2800" dirty="0" smtClean="0"/>
              <a:t>“For </a:t>
            </a:r>
            <a:r>
              <a:rPr lang="en-US" sz="2800" dirty="0"/>
              <a:t>God so loved the world, that he gave his only Son, that whoever believes in him should not perish but have eternal life.</a:t>
            </a:r>
          </a:p>
        </p:txBody>
      </p:sp>
    </p:spTree>
    <p:extLst>
      <p:ext uri="{BB962C8B-B14F-4D97-AF65-F5344CB8AC3E}">
        <p14:creationId xmlns:p14="http://schemas.microsoft.com/office/powerpoint/2010/main" val="336555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3D8D0DC-795E-1D78-F848-390C0934F5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graphicFrame>
        <p:nvGraphicFramePr>
          <p:cNvPr id="5" name="Table 4">
            <a:extLst>
              <a:ext uri="{FF2B5EF4-FFF2-40B4-BE49-F238E27FC236}">
                <a16:creationId xmlns:a16="http://schemas.microsoft.com/office/drawing/2014/main" id="{F6651CAA-35CE-8D93-2A70-2B3F6C957819}"/>
              </a:ext>
            </a:extLst>
          </p:cNvPr>
          <p:cNvGraphicFramePr>
            <a:graphicFrameLocks noGrp="1"/>
          </p:cNvGraphicFramePr>
          <p:nvPr>
            <p:extLst>
              <p:ext uri="{D42A27DB-BD31-4B8C-83A1-F6EECF244321}">
                <p14:modId xmlns:p14="http://schemas.microsoft.com/office/powerpoint/2010/main" val="712339136"/>
              </p:ext>
            </p:extLst>
          </p:nvPr>
        </p:nvGraphicFramePr>
        <p:xfrm>
          <a:off x="2359589" y="2168632"/>
          <a:ext cx="7472820" cy="3354977"/>
        </p:xfrm>
        <a:graphic>
          <a:graphicData uri="http://schemas.openxmlformats.org/drawingml/2006/table">
            <a:tbl>
              <a:tblPr/>
              <a:tblGrid>
                <a:gridCol w="7472820">
                  <a:extLst>
                    <a:ext uri="{9D8B030D-6E8A-4147-A177-3AD203B41FA5}">
                      <a16:colId xmlns:a16="http://schemas.microsoft.com/office/drawing/2014/main" val="2521415380"/>
                    </a:ext>
                  </a:extLst>
                </a:gridCol>
              </a:tblGrid>
              <a:tr h="0">
                <a:tc>
                  <a:txBody>
                    <a:bodyPr/>
                    <a:lstStyle/>
                    <a:p>
                      <a:pPr algn="ctr">
                        <a:lnSpc>
                          <a:spcPct val="120000"/>
                        </a:lnSpc>
                      </a:pPr>
                      <a:r>
                        <a:rPr lang="en-US" sz="3500" dirty="0">
                          <a:effectLst/>
                        </a:rPr>
                        <a:t>Wonderful, merciful Savior</a:t>
                      </a:r>
                    </a:p>
                    <a:p>
                      <a:pPr algn="ctr">
                        <a:lnSpc>
                          <a:spcPct val="120000"/>
                        </a:lnSpc>
                      </a:pPr>
                      <a:r>
                        <a:rPr lang="en-US" sz="3500" dirty="0">
                          <a:effectLst/>
                        </a:rPr>
                        <a:t>Precious Redeemer and Friend</a:t>
                      </a:r>
                    </a:p>
                    <a:p>
                      <a:pPr algn="ctr">
                        <a:lnSpc>
                          <a:spcPct val="120000"/>
                        </a:lnSpc>
                      </a:pPr>
                      <a:r>
                        <a:rPr lang="en-US" sz="3500" dirty="0">
                          <a:effectLst/>
                        </a:rPr>
                        <a:t>Who would have thought that a Lamb</a:t>
                      </a:r>
                    </a:p>
                    <a:p>
                      <a:pPr algn="ctr">
                        <a:lnSpc>
                          <a:spcPct val="120000"/>
                        </a:lnSpc>
                      </a:pPr>
                      <a:r>
                        <a:rPr lang="en-US" sz="3500" dirty="0">
                          <a:effectLst/>
                        </a:rPr>
                        <a:t>Could rescue the souls of men</a:t>
                      </a:r>
                    </a:p>
                    <a:p>
                      <a:pPr algn="ctr">
                        <a:lnSpc>
                          <a:spcPct val="120000"/>
                        </a:lnSpc>
                      </a:pPr>
                      <a:r>
                        <a:rPr lang="en-US" sz="3500" dirty="0">
                          <a:effectLst/>
                        </a:rPr>
                        <a:t>Oh, You rescue the souls of men</a:t>
                      </a:r>
                    </a:p>
                  </a:txBody>
                  <a:tcPr marB="108857" anchor="ctr">
                    <a:lnL>
                      <a:noFill/>
                    </a:lnL>
                    <a:lnR>
                      <a:noFill/>
                    </a:lnR>
                    <a:lnT>
                      <a:noFill/>
                    </a:lnT>
                    <a:lnB>
                      <a:noFill/>
                    </a:lnB>
                    <a:solidFill>
                      <a:srgbClr val="FFFFFF"/>
                    </a:solidFill>
                  </a:tcPr>
                </a:tc>
                <a:extLst>
                  <a:ext uri="{0D108BD9-81ED-4DB2-BD59-A6C34878D82A}">
                    <a16:rowId xmlns:a16="http://schemas.microsoft.com/office/drawing/2014/main" val="2862335457"/>
                  </a:ext>
                </a:extLst>
              </a:tr>
            </a:tbl>
          </a:graphicData>
        </a:graphic>
      </p:graphicFrame>
      <p:sp>
        <p:nvSpPr>
          <p:cNvPr id="4" name="TextBox 3">
            <a:extLst>
              <a:ext uri="{FF2B5EF4-FFF2-40B4-BE49-F238E27FC236}">
                <a16:creationId xmlns:a16="http://schemas.microsoft.com/office/drawing/2014/main" id="{9155137A-9973-8583-E90B-A3B62D33598C}"/>
              </a:ext>
            </a:extLst>
          </p:cNvPr>
          <p:cNvSpPr txBox="1"/>
          <p:nvPr/>
        </p:nvSpPr>
        <p:spPr>
          <a:xfrm>
            <a:off x="1504688" y="568811"/>
            <a:ext cx="9182622" cy="861774"/>
          </a:xfrm>
          <a:prstGeom prst="rect">
            <a:avLst/>
          </a:prstGeom>
          <a:noFill/>
        </p:spPr>
        <p:txBody>
          <a:bodyPr wrap="square">
            <a:spAutoFit/>
          </a:bodyPr>
          <a:lstStyle/>
          <a:p>
            <a:pPr algn="ctr"/>
            <a:r>
              <a:rPr lang="en-GB" sz="5000" dirty="0"/>
              <a:t>Wonderful, Merciful Savior</a:t>
            </a:r>
          </a:p>
        </p:txBody>
      </p:sp>
    </p:spTree>
    <p:extLst>
      <p:ext uri="{BB962C8B-B14F-4D97-AF65-F5344CB8AC3E}">
        <p14:creationId xmlns:p14="http://schemas.microsoft.com/office/powerpoint/2010/main" val="3156174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3D8D0DC-795E-1D78-F848-390C0934F5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graphicFrame>
        <p:nvGraphicFramePr>
          <p:cNvPr id="5" name="Table 4">
            <a:extLst>
              <a:ext uri="{FF2B5EF4-FFF2-40B4-BE49-F238E27FC236}">
                <a16:creationId xmlns:a16="http://schemas.microsoft.com/office/drawing/2014/main" id="{F6651CAA-35CE-8D93-2A70-2B3F6C957819}"/>
              </a:ext>
            </a:extLst>
          </p:cNvPr>
          <p:cNvGraphicFramePr>
            <a:graphicFrameLocks noGrp="1"/>
          </p:cNvGraphicFramePr>
          <p:nvPr>
            <p:extLst>
              <p:ext uri="{D42A27DB-BD31-4B8C-83A1-F6EECF244321}">
                <p14:modId xmlns:p14="http://schemas.microsoft.com/office/powerpoint/2010/main" val="2394177115"/>
              </p:ext>
            </p:extLst>
          </p:nvPr>
        </p:nvGraphicFramePr>
        <p:xfrm>
          <a:off x="2359589" y="1772847"/>
          <a:ext cx="7472820" cy="3354977"/>
        </p:xfrm>
        <a:graphic>
          <a:graphicData uri="http://schemas.openxmlformats.org/drawingml/2006/table">
            <a:tbl>
              <a:tblPr/>
              <a:tblGrid>
                <a:gridCol w="7472820">
                  <a:extLst>
                    <a:ext uri="{9D8B030D-6E8A-4147-A177-3AD203B41FA5}">
                      <a16:colId xmlns:a16="http://schemas.microsoft.com/office/drawing/2014/main" val="2521415380"/>
                    </a:ext>
                  </a:extLst>
                </a:gridCol>
              </a:tblGrid>
              <a:tr h="0">
                <a:tc>
                  <a:txBody>
                    <a:bodyPr/>
                    <a:lstStyle/>
                    <a:p>
                      <a:pPr algn="ctr">
                        <a:lnSpc>
                          <a:spcPct val="120000"/>
                        </a:lnSpc>
                      </a:pPr>
                      <a:r>
                        <a:rPr lang="en-US" sz="3500" dirty="0">
                          <a:effectLst/>
                        </a:rPr>
                        <a:t>Counselor, Comforter, Keeper</a:t>
                      </a:r>
                    </a:p>
                    <a:p>
                      <a:pPr algn="ctr">
                        <a:lnSpc>
                          <a:spcPct val="120000"/>
                        </a:lnSpc>
                      </a:pPr>
                      <a:r>
                        <a:rPr lang="en-US" sz="3500" dirty="0">
                          <a:effectLst/>
                        </a:rPr>
                        <a:t>Spirit we long to embrace</a:t>
                      </a:r>
                    </a:p>
                    <a:p>
                      <a:pPr algn="ctr">
                        <a:lnSpc>
                          <a:spcPct val="120000"/>
                        </a:lnSpc>
                      </a:pPr>
                      <a:r>
                        <a:rPr lang="en-US" sz="3500" dirty="0">
                          <a:effectLst/>
                        </a:rPr>
                        <a:t>You offer hope when our hearts have</a:t>
                      </a:r>
                    </a:p>
                    <a:p>
                      <a:pPr algn="ctr">
                        <a:lnSpc>
                          <a:spcPct val="120000"/>
                        </a:lnSpc>
                      </a:pPr>
                      <a:r>
                        <a:rPr lang="en-US" sz="3500" dirty="0">
                          <a:effectLst/>
                        </a:rPr>
                        <a:t>Hopelessly lost our way</a:t>
                      </a:r>
                    </a:p>
                    <a:p>
                      <a:pPr algn="ctr">
                        <a:lnSpc>
                          <a:spcPct val="120000"/>
                        </a:lnSpc>
                      </a:pPr>
                      <a:r>
                        <a:rPr lang="en-US" sz="3500" dirty="0">
                          <a:effectLst/>
                        </a:rPr>
                        <a:t>Oh, we've hopelessly lost the way</a:t>
                      </a:r>
                    </a:p>
                  </a:txBody>
                  <a:tcPr marB="108857" anchor="ctr">
                    <a:lnL>
                      <a:noFill/>
                    </a:lnL>
                    <a:lnR>
                      <a:noFill/>
                    </a:lnR>
                    <a:lnT>
                      <a:noFill/>
                    </a:lnT>
                    <a:lnB>
                      <a:noFill/>
                    </a:lnB>
                    <a:solidFill>
                      <a:srgbClr val="FFFFFF"/>
                    </a:solidFill>
                  </a:tcPr>
                </a:tc>
                <a:extLst>
                  <a:ext uri="{0D108BD9-81ED-4DB2-BD59-A6C34878D82A}">
                    <a16:rowId xmlns:a16="http://schemas.microsoft.com/office/drawing/2014/main" val="2862335457"/>
                  </a:ext>
                </a:extLst>
              </a:tr>
            </a:tbl>
          </a:graphicData>
        </a:graphic>
      </p:graphicFrame>
    </p:spTree>
    <p:extLst>
      <p:ext uri="{BB962C8B-B14F-4D97-AF65-F5344CB8AC3E}">
        <p14:creationId xmlns:p14="http://schemas.microsoft.com/office/powerpoint/2010/main" val="4236195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3D8D0DC-795E-1D78-F848-390C0934F5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graphicFrame>
        <p:nvGraphicFramePr>
          <p:cNvPr id="5" name="Table 4">
            <a:extLst>
              <a:ext uri="{FF2B5EF4-FFF2-40B4-BE49-F238E27FC236}">
                <a16:creationId xmlns:a16="http://schemas.microsoft.com/office/drawing/2014/main" id="{F6651CAA-35CE-8D93-2A70-2B3F6C957819}"/>
              </a:ext>
            </a:extLst>
          </p:cNvPr>
          <p:cNvGraphicFramePr>
            <a:graphicFrameLocks noGrp="1"/>
          </p:cNvGraphicFramePr>
          <p:nvPr>
            <p:extLst>
              <p:ext uri="{D42A27DB-BD31-4B8C-83A1-F6EECF244321}">
                <p14:modId xmlns:p14="http://schemas.microsoft.com/office/powerpoint/2010/main" val="1796278423"/>
              </p:ext>
            </p:extLst>
          </p:nvPr>
        </p:nvGraphicFramePr>
        <p:xfrm>
          <a:off x="2359589" y="1772847"/>
          <a:ext cx="7472820" cy="3354977"/>
        </p:xfrm>
        <a:graphic>
          <a:graphicData uri="http://schemas.openxmlformats.org/drawingml/2006/table">
            <a:tbl>
              <a:tblPr/>
              <a:tblGrid>
                <a:gridCol w="7472820">
                  <a:extLst>
                    <a:ext uri="{9D8B030D-6E8A-4147-A177-3AD203B41FA5}">
                      <a16:colId xmlns:a16="http://schemas.microsoft.com/office/drawing/2014/main" val="2521415380"/>
                    </a:ext>
                  </a:extLst>
                </a:gridCol>
              </a:tblGrid>
              <a:tr h="0">
                <a:tc>
                  <a:txBody>
                    <a:bodyPr/>
                    <a:lstStyle/>
                    <a:p>
                      <a:pPr algn="ctr">
                        <a:lnSpc>
                          <a:spcPct val="120000"/>
                        </a:lnSpc>
                      </a:pPr>
                      <a:r>
                        <a:rPr lang="en-US" sz="3500" dirty="0">
                          <a:effectLst/>
                        </a:rPr>
                        <a:t>You are the One that we praise</a:t>
                      </a:r>
                    </a:p>
                    <a:p>
                      <a:pPr algn="ctr">
                        <a:lnSpc>
                          <a:spcPct val="120000"/>
                        </a:lnSpc>
                      </a:pPr>
                      <a:r>
                        <a:rPr lang="en-US" sz="3500" dirty="0">
                          <a:effectLst/>
                        </a:rPr>
                        <a:t>You are the One we adore</a:t>
                      </a:r>
                    </a:p>
                    <a:p>
                      <a:pPr algn="ctr">
                        <a:lnSpc>
                          <a:spcPct val="120000"/>
                        </a:lnSpc>
                      </a:pPr>
                      <a:r>
                        <a:rPr lang="en-US" sz="3500" dirty="0">
                          <a:effectLst/>
                        </a:rPr>
                        <a:t>You give the healing and grace</a:t>
                      </a:r>
                    </a:p>
                    <a:p>
                      <a:pPr algn="ctr">
                        <a:lnSpc>
                          <a:spcPct val="120000"/>
                        </a:lnSpc>
                      </a:pPr>
                      <a:r>
                        <a:rPr lang="en-US" sz="3500" dirty="0">
                          <a:effectLst/>
                        </a:rPr>
                        <a:t>Our hearts always hunger for</a:t>
                      </a:r>
                    </a:p>
                    <a:p>
                      <a:pPr algn="ctr">
                        <a:lnSpc>
                          <a:spcPct val="120000"/>
                        </a:lnSpc>
                      </a:pPr>
                      <a:r>
                        <a:rPr lang="en-US" sz="3500" dirty="0">
                          <a:effectLst/>
                        </a:rPr>
                        <a:t>Oh, our hearts always hunger for</a:t>
                      </a:r>
                    </a:p>
                  </a:txBody>
                  <a:tcPr marB="108857" anchor="ctr">
                    <a:lnL>
                      <a:noFill/>
                    </a:lnL>
                    <a:lnR>
                      <a:noFill/>
                    </a:lnR>
                    <a:lnT>
                      <a:noFill/>
                    </a:lnT>
                    <a:lnB>
                      <a:noFill/>
                    </a:lnB>
                    <a:solidFill>
                      <a:srgbClr val="FFFFFF"/>
                    </a:solidFill>
                  </a:tcPr>
                </a:tc>
                <a:extLst>
                  <a:ext uri="{0D108BD9-81ED-4DB2-BD59-A6C34878D82A}">
                    <a16:rowId xmlns:a16="http://schemas.microsoft.com/office/drawing/2014/main" val="2862335457"/>
                  </a:ext>
                </a:extLst>
              </a:tr>
            </a:tbl>
          </a:graphicData>
        </a:graphic>
      </p:graphicFrame>
    </p:spTree>
    <p:extLst>
      <p:ext uri="{BB962C8B-B14F-4D97-AF65-F5344CB8AC3E}">
        <p14:creationId xmlns:p14="http://schemas.microsoft.com/office/powerpoint/2010/main" val="2227373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1031</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XICF ADMIN</dc:creator>
  <cp:lastModifiedBy>A</cp:lastModifiedBy>
  <cp:revision>17</cp:revision>
  <dcterms:created xsi:type="dcterms:W3CDTF">2023-12-07T15:01:18Z</dcterms:created>
  <dcterms:modified xsi:type="dcterms:W3CDTF">2023-12-09T16:17:38Z</dcterms:modified>
</cp:coreProperties>
</file>