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DAE04-D6E7-3B61-0049-93AABE7BE5E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N"/>
          </a:p>
        </p:txBody>
      </p:sp>
      <p:sp>
        <p:nvSpPr>
          <p:cNvPr id="3" name="Subtitle 2">
            <a:extLst>
              <a:ext uri="{FF2B5EF4-FFF2-40B4-BE49-F238E27FC236}">
                <a16:creationId xmlns:a16="http://schemas.microsoft.com/office/drawing/2014/main" id="{0183F6AB-8DA6-87DF-C452-B41BEB972F8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N"/>
          </a:p>
        </p:txBody>
      </p:sp>
      <p:sp>
        <p:nvSpPr>
          <p:cNvPr id="4" name="Date Placeholder 3">
            <a:extLst>
              <a:ext uri="{FF2B5EF4-FFF2-40B4-BE49-F238E27FC236}">
                <a16:creationId xmlns:a16="http://schemas.microsoft.com/office/drawing/2014/main" id="{B4821CD3-B0B9-467C-85F7-33184768D590}"/>
              </a:ext>
            </a:extLst>
          </p:cNvPr>
          <p:cNvSpPr>
            <a:spLocks noGrp="1"/>
          </p:cNvSpPr>
          <p:nvPr>
            <p:ph type="dt" sz="half" idx="10"/>
          </p:nvPr>
        </p:nvSpPr>
        <p:spPr/>
        <p:txBody>
          <a:bodyPr/>
          <a:lstStyle/>
          <a:p>
            <a:fld id="{9FDE2D7B-3E9E-C549-BC59-8454FB833981}" type="datetimeFigureOut">
              <a:rPr lang="en-CN" smtClean="0"/>
              <a:t>2024/2/18</a:t>
            </a:fld>
            <a:endParaRPr lang="en-CN"/>
          </a:p>
        </p:txBody>
      </p:sp>
      <p:sp>
        <p:nvSpPr>
          <p:cNvPr id="5" name="Footer Placeholder 4">
            <a:extLst>
              <a:ext uri="{FF2B5EF4-FFF2-40B4-BE49-F238E27FC236}">
                <a16:creationId xmlns:a16="http://schemas.microsoft.com/office/drawing/2014/main" id="{BC1F6CDA-9012-AE71-0D4D-601282F6541F}"/>
              </a:ext>
            </a:extLst>
          </p:cNvPr>
          <p:cNvSpPr>
            <a:spLocks noGrp="1"/>
          </p:cNvSpPr>
          <p:nvPr>
            <p:ph type="ftr" sz="quarter" idx="11"/>
          </p:nvPr>
        </p:nvSpPr>
        <p:spPr/>
        <p:txBody>
          <a:bodyPr/>
          <a:lstStyle/>
          <a:p>
            <a:endParaRPr lang="en-CN"/>
          </a:p>
        </p:txBody>
      </p:sp>
      <p:sp>
        <p:nvSpPr>
          <p:cNvPr id="6" name="Slide Number Placeholder 5">
            <a:extLst>
              <a:ext uri="{FF2B5EF4-FFF2-40B4-BE49-F238E27FC236}">
                <a16:creationId xmlns:a16="http://schemas.microsoft.com/office/drawing/2014/main" id="{771966B1-8642-46EC-10E2-87A8BFDCE536}"/>
              </a:ext>
            </a:extLst>
          </p:cNvPr>
          <p:cNvSpPr>
            <a:spLocks noGrp="1"/>
          </p:cNvSpPr>
          <p:nvPr>
            <p:ph type="sldNum" sz="quarter" idx="12"/>
          </p:nvPr>
        </p:nvSpPr>
        <p:spPr/>
        <p:txBody>
          <a:bodyPr/>
          <a:lstStyle/>
          <a:p>
            <a:fld id="{E60E3B65-7F1D-AD43-AE1A-665176B4441A}" type="slidenum">
              <a:rPr lang="en-CN" smtClean="0"/>
              <a:t>‹#›</a:t>
            </a:fld>
            <a:endParaRPr lang="en-CN"/>
          </a:p>
        </p:txBody>
      </p:sp>
    </p:spTree>
    <p:extLst>
      <p:ext uri="{BB962C8B-B14F-4D97-AF65-F5344CB8AC3E}">
        <p14:creationId xmlns:p14="http://schemas.microsoft.com/office/powerpoint/2010/main" val="27843586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E88E7F-2E30-B744-2E7B-D37EF6ACD9EE}"/>
              </a:ext>
            </a:extLst>
          </p:cNvPr>
          <p:cNvSpPr>
            <a:spLocks noGrp="1"/>
          </p:cNvSpPr>
          <p:nvPr>
            <p:ph type="title"/>
          </p:nvPr>
        </p:nvSpPr>
        <p:spPr/>
        <p:txBody>
          <a:bodyPr/>
          <a:lstStyle/>
          <a:p>
            <a:r>
              <a:rPr lang="en-US"/>
              <a:t>Click to edit Master title style</a:t>
            </a:r>
            <a:endParaRPr lang="en-CN"/>
          </a:p>
        </p:txBody>
      </p:sp>
      <p:sp>
        <p:nvSpPr>
          <p:cNvPr id="3" name="Vertical Text Placeholder 2">
            <a:extLst>
              <a:ext uri="{FF2B5EF4-FFF2-40B4-BE49-F238E27FC236}">
                <a16:creationId xmlns:a16="http://schemas.microsoft.com/office/drawing/2014/main" id="{2BC37E64-33D7-6611-BD57-B7334548399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N"/>
          </a:p>
        </p:txBody>
      </p:sp>
      <p:sp>
        <p:nvSpPr>
          <p:cNvPr id="4" name="Date Placeholder 3">
            <a:extLst>
              <a:ext uri="{FF2B5EF4-FFF2-40B4-BE49-F238E27FC236}">
                <a16:creationId xmlns:a16="http://schemas.microsoft.com/office/drawing/2014/main" id="{27EE9258-DA6B-6394-8435-BB8F67539081}"/>
              </a:ext>
            </a:extLst>
          </p:cNvPr>
          <p:cNvSpPr>
            <a:spLocks noGrp="1"/>
          </p:cNvSpPr>
          <p:nvPr>
            <p:ph type="dt" sz="half" idx="10"/>
          </p:nvPr>
        </p:nvSpPr>
        <p:spPr/>
        <p:txBody>
          <a:bodyPr/>
          <a:lstStyle/>
          <a:p>
            <a:fld id="{9FDE2D7B-3E9E-C549-BC59-8454FB833981}" type="datetimeFigureOut">
              <a:rPr lang="en-CN" smtClean="0"/>
              <a:t>2024/2/18</a:t>
            </a:fld>
            <a:endParaRPr lang="en-CN"/>
          </a:p>
        </p:txBody>
      </p:sp>
      <p:sp>
        <p:nvSpPr>
          <p:cNvPr id="5" name="Footer Placeholder 4">
            <a:extLst>
              <a:ext uri="{FF2B5EF4-FFF2-40B4-BE49-F238E27FC236}">
                <a16:creationId xmlns:a16="http://schemas.microsoft.com/office/drawing/2014/main" id="{EB6BBDAC-2C49-A500-F82D-52BD06227E09}"/>
              </a:ext>
            </a:extLst>
          </p:cNvPr>
          <p:cNvSpPr>
            <a:spLocks noGrp="1"/>
          </p:cNvSpPr>
          <p:nvPr>
            <p:ph type="ftr" sz="quarter" idx="11"/>
          </p:nvPr>
        </p:nvSpPr>
        <p:spPr/>
        <p:txBody>
          <a:bodyPr/>
          <a:lstStyle/>
          <a:p>
            <a:endParaRPr lang="en-CN"/>
          </a:p>
        </p:txBody>
      </p:sp>
      <p:sp>
        <p:nvSpPr>
          <p:cNvPr id="6" name="Slide Number Placeholder 5">
            <a:extLst>
              <a:ext uri="{FF2B5EF4-FFF2-40B4-BE49-F238E27FC236}">
                <a16:creationId xmlns:a16="http://schemas.microsoft.com/office/drawing/2014/main" id="{87C52B70-85B0-99B0-69A0-0D25EC468463}"/>
              </a:ext>
            </a:extLst>
          </p:cNvPr>
          <p:cNvSpPr>
            <a:spLocks noGrp="1"/>
          </p:cNvSpPr>
          <p:nvPr>
            <p:ph type="sldNum" sz="quarter" idx="12"/>
          </p:nvPr>
        </p:nvSpPr>
        <p:spPr/>
        <p:txBody>
          <a:bodyPr/>
          <a:lstStyle/>
          <a:p>
            <a:fld id="{E60E3B65-7F1D-AD43-AE1A-665176B4441A}" type="slidenum">
              <a:rPr lang="en-CN" smtClean="0"/>
              <a:t>‹#›</a:t>
            </a:fld>
            <a:endParaRPr lang="en-CN"/>
          </a:p>
        </p:txBody>
      </p:sp>
    </p:spTree>
    <p:extLst>
      <p:ext uri="{BB962C8B-B14F-4D97-AF65-F5344CB8AC3E}">
        <p14:creationId xmlns:p14="http://schemas.microsoft.com/office/powerpoint/2010/main" val="639469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9C16C97-2B74-9EDB-6764-310AE80CD69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N"/>
          </a:p>
        </p:txBody>
      </p:sp>
      <p:sp>
        <p:nvSpPr>
          <p:cNvPr id="3" name="Vertical Text Placeholder 2">
            <a:extLst>
              <a:ext uri="{FF2B5EF4-FFF2-40B4-BE49-F238E27FC236}">
                <a16:creationId xmlns:a16="http://schemas.microsoft.com/office/drawing/2014/main" id="{880E6548-7B2D-2E5D-7E15-26EE8E444B4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N"/>
          </a:p>
        </p:txBody>
      </p:sp>
      <p:sp>
        <p:nvSpPr>
          <p:cNvPr id="4" name="Date Placeholder 3">
            <a:extLst>
              <a:ext uri="{FF2B5EF4-FFF2-40B4-BE49-F238E27FC236}">
                <a16:creationId xmlns:a16="http://schemas.microsoft.com/office/drawing/2014/main" id="{50835F92-F7B8-55C5-3297-2F8E6AF5F2B0}"/>
              </a:ext>
            </a:extLst>
          </p:cNvPr>
          <p:cNvSpPr>
            <a:spLocks noGrp="1"/>
          </p:cNvSpPr>
          <p:nvPr>
            <p:ph type="dt" sz="half" idx="10"/>
          </p:nvPr>
        </p:nvSpPr>
        <p:spPr/>
        <p:txBody>
          <a:bodyPr/>
          <a:lstStyle/>
          <a:p>
            <a:fld id="{9FDE2D7B-3E9E-C549-BC59-8454FB833981}" type="datetimeFigureOut">
              <a:rPr lang="en-CN" smtClean="0"/>
              <a:t>2024/2/18</a:t>
            </a:fld>
            <a:endParaRPr lang="en-CN"/>
          </a:p>
        </p:txBody>
      </p:sp>
      <p:sp>
        <p:nvSpPr>
          <p:cNvPr id="5" name="Footer Placeholder 4">
            <a:extLst>
              <a:ext uri="{FF2B5EF4-FFF2-40B4-BE49-F238E27FC236}">
                <a16:creationId xmlns:a16="http://schemas.microsoft.com/office/drawing/2014/main" id="{0F402F86-1BFC-3F1A-344A-41679591260B}"/>
              </a:ext>
            </a:extLst>
          </p:cNvPr>
          <p:cNvSpPr>
            <a:spLocks noGrp="1"/>
          </p:cNvSpPr>
          <p:nvPr>
            <p:ph type="ftr" sz="quarter" idx="11"/>
          </p:nvPr>
        </p:nvSpPr>
        <p:spPr/>
        <p:txBody>
          <a:bodyPr/>
          <a:lstStyle/>
          <a:p>
            <a:endParaRPr lang="en-CN"/>
          </a:p>
        </p:txBody>
      </p:sp>
      <p:sp>
        <p:nvSpPr>
          <p:cNvPr id="6" name="Slide Number Placeholder 5">
            <a:extLst>
              <a:ext uri="{FF2B5EF4-FFF2-40B4-BE49-F238E27FC236}">
                <a16:creationId xmlns:a16="http://schemas.microsoft.com/office/drawing/2014/main" id="{EED31372-9A35-804D-B02B-4C581CC16B99}"/>
              </a:ext>
            </a:extLst>
          </p:cNvPr>
          <p:cNvSpPr>
            <a:spLocks noGrp="1"/>
          </p:cNvSpPr>
          <p:nvPr>
            <p:ph type="sldNum" sz="quarter" idx="12"/>
          </p:nvPr>
        </p:nvSpPr>
        <p:spPr/>
        <p:txBody>
          <a:bodyPr/>
          <a:lstStyle/>
          <a:p>
            <a:fld id="{E60E3B65-7F1D-AD43-AE1A-665176B4441A}" type="slidenum">
              <a:rPr lang="en-CN" smtClean="0"/>
              <a:t>‹#›</a:t>
            </a:fld>
            <a:endParaRPr lang="en-CN"/>
          </a:p>
        </p:txBody>
      </p:sp>
    </p:spTree>
    <p:extLst>
      <p:ext uri="{BB962C8B-B14F-4D97-AF65-F5344CB8AC3E}">
        <p14:creationId xmlns:p14="http://schemas.microsoft.com/office/powerpoint/2010/main" val="15200132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D053B-E1A4-37DB-4497-F4E05D33C200}"/>
              </a:ext>
            </a:extLst>
          </p:cNvPr>
          <p:cNvSpPr>
            <a:spLocks noGrp="1"/>
          </p:cNvSpPr>
          <p:nvPr>
            <p:ph type="title"/>
          </p:nvPr>
        </p:nvSpPr>
        <p:spPr/>
        <p:txBody>
          <a:bodyPr/>
          <a:lstStyle/>
          <a:p>
            <a:r>
              <a:rPr lang="en-US"/>
              <a:t>Click to edit Master title style</a:t>
            </a:r>
            <a:endParaRPr lang="en-CN"/>
          </a:p>
        </p:txBody>
      </p:sp>
      <p:sp>
        <p:nvSpPr>
          <p:cNvPr id="3" name="Content Placeholder 2">
            <a:extLst>
              <a:ext uri="{FF2B5EF4-FFF2-40B4-BE49-F238E27FC236}">
                <a16:creationId xmlns:a16="http://schemas.microsoft.com/office/drawing/2014/main" id="{A9848543-4743-7021-F5BE-299B99BA609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N"/>
          </a:p>
        </p:txBody>
      </p:sp>
      <p:sp>
        <p:nvSpPr>
          <p:cNvPr id="4" name="Date Placeholder 3">
            <a:extLst>
              <a:ext uri="{FF2B5EF4-FFF2-40B4-BE49-F238E27FC236}">
                <a16:creationId xmlns:a16="http://schemas.microsoft.com/office/drawing/2014/main" id="{62752896-C837-DF9D-3961-8E272EBA24F3}"/>
              </a:ext>
            </a:extLst>
          </p:cNvPr>
          <p:cNvSpPr>
            <a:spLocks noGrp="1"/>
          </p:cNvSpPr>
          <p:nvPr>
            <p:ph type="dt" sz="half" idx="10"/>
          </p:nvPr>
        </p:nvSpPr>
        <p:spPr/>
        <p:txBody>
          <a:bodyPr/>
          <a:lstStyle/>
          <a:p>
            <a:fld id="{9FDE2D7B-3E9E-C549-BC59-8454FB833981}" type="datetimeFigureOut">
              <a:rPr lang="en-CN" smtClean="0"/>
              <a:t>2024/2/18</a:t>
            </a:fld>
            <a:endParaRPr lang="en-CN"/>
          </a:p>
        </p:txBody>
      </p:sp>
      <p:sp>
        <p:nvSpPr>
          <p:cNvPr id="5" name="Footer Placeholder 4">
            <a:extLst>
              <a:ext uri="{FF2B5EF4-FFF2-40B4-BE49-F238E27FC236}">
                <a16:creationId xmlns:a16="http://schemas.microsoft.com/office/drawing/2014/main" id="{A82DAEE6-A59A-4FDD-9E2B-D3AB44AD5C3A}"/>
              </a:ext>
            </a:extLst>
          </p:cNvPr>
          <p:cNvSpPr>
            <a:spLocks noGrp="1"/>
          </p:cNvSpPr>
          <p:nvPr>
            <p:ph type="ftr" sz="quarter" idx="11"/>
          </p:nvPr>
        </p:nvSpPr>
        <p:spPr/>
        <p:txBody>
          <a:bodyPr/>
          <a:lstStyle/>
          <a:p>
            <a:endParaRPr lang="en-CN"/>
          </a:p>
        </p:txBody>
      </p:sp>
      <p:sp>
        <p:nvSpPr>
          <p:cNvPr id="6" name="Slide Number Placeholder 5">
            <a:extLst>
              <a:ext uri="{FF2B5EF4-FFF2-40B4-BE49-F238E27FC236}">
                <a16:creationId xmlns:a16="http://schemas.microsoft.com/office/drawing/2014/main" id="{D7359AFF-BC06-2139-55DC-ABF8C6136B97}"/>
              </a:ext>
            </a:extLst>
          </p:cNvPr>
          <p:cNvSpPr>
            <a:spLocks noGrp="1"/>
          </p:cNvSpPr>
          <p:nvPr>
            <p:ph type="sldNum" sz="quarter" idx="12"/>
          </p:nvPr>
        </p:nvSpPr>
        <p:spPr/>
        <p:txBody>
          <a:bodyPr/>
          <a:lstStyle/>
          <a:p>
            <a:fld id="{E60E3B65-7F1D-AD43-AE1A-665176B4441A}" type="slidenum">
              <a:rPr lang="en-CN" smtClean="0"/>
              <a:t>‹#›</a:t>
            </a:fld>
            <a:endParaRPr lang="en-CN"/>
          </a:p>
        </p:txBody>
      </p:sp>
    </p:spTree>
    <p:extLst>
      <p:ext uri="{BB962C8B-B14F-4D97-AF65-F5344CB8AC3E}">
        <p14:creationId xmlns:p14="http://schemas.microsoft.com/office/powerpoint/2010/main" val="35778920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D3944F-88CA-1513-290A-CD6C3DD3DAA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N"/>
          </a:p>
        </p:txBody>
      </p:sp>
      <p:sp>
        <p:nvSpPr>
          <p:cNvPr id="3" name="Text Placeholder 2">
            <a:extLst>
              <a:ext uri="{FF2B5EF4-FFF2-40B4-BE49-F238E27FC236}">
                <a16:creationId xmlns:a16="http://schemas.microsoft.com/office/drawing/2014/main" id="{C77B1050-B585-8327-C7DE-C19E460D72E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EA6A40E-D4B7-4DE4-10C3-5352FFD425FC}"/>
              </a:ext>
            </a:extLst>
          </p:cNvPr>
          <p:cNvSpPr>
            <a:spLocks noGrp="1"/>
          </p:cNvSpPr>
          <p:nvPr>
            <p:ph type="dt" sz="half" idx="10"/>
          </p:nvPr>
        </p:nvSpPr>
        <p:spPr/>
        <p:txBody>
          <a:bodyPr/>
          <a:lstStyle/>
          <a:p>
            <a:fld id="{9FDE2D7B-3E9E-C549-BC59-8454FB833981}" type="datetimeFigureOut">
              <a:rPr lang="en-CN" smtClean="0"/>
              <a:t>2024/2/18</a:t>
            </a:fld>
            <a:endParaRPr lang="en-CN"/>
          </a:p>
        </p:txBody>
      </p:sp>
      <p:sp>
        <p:nvSpPr>
          <p:cNvPr id="5" name="Footer Placeholder 4">
            <a:extLst>
              <a:ext uri="{FF2B5EF4-FFF2-40B4-BE49-F238E27FC236}">
                <a16:creationId xmlns:a16="http://schemas.microsoft.com/office/drawing/2014/main" id="{7BE47930-F051-F4D5-C2DA-F29B0691BBF8}"/>
              </a:ext>
            </a:extLst>
          </p:cNvPr>
          <p:cNvSpPr>
            <a:spLocks noGrp="1"/>
          </p:cNvSpPr>
          <p:nvPr>
            <p:ph type="ftr" sz="quarter" idx="11"/>
          </p:nvPr>
        </p:nvSpPr>
        <p:spPr/>
        <p:txBody>
          <a:bodyPr/>
          <a:lstStyle/>
          <a:p>
            <a:endParaRPr lang="en-CN"/>
          </a:p>
        </p:txBody>
      </p:sp>
      <p:sp>
        <p:nvSpPr>
          <p:cNvPr id="6" name="Slide Number Placeholder 5">
            <a:extLst>
              <a:ext uri="{FF2B5EF4-FFF2-40B4-BE49-F238E27FC236}">
                <a16:creationId xmlns:a16="http://schemas.microsoft.com/office/drawing/2014/main" id="{9B68CFE0-663C-52F4-AFB1-DD97AC737B8A}"/>
              </a:ext>
            </a:extLst>
          </p:cNvPr>
          <p:cNvSpPr>
            <a:spLocks noGrp="1"/>
          </p:cNvSpPr>
          <p:nvPr>
            <p:ph type="sldNum" sz="quarter" idx="12"/>
          </p:nvPr>
        </p:nvSpPr>
        <p:spPr/>
        <p:txBody>
          <a:bodyPr/>
          <a:lstStyle/>
          <a:p>
            <a:fld id="{E60E3B65-7F1D-AD43-AE1A-665176B4441A}" type="slidenum">
              <a:rPr lang="en-CN" smtClean="0"/>
              <a:t>‹#›</a:t>
            </a:fld>
            <a:endParaRPr lang="en-CN"/>
          </a:p>
        </p:txBody>
      </p:sp>
    </p:spTree>
    <p:extLst>
      <p:ext uri="{BB962C8B-B14F-4D97-AF65-F5344CB8AC3E}">
        <p14:creationId xmlns:p14="http://schemas.microsoft.com/office/powerpoint/2010/main" val="24312546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CBC97-FCA4-AD1E-F94A-6B52BF733500}"/>
              </a:ext>
            </a:extLst>
          </p:cNvPr>
          <p:cNvSpPr>
            <a:spLocks noGrp="1"/>
          </p:cNvSpPr>
          <p:nvPr>
            <p:ph type="title"/>
          </p:nvPr>
        </p:nvSpPr>
        <p:spPr/>
        <p:txBody>
          <a:bodyPr/>
          <a:lstStyle/>
          <a:p>
            <a:r>
              <a:rPr lang="en-US"/>
              <a:t>Click to edit Master title style</a:t>
            </a:r>
            <a:endParaRPr lang="en-CN"/>
          </a:p>
        </p:txBody>
      </p:sp>
      <p:sp>
        <p:nvSpPr>
          <p:cNvPr id="3" name="Content Placeholder 2">
            <a:extLst>
              <a:ext uri="{FF2B5EF4-FFF2-40B4-BE49-F238E27FC236}">
                <a16:creationId xmlns:a16="http://schemas.microsoft.com/office/drawing/2014/main" id="{D15E0718-EF8D-71DC-3470-4B191618B6C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N"/>
          </a:p>
        </p:txBody>
      </p:sp>
      <p:sp>
        <p:nvSpPr>
          <p:cNvPr id="4" name="Content Placeholder 3">
            <a:extLst>
              <a:ext uri="{FF2B5EF4-FFF2-40B4-BE49-F238E27FC236}">
                <a16:creationId xmlns:a16="http://schemas.microsoft.com/office/drawing/2014/main" id="{B680892C-4089-C998-6F43-194CCCE7869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N"/>
          </a:p>
        </p:txBody>
      </p:sp>
      <p:sp>
        <p:nvSpPr>
          <p:cNvPr id="5" name="Date Placeholder 4">
            <a:extLst>
              <a:ext uri="{FF2B5EF4-FFF2-40B4-BE49-F238E27FC236}">
                <a16:creationId xmlns:a16="http://schemas.microsoft.com/office/drawing/2014/main" id="{65ED93E4-7D7F-113E-8050-305EBC4243A3}"/>
              </a:ext>
            </a:extLst>
          </p:cNvPr>
          <p:cNvSpPr>
            <a:spLocks noGrp="1"/>
          </p:cNvSpPr>
          <p:nvPr>
            <p:ph type="dt" sz="half" idx="10"/>
          </p:nvPr>
        </p:nvSpPr>
        <p:spPr/>
        <p:txBody>
          <a:bodyPr/>
          <a:lstStyle/>
          <a:p>
            <a:fld id="{9FDE2D7B-3E9E-C549-BC59-8454FB833981}" type="datetimeFigureOut">
              <a:rPr lang="en-CN" smtClean="0"/>
              <a:t>2024/2/18</a:t>
            </a:fld>
            <a:endParaRPr lang="en-CN"/>
          </a:p>
        </p:txBody>
      </p:sp>
      <p:sp>
        <p:nvSpPr>
          <p:cNvPr id="6" name="Footer Placeholder 5">
            <a:extLst>
              <a:ext uri="{FF2B5EF4-FFF2-40B4-BE49-F238E27FC236}">
                <a16:creationId xmlns:a16="http://schemas.microsoft.com/office/drawing/2014/main" id="{02497817-9012-A631-8E24-22CF97F1B4BC}"/>
              </a:ext>
            </a:extLst>
          </p:cNvPr>
          <p:cNvSpPr>
            <a:spLocks noGrp="1"/>
          </p:cNvSpPr>
          <p:nvPr>
            <p:ph type="ftr" sz="quarter" idx="11"/>
          </p:nvPr>
        </p:nvSpPr>
        <p:spPr/>
        <p:txBody>
          <a:bodyPr/>
          <a:lstStyle/>
          <a:p>
            <a:endParaRPr lang="en-CN"/>
          </a:p>
        </p:txBody>
      </p:sp>
      <p:sp>
        <p:nvSpPr>
          <p:cNvPr id="7" name="Slide Number Placeholder 6">
            <a:extLst>
              <a:ext uri="{FF2B5EF4-FFF2-40B4-BE49-F238E27FC236}">
                <a16:creationId xmlns:a16="http://schemas.microsoft.com/office/drawing/2014/main" id="{DEDB624A-273A-4987-A8D8-0D8A5F9856A6}"/>
              </a:ext>
            </a:extLst>
          </p:cNvPr>
          <p:cNvSpPr>
            <a:spLocks noGrp="1"/>
          </p:cNvSpPr>
          <p:nvPr>
            <p:ph type="sldNum" sz="quarter" idx="12"/>
          </p:nvPr>
        </p:nvSpPr>
        <p:spPr/>
        <p:txBody>
          <a:bodyPr/>
          <a:lstStyle/>
          <a:p>
            <a:fld id="{E60E3B65-7F1D-AD43-AE1A-665176B4441A}" type="slidenum">
              <a:rPr lang="en-CN" smtClean="0"/>
              <a:t>‹#›</a:t>
            </a:fld>
            <a:endParaRPr lang="en-CN"/>
          </a:p>
        </p:txBody>
      </p:sp>
    </p:spTree>
    <p:extLst>
      <p:ext uri="{BB962C8B-B14F-4D97-AF65-F5344CB8AC3E}">
        <p14:creationId xmlns:p14="http://schemas.microsoft.com/office/powerpoint/2010/main" val="36901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18551C-B4C8-515D-988E-E4D32219C42C}"/>
              </a:ext>
            </a:extLst>
          </p:cNvPr>
          <p:cNvSpPr>
            <a:spLocks noGrp="1"/>
          </p:cNvSpPr>
          <p:nvPr>
            <p:ph type="title"/>
          </p:nvPr>
        </p:nvSpPr>
        <p:spPr>
          <a:xfrm>
            <a:off x="839788" y="365125"/>
            <a:ext cx="10515600" cy="1325563"/>
          </a:xfrm>
        </p:spPr>
        <p:txBody>
          <a:bodyPr/>
          <a:lstStyle/>
          <a:p>
            <a:r>
              <a:rPr lang="en-US"/>
              <a:t>Click to edit Master title style</a:t>
            </a:r>
            <a:endParaRPr lang="en-CN"/>
          </a:p>
        </p:txBody>
      </p:sp>
      <p:sp>
        <p:nvSpPr>
          <p:cNvPr id="3" name="Text Placeholder 2">
            <a:extLst>
              <a:ext uri="{FF2B5EF4-FFF2-40B4-BE49-F238E27FC236}">
                <a16:creationId xmlns:a16="http://schemas.microsoft.com/office/drawing/2014/main" id="{D146E96C-7E99-8082-BCD8-D9C94BA9C4C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2FB9AA1-7606-FFBE-B8F6-9A129B2E413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N"/>
          </a:p>
        </p:txBody>
      </p:sp>
      <p:sp>
        <p:nvSpPr>
          <p:cNvPr id="5" name="Text Placeholder 4">
            <a:extLst>
              <a:ext uri="{FF2B5EF4-FFF2-40B4-BE49-F238E27FC236}">
                <a16:creationId xmlns:a16="http://schemas.microsoft.com/office/drawing/2014/main" id="{B6CDBB72-AAE9-17A6-AF11-09CBF1D7B8C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1D899A4-6172-5C12-B709-9896EBFEEDC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N"/>
          </a:p>
        </p:txBody>
      </p:sp>
      <p:sp>
        <p:nvSpPr>
          <p:cNvPr id="7" name="Date Placeholder 6">
            <a:extLst>
              <a:ext uri="{FF2B5EF4-FFF2-40B4-BE49-F238E27FC236}">
                <a16:creationId xmlns:a16="http://schemas.microsoft.com/office/drawing/2014/main" id="{014D9A90-651A-9549-7695-06B6ABBDFF03}"/>
              </a:ext>
            </a:extLst>
          </p:cNvPr>
          <p:cNvSpPr>
            <a:spLocks noGrp="1"/>
          </p:cNvSpPr>
          <p:nvPr>
            <p:ph type="dt" sz="half" idx="10"/>
          </p:nvPr>
        </p:nvSpPr>
        <p:spPr/>
        <p:txBody>
          <a:bodyPr/>
          <a:lstStyle/>
          <a:p>
            <a:fld id="{9FDE2D7B-3E9E-C549-BC59-8454FB833981}" type="datetimeFigureOut">
              <a:rPr lang="en-CN" smtClean="0"/>
              <a:t>2024/2/18</a:t>
            </a:fld>
            <a:endParaRPr lang="en-CN"/>
          </a:p>
        </p:txBody>
      </p:sp>
      <p:sp>
        <p:nvSpPr>
          <p:cNvPr id="8" name="Footer Placeholder 7">
            <a:extLst>
              <a:ext uri="{FF2B5EF4-FFF2-40B4-BE49-F238E27FC236}">
                <a16:creationId xmlns:a16="http://schemas.microsoft.com/office/drawing/2014/main" id="{03BC4317-50F2-ADDE-FB76-FFEDB7863B74}"/>
              </a:ext>
            </a:extLst>
          </p:cNvPr>
          <p:cNvSpPr>
            <a:spLocks noGrp="1"/>
          </p:cNvSpPr>
          <p:nvPr>
            <p:ph type="ftr" sz="quarter" idx="11"/>
          </p:nvPr>
        </p:nvSpPr>
        <p:spPr/>
        <p:txBody>
          <a:bodyPr/>
          <a:lstStyle/>
          <a:p>
            <a:endParaRPr lang="en-CN"/>
          </a:p>
        </p:txBody>
      </p:sp>
      <p:sp>
        <p:nvSpPr>
          <p:cNvPr id="9" name="Slide Number Placeholder 8">
            <a:extLst>
              <a:ext uri="{FF2B5EF4-FFF2-40B4-BE49-F238E27FC236}">
                <a16:creationId xmlns:a16="http://schemas.microsoft.com/office/drawing/2014/main" id="{9C101B54-D578-2C22-BDDC-1DCF8FE264B8}"/>
              </a:ext>
            </a:extLst>
          </p:cNvPr>
          <p:cNvSpPr>
            <a:spLocks noGrp="1"/>
          </p:cNvSpPr>
          <p:nvPr>
            <p:ph type="sldNum" sz="quarter" idx="12"/>
          </p:nvPr>
        </p:nvSpPr>
        <p:spPr/>
        <p:txBody>
          <a:bodyPr/>
          <a:lstStyle/>
          <a:p>
            <a:fld id="{E60E3B65-7F1D-AD43-AE1A-665176B4441A}" type="slidenum">
              <a:rPr lang="en-CN" smtClean="0"/>
              <a:t>‹#›</a:t>
            </a:fld>
            <a:endParaRPr lang="en-CN"/>
          </a:p>
        </p:txBody>
      </p:sp>
    </p:spTree>
    <p:extLst>
      <p:ext uri="{BB962C8B-B14F-4D97-AF65-F5344CB8AC3E}">
        <p14:creationId xmlns:p14="http://schemas.microsoft.com/office/powerpoint/2010/main" val="3284328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7DBE11-068E-1EDA-155F-2714AAF6FBA3}"/>
              </a:ext>
            </a:extLst>
          </p:cNvPr>
          <p:cNvSpPr>
            <a:spLocks noGrp="1"/>
          </p:cNvSpPr>
          <p:nvPr>
            <p:ph type="title"/>
          </p:nvPr>
        </p:nvSpPr>
        <p:spPr/>
        <p:txBody>
          <a:bodyPr/>
          <a:lstStyle/>
          <a:p>
            <a:r>
              <a:rPr lang="en-US"/>
              <a:t>Click to edit Master title style</a:t>
            </a:r>
            <a:endParaRPr lang="en-CN"/>
          </a:p>
        </p:txBody>
      </p:sp>
      <p:sp>
        <p:nvSpPr>
          <p:cNvPr id="3" name="Date Placeholder 2">
            <a:extLst>
              <a:ext uri="{FF2B5EF4-FFF2-40B4-BE49-F238E27FC236}">
                <a16:creationId xmlns:a16="http://schemas.microsoft.com/office/drawing/2014/main" id="{1B7289FA-C090-D3EE-FEEA-2A057ECECB6C}"/>
              </a:ext>
            </a:extLst>
          </p:cNvPr>
          <p:cNvSpPr>
            <a:spLocks noGrp="1"/>
          </p:cNvSpPr>
          <p:nvPr>
            <p:ph type="dt" sz="half" idx="10"/>
          </p:nvPr>
        </p:nvSpPr>
        <p:spPr/>
        <p:txBody>
          <a:bodyPr/>
          <a:lstStyle/>
          <a:p>
            <a:fld id="{9FDE2D7B-3E9E-C549-BC59-8454FB833981}" type="datetimeFigureOut">
              <a:rPr lang="en-CN" smtClean="0"/>
              <a:t>2024/2/18</a:t>
            </a:fld>
            <a:endParaRPr lang="en-CN"/>
          </a:p>
        </p:txBody>
      </p:sp>
      <p:sp>
        <p:nvSpPr>
          <p:cNvPr id="4" name="Footer Placeholder 3">
            <a:extLst>
              <a:ext uri="{FF2B5EF4-FFF2-40B4-BE49-F238E27FC236}">
                <a16:creationId xmlns:a16="http://schemas.microsoft.com/office/drawing/2014/main" id="{91054BCF-FF8A-8BD6-83F4-996DF2C4FB5D}"/>
              </a:ext>
            </a:extLst>
          </p:cNvPr>
          <p:cNvSpPr>
            <a:spLocks noGrp="1"/>
          </p:cNvSpPr>
          <p:nvPr>
            <p:ph type="ftr" sz="quarter" idx="11"/>
          </p:nvPr>
        </p:nvSpPr>
        <p:spPr/>
        <p:txBody>
          <a:bodyPr/>
          <a:lstStyle/>
          <a:p>
            <a:endParaRPr lang="en-CN"/>
          </a:p>
        </p:txBody>
      </p:sp>
      <p:sp>
        <p:nvSpPr>
          <p:cNvPr id="5" name="Slide Number Placeholder 4">
            <a:extLst>
              <a:ext uri="{FF2B5EF4-FFF2-40B4-BE49-F238E27FC236}">
                <a16:creationId xmlns:a16="http://schemas.microsoft.com/office/drawing/2014/main" id="{AD2693E8-8D51-DF79-3F38-2FFAB6B0B212}"/>
              </a:ext>
            </a:extLst>
          </p:cNvPr>
          <p:cNvSpPr>
            <a:spLocks noGrp="1"/>
          </p:cNvSpPr>
          <p:nvPr>
            <p:ph type="sldNum" sz="quarter" idx="12"/>
          </p:nvPr>
        </p:nvSpPr>
        <p:spPr/>
        <p:txBody>
          <a:bodyPr/>
          <a:lstStyle/>
          <a:p>
            <a:fld id="{E60E3B65-7F1D-AD43-AE1A-665176B4441A}" type="slidenum">
              <a:rPr lang="en-CN" smtClean="0"/>
              <a:t>‹#›</a:t>
            </a:fld>
            <a:endParaRPr lang="en-CN"/>
          </a:p>
        </p:txBody>
      </p:sp>
    </p:spTree>
    <p:extLst>
      <p:ext uri="{BB962C8B-B14F-4D97-AF65-F5344CB8AC3E}">
        <p14:creationId xmlns:p14="http://schemas.microsoft.com/office/powerpoint/2010/main" val="367450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2C8CAFA-599F-B68B-65CB-A7B862B83893}"/>
              </a:ext>
            </a:extLst>
          </p:cNvPr>
          <p:cNvSpPr>
            <a:spLocks noGrp="1"/>
          </p:cNvSpPr>
          <p:nvPr>
            <p:ph type="dt" sz="half" idx="10"/>
          </p:nvPr>
        </p:nvSpPr>
        <p:spPr/>
        <p:txBody>
          <a:bodyPr/>
          <a:lstStyle/>
          <a:p>
            <a:fld id="{9FDE2D7B-3E9E-C549-BC59-8454FB833981}" type="datetimeFigureOut">
              <a:rPr lang="en-CN" smtClean="0"/>
              <a:t>2024/2/18</a:t>
            </a:fld>
            <a:endParaRPr lang="en-CN"/>
          </a:p>
        </p:txBody>
      </p:sp>
      <p:sp>
        <p:nvSpPr>
          <p:cNvPr id="3" name="Footer Placeholder 2">
            <a:extLst>
              <a:ext uri="{FF2B5EF4-FFF2-40B4-BE49-F238E27FC236}">
                <a16:creationId xmlns:a16="http://schemas.microsoft.com/office/drawing/2014/main" id="{D3F83B57-BCF7-47A5-9DB2-874052FB969E}"/>
              </a:ext>
            </a:extLst>
          </p:cNvPr>
          <p:cNvSpPr>
            <a:spLocks noGrp="1"/>
          </p:cNvSpPr>
          <p:nvPr>
            <p:ph type="ftr" sz="quarter" idx="11"/>
          </p:nvPr>
        </p:nvSpPr>
        <p:spPr/>
        <p:txBody>
          <a:bodyPr/>
          <a:lstStyle/>
          <a:p>
            <a:endParaRPr lang="en-CN"/>
          </a:p>
        </p:txBody>
      </p:sp>
      <p:sp>
        <p:nvSpPr>
          <p:cNvPr id="4" name="Slide Number Placeholder 3">
            <a:extLst>
              <a:ext uri="{FF2B5EF4-FFF2-40B4-BE49-F238E27FC236}">
                <a16:creationId xmlns:a16="http://schemas.microsoft.com/office/drawing/2014/main" id="{7A8A1558-C8F8-9E85-58EC-F4F5727CAA31}"/>
              </a:ext>
            </a:extLst>
          </p:cNvPr>
          <p:cNvSpPr>
            <a:spLocks noGrp="1"/>
          </p:cNvSpPr>
          <p:nvPr>
            <p:ph type="sldNum" sz="quarter" idx="12"/>
          </p:nvPr>
        </p:nvSpPr>
        <p:spPr/>
        <p:txBody>
          <a:bodyPr/>
          <a:lstStyle/>
          <a:p>
            <a:fld id="{E60E3B65-7F1D-AD43-AE1A-665176B4441A}" type="slidenum">
              <a:rPr lang="en-CN" smtClean="0"/>
              <a:t>‹#›</a:t>
            </a:fld>
            <a:endParaRPr lang="en-CN"/>
          </a:p>
        </p:txBody>
      </p:sp>
    </p:spTree>
    <p:extLst>
      <p:ext uri="{BB962C8B-B14F-4D97-AF65-F5344CB8AC3E}">
        <p14:creationId xmlns:p14="http://schemas.microsoft.com/office/powerpoint/2010/main" val="829751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9D710-4FFA-DF4D-94F8-4DCC6DFBA12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N"/>
          </a:p>
        </p:txBody>
      </p:sp>
      <p:sp>
        <p:nvSpPr>
          <p:cNvPr id="3" name="Content Placeholder 2">
            <a:extLst>
              <a:ext uri="{FF2B5EF4-FFF2-40B4-BE49-F238E27FC236}">
                <a16:creationId xmlns:a16="http://schemas.microsoft.com/office/drawing/2014/main" id="{2E515C44-14C6-B0CC-83A5-5D5DBC0B4A8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N"/>
          </a:p>
        </p:txBody>
      </p:sp>
      <p:sp>
        <p:nvSpPr>
          <p:cNvPr id="4" name="Text Placeholder 3">
            <a:extLst>
              <a:ext uri="{FF2B5EF4-FFF2-40B4-BE49-F238E27FC236}">
                <a16:creationId xmlns:a16="http://schemas.microsoft.com/office/drawing/2014/main" id="{C48E3DC3-CE8E-4C07-FA6D-8D6D4EDCDA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E7B97E9-CA29-8428-8D4F-69CA13F7B134}"/>
              </a:ext>
            </a:extLst>
          </p:cNvPr>
          <p:cNvSpPr>
            <a:spLocks noGrp="1"/>
          </p:cNvSpPr>
          <p:nvPr>
            <p:ph type="dt" sz="half" idx="10"/>
          </p:nvPr>
        </p:nvSpPr>
        <p:spPr/>
        <p:txBody>
          <a:bodyPr/>
          <a:lstStyle/>
          <a:p>
            <a:fld id="{9FDE2D7B-3E9E-C549-BC59-8454FB833981}" type="datetimeFigureOut">
              <a:rPr lang="en-CN" smtClean="0"/>
              <a:t>2024/2/18</a:t>
            </a:fld>
            <a:endParaRPr lang="en-CN"/>
          </a:p>
        </p:txBody>
      </p:sp>
      <p:sp>
        <p:nvSpPr>
          <p:cNvPr id="6" name="Footer Placeholder 5">
            <a:extLst>
              <a:ext uri="{FF2B5EF4-FFF2-40B4-BE49-F238E27FC236}">
                <a16:creationId xmlns:a16="http://schemas.microsoft.com/office/drawing/2014/main" id="{1867CC10-77C8-CCE7-5230-3F8B6E6FF752}"/>
              </a:ext>
            </a:extLst>
          </p:cNvPr>
          <p:cNvSpPr>
            <a:spLocks noGrp="1"/>
          </p:cNvSpPr>
          <p:nvPr>
            <p:ph type="ftr" sz="quarter" idx="11"/>
          </p:nvPr>
        </p:nvSpPr>
        <p:spPr/>
        <p:txBody>
          <a:bodyPr/>
          <a:lstStyle/>
          <a:p>
            <a:endParaRPr lang="en-CN"/>
          </a:p>
        </p:txBody>
      </p:sp>
      <p:sp>
        <p:nvSpPr>
          <p:cNvPr id="7" name="Slide Number Placeholder 6">
            <a:extLst>
              <a:ext uri="{FF2B5EF4-FFF2-40B4-BE49-F238E27FC236}">
                <a16:creationId xmlns:a16="http://schemas.microsoft.com/office/drawing/2014/main" id="{9E688EDF-698A-6556-B464-AD634A7FF4B8}"/>
              </a:ext>
            </a:extLst>
          </p:cNvPr>
          <p:cNvSpPr>
            <a:spLocks noGrp="1"/>
          </p:cNvSpPr>
          <p:nvPr>
            <p:ph type="sldNum" sz="quarter" idx="12"/>
          </p:nvPr>
        </p:nvSpPr>
        <p:spPr/>
        <p:txBody>
          <a:bodyPr/>
          <a:lstStyle/>
          <a:p>
            <a:fld id="{E60E3B65-7F1D-AD43-AE1A-665176B4441A}" type="slidenum">
              <a:rPr lang="en-CN" smtClean="0"/>
              <a:t>‹#›</a:t>
            </a:fld>
            <a:endParaRPr lang="en-CN"/>
          </a:p>
        </p:txBody>
      </p:sp>
    </p:spTree>
    <p:extLst>
      <p:ext uri="{BB962C8B-B14F-4D97-AF65-F5344CB8AC3E}">
        <p14:creationId xmlns:p14="http://schemas.microsoft.com/office/powerpoint/2010/main" val="2630732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D146D1-1EB3-94DD-FF5E-46BAA997C1F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N"/>
          </a:p>
        </p:txBody>
      </p:sp>
      <p:sp>
        <p:nvSpPr>
          <p:cNvPr id="3" name="Picture Placeholder 2">
            <a:extLst>
              <a:ext uri="{FF2B5EF4-FFF2-40B4-BE49-F238E27FC236}">
                <a16:creationId xmlns:a16="http://schemas.microsoft.com/office/drawing/2014/main" id="{B446AF14-92F0-CEFE-5383-04B4CE29824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N"/>
          </a:p>
        </p:txBody>
      </p:sp>
      <p:sp>
        <p:nvSpPr>
          <p:cNvPr id="4" name="Text Placeholder 3">
            <a:extLst>
              <a:ext uri="{FF2B5EF4-FFF2-40B4-BE49-F238E27FC236}">
                <a16:creationId xmlns:a16="http://schemas.microsoft.com/office/drawing/2014/main" id="{1ACC1274-0F2E-7649-9F09-2DDC409C16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DC58097-6CAF-5292-9084-2FF0D1692092}"/>
              </a:ext>
            </a:extLst>
          </p:cNvPr>
          <p:cNvSpPr>
            <a:spLocks noGrp="1"/>
          </p:cNvSpPr>
          <p:nvPr>
            <p:ph type="dt" sz="half" idx="10"/>
          </p:nvPr>
        </p:nvSpPr>
        <p:spPr/>
        <p:txBody>
          <a:bodyPr/>
          <a:lstStyle/>
          <a:p>
            <a:fld id="{9FDE2D7B-3E9E-C549-BC59-8454FB833981}" type="datetimeFigureOut">
              <a:rPr lang="en-CN" smtClean="0"/>
              <a:t>2024/2/18</a:t>
            </a:fld>
            <a:endParaRPr lang="en-CN"/>
          </a:p>
        </p:txBody>
      </p:sp>
      <p:sp>
        <p:nvSpPr>
          <p:cNvPr id="6" name="Footer Placeholder 5">
            <a:extLst>
              <a:ext uri="{FF2B5EF4-FFF2-40B4-BE49-F238E27FC236}">
                <a16:creationId xmlns:a16="http://schemas.microsoft.com/office/drawing/2014/main" id="{FEF8B3FF-3413-EC8C-A861-89A428A6E95B}"/>
              </a:ext>
            </a:extLst>
          </p:cNvPr>
          <p:cNvSpPr>
            <a:spLocks noGrp="1"/>
          </p:cNvSpPr>
          <p:nvPr>
            <p:ph type="ftr" sz="quarter" idx="11"/>
          </p:nvPr>
        </p:nvSpPr>
        <p:spPr/>
        <p:txBody>
          <a:bodyPr/>
          <a:lstStyle/>
          <a:p>
            <a:endParaRPr lang="en-CN"/>
          </a:p>
        </p:txBody>
      </p:sp>
      <p:sp>
        <p:nvSpPr>
          <p:cNvPr id="7" name="Slide Number Placeholder 6">
            <a:extLst>
              <a:ext uri="{FF2B5EF4-FFF2-40B4-BE49-F238E27FC236}">
                <a16:creationId xmlns:a16="http://schemas.microsoft.com/office/drawing/2014/main" id="{365EA874-2CFD-B0C8-1984-0C7B105D7D7C}"/>
              </a:ext>
            </a:extLst>
          </p:cNvPr>
          <p:cNvSpPr>
            <a:spLocks noGrp="1"/>
          </p:cNvSpPr>
          <p:nvPr>
            <p:ph type="sldNum" sz="quarter" idx="12"/>
          </p:nvPr>
        </p:nvSpPr>
        <p:spPr/>
        <p:txBody>
          <a:bodyPr/>
          <a:lstStyle/>
          <a:p>
            <a:fld id="{E60E3B65-7F1D-AD43-AE1A-665176B4441A}" type="slidenum">
              <a:rPr lang="en-CN" smtClean="0"/>
              <a:t>‹#›</a:t>
            </a:fld>
            <a:endParaRPr lang="en-CN"/>
          </a:p>
        </p:txBody>
      </p:sp>
    </p:spTree>
    <p:extLst>
      <p:ext uri="{BB962C8B-B14F-4D97-AF65-F5344CB8AC3E}">
        <p14:creationId xmlns:p14="http://schemas.microsoft.com/office/powerpoint/2010/main" val="20138625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09E6DB0-583D-6426-25AA-0A619809EE2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N"/>
          </a:p>
        </p:txBody>
      </p:sp>
      <p:sp>
        <p:nvSpPr>
          <p:cNvPr id="3" name="Text Placeholder 2">
            <a:extLst>
              <a:ext uri="{FF2B5EF4-FFF2-40B4-BE49-F238E27FC236}">
                <a16:creationId xmlns:a16="http://schemas.microsoft.com/office/drawing/2014/main" id="{E78B514F-3909-1E4E-687C-00D8ED2C727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N"/>
          </a:p>
        </p:txBody>
      </p:sp>
      <p:sp>
        <p:nvSpPr>
          <p:cNvPr id="4" name="Date Placeholder 3">
            <a:extLst>
              <a:ext uri="{FF2B5EF4-FFF2-40B4-BE49-F238E27FC236}">
                <a16:creationId xmlns:a16="http://schemas.microsoft.com/office/drawing/2014/main" id="{7ABC359E-55DB-6DCE-DD4A-0A4A7E0CFAB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DE2D7B-3E9E-C549-BC59-8454FB833981}" type="datetimeFigureOut">
              <a:rPr lang="en-CN" smtClean="0"/>
              <a:t>2024/2/18</a:t>
            </a:fld>
            <a:endParaRPr lang="en-CN"/>
          </a:p>
        </p:txBody>
      </p:sp>
      <p:sp>
        <p:nvSpPr>
          <p:cNvPr id="5" name="Footer Placeholder 4">
            <a:extLst>
              <a:ext uri="{FF2B5EF4-FFF2-40B4-BE49-F238E27FC236}">
                <a16:creationId xmlns:a16="http://schemas.microsoft.com/office/drawing/2014/main" id="{49F57414-6BDB-5EF7-20C3-C49C730E3C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N"/>
          </a:p>
        </p:txBody>
      </p:sp>
      <p:sp>
        <p:nvSpPr>
          <p:cNvPr id="6" name="Slide Number Placeholder 5">
            <a:extLst>
              <a:ext uri="{FF2B5EF4-FFF2-40B4-BE49-F238E27FC236}">
                <a16:creationId xmlns:a16="http://schemas.microsoft.com/office/drawing/2014/main" id="{01528AE0-39B5-A30F-0401-7C08244C5F5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0E3B65-7F1D-AD43-AE1A-665176B4441A}" type="slidenum">
              <a:rPr lang="en-CN" smtClean="0"/>
              <a:t>‹#›</a:t>
            </a:fld>
            <a:endParaRPr lang="en-CN"/>
          </a:p>
        </p:txBody>
      </p:sp>
    </p:spTree>
    <p:extLst>
      <p:ext uri="{BB962C8B-B14F-4D97-AF65-F5344CB8AC3E}">
        <p14:creationId xmlns:p14="http://schemas.microsoft.com/office/powerpoint/2010/main" val="10279637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213168-2403-0DD8-DCB0-A11FC2D2A6DB}"/>
              </a:ext>
            </a:extLst>
          </p:cNvPr>
          <p:cNvSpPr>
            <a:spLocks noGrp="1"/>
          </p:cNvSpPr>
          <p:nvPr>
            <p:ph type="ctrTitle"/>
          </p:nvPr>
        </p:nvSpPr>
        <p:spPr>
          <a:xfrm>
            <a:off x="1524000" y="300789"/>
            <a:ext cx="9144000" cy="1036053"/>
          </a:xfrm>
        </p:spPr>
        <p:txBody>
          <a:bodyPr/>
          <a:lstStyle/>
          <a:p>
            <a:r>
              <a:rPr lang="en-US" b="0" i="0" dirty="0">
                <a:effectLst/>
                <a:latin typeface="UICTFontTextStyleBody"/>
              </a:rPr>
              <a:t>Unwanted but chosen!</a:t>
            </a:r>
            <a:endParaRPr lang="en-CN" dirty="0"/>
          </a:p>
        </p:txBody>
      </p:sp>
      <p:sp>
        <p:nvSpPr>
          <p:cNvPr id="3" name="Subtitle 2">
            <a:extLst>
              <a:ext uri="{FF2B5EF4-FFF2-40B4-BE49-F238E27FC236}">
                <a16:creationId xmlns:a16="http://schemas.microsoft.com/office/drawing/2014/main" id="{3EFD5D1E-1502-07FC-305C-BB7A4DB9EBA0}"/>
              </a:ext>
            </a:extLst>
          </p:cNvPr>
          <p:cNvSpPr>
            <a:spLocks noGrp="1"/>
          </p:cNvSpPr>
          <p:nvPr>
            <p:ph type="subTitle" idx="1"/>
          </p:nvPr>
        </p:nvSpPr>
        <p:spPr>
          <a:xfrm>
            <a:off x="1524000" y="5521157"/>
            <a:ext cx="9144000" cy="1036053"/>
          </a:xfrm>
        </p:spPr>
        <p:txBody>
          <a:bodyPr>
            <a:normAutofit lnSpcReduction="10000"/>
          </a:bodyPr>
          <a:lstStyle/>
          <a:p>
            <a:r>
              <a:rPr lang="en-US" b="0" i="0" dirty="0">
                <a:effectLst/>
                <a:latin typeface="UICTFontTextStyleBody"/>
              </a:rPr>
              <a:t>By faith Rahab the prostitute did not perish with those who were disobedient, because she had given a friendly welcome to the spies.</a:t>
            </a:r>
            <a:r>
              <a:rPr lang="en-GB" b="0" i="0" dirty="0">
                <a:effectLst/>
                <a:latin typeface="UICTFontTextStyleBody"/>
              </a:rPr>
              <a:t> </a:t>
            </a:r>
            <a:r>
              <a:rPr lang="en-US" b="0" i="0" dirty="0">
                <a:effectLst/>
                <a:latin typeface="UICTFontTextStyleBody"/>
              </a:rPr>
              <a:t>Hebrews 11:31</a:t>
            </a:r>
            <a:endParaRPr lang="en-US" dirty="0">
              <a:effectLst/>
              <a:latin typeface=".AppleSystemUIFont"/>
            </a:endParaRPr>
          </a:p>
        </p:txBody>
      </p:sp>
      <p:pic>
        <p:nvPicPr>
          <p:cNvPr id="4" name="Picture 3">
            <a:extLst>
              <a:ext uri="{FF2B5EF4-FFF2-40B4-BE49-F238E27FC236}">
                <a16:creationId xmlns:a16="http://schemas.microsoft.com/office/drawing/2014/main" id="{7771C92D-FB94-CE7C-EBA0-DA8925B0CBA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20869" y="2058315"/>
            <a:ext cx="6550261" cy="2741369"/>
          </a:xfrm>
          <a:prstGeom prst="rect">
            <a:avLst/>
          </a:prstGeom>
        </p:spPr>
      </p:pic>
    </p:spTree>
    <p:extLst>
      <p:ext uri="{BB962C8B-B14F-4D97-AF65-F5344CB8AC3E}">
        <p14:creationId xmlns:p14="http://schemas.microsoft.com/office/powerpoint/2010/main" val="10764807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935270-73F0-30CE-2474-CF47B55489F6}"/>
              </a:ext>
            </a:extLst>
          </p:cNvPr>
          <p:cNvSpPr>
            <a:spLocks noGrp="1"/>
          </p:cNvSpPr>
          <p:nvPr>
            <p:ph type="title"/>
          </p:nvPr>
        </p:nvSpPr>
        <p:spPr>
          <a:xfrm>
            <a:off x="838200" y="1002631"/>
            <a:ext cx="10515600" cy="1236579"/>
          </a:xfrm>
        </p:spPr>
        <p:txBody>
          <a:bodyPr/>
          <a:lstStyle/>
          <a:p>
            <a:r>
              <a:rPr lang="en-GB" dirty="0"/>
              <a:t>Who was Rahab?</a:t>
            </a:r>
            <a:endParaRPr lang="en-CN" dirty="0"/>
          </a:p>
        </p:txBody>
      </p:sp>
      <p:sp>
        <p:nvSpPr>
          <p:cNvPr id="3" name="Content Placeholder 2">
            <a:extLst>
              <a:ext uri="{FF2B5EF4-FFF2-40B4-BE49-F238E27FC236}">
                <a16:creationId xmlns:a16="http://schemas.microsoft.com/office/drawing/2014/main" id="{9C4139D9-DC0A-98CD-EB77-D6E1331E604F}"/>
              </a:ext>
            </a:extLst>
          </p:cNvPr>
          <p:cNvSpPr>
            <a:spLocks noGrp="1"/>
          </p:cNvSpPr>
          <p:nvPr>
            <p:ph idx="1"/>
          </p:nvPr>
        </p:nvSpPr>
        <p:spPr>
          <a:xfrm>
            <a:off x="838200" y="2492794"/>
            <a:ext cx="10515600" cy="2786480"/>
          </a:xfrm>
        </p:spPr>
        <p:txBody>
          <a:bodyPr/>
          <a:lstStyle/>
          <a:p>
            <a:r>
              <a:rPr lang="en-GB" dirty="0"/>
              <a:t>A Canaanite prostitute. (Hebrews 11:31)</a:t>
            </a:r>
          </a:p>
          <a:p>
            <a:r>
              <a:rPr lang="en-GB" dirty="0"/>
              <a:t>A biblical hero. (Hebrews 11:31)</a:t>
            </a:r>
          </a:p>
          <a:p>
            <a:r>
              <a:rPr lang="en-GB" dirty="0"/>
              <a:t>A member of the lineage of Christ. (Matthew 1:5)</a:t>
            </a:r>
          </a:p>
          <a:p>
            <a:r>
              <a:rPr lang="en-GB" dirty="0"/>
              <a:t>A woman of faith. (James 2:25)</a:t>
            </a:r>
          </a:p>
          <a:p>
            <a:r>
              <a:rPr lang="en-GB" dirty="0"/>
              <a:t>A woman favoured by the Lord. (Romans 9:15)</a:t>
            </a:r>
            <a:endParaRPr lang="en-CN" dirty="0"/>
          </a:p>
        </p:txBody>
      </p:sp>
    </p:spTree>
    <p:extLst>
      <p:ext uri="{BB962C8B-B14F-4D97-AF65-F5344CB8AC3E}">
        <p14:creationId xmlns:p14="http://schemas.microsoft.com/office/powerpoint/2010/main" val="34619457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D4C06-2B50-2A93-A4E9-05F4AE88D55A}"/>
              </a:ext>
            </a:extLst>
          </p:cNvPr>
          <p:cNvSpPr>
            <a:spLocks noGrp="1"/>
          </p:cNvSpPr>
          <p:nvPr>
            <p:ph type="title"/>
          </p:nvPr>
        </p:nvSpPr>
        <p:spPr/>
        <p:txBody>
          <a:bodyPr/>
          <a:lstStyle/>
          <a:p>
            <a:r>
              <a:rPr lang="en-GB" dirty="0"/>
              <a:t>The Story of Rahab and the Spies… </a:t>
            </a:r>
            <a:br>
              <a:rPr lang="en-GB" dirty="0"/>
            </a:br>
            <a:r>
              <a:rPr lang="en-GB" dirty="0"/>
              <a:t>Joshua 2:1-25</a:t>
            </a:r>
            <a:endParaRPr lang="en-CN" dirty="0"/>
          </a:p>
        </p:txBody>
      </p:sp>
      <p:sp>
        <p:nvSpPr>
          <p:cNvPr id="3" name="Content Placeholder 2">
            <a:extLst>
              <a:ext uri="{FF2B5EF4-FFF2-40B4-BE49-F238E27FC236}">
                <a16:creationId xmlns:a16="http://schemas.microsoft.com/office/drawing/2014/main" id="{79039DD4-DDB7-ADDF-4280-8160DF6D9153}"/>
              </a:ext>
            </a:extLst>
          </p:cNvPr>
          <p:cNvSpPr>
            <a:spLocks noGrp="1"/>
          </p:cNvSpPr>
          <p:nvPr>
            <p:ph idx="1"/>
          </p:nvPr>
        </p:nvSpPr>
        <p:spPr>
          <a:xfrm>
            <a:off x="1072147" y="1975393"/>
            <a:ext cx="10515600" cy="2619375"/>
          </a:xfrm>
        </p:spPr>
        <p:txBody>
          <a:bodyPr/>
          <a:lstStyle/>
          <a:p>
            <a:r>
              <a:rPr lang="en-GB" dirty="0"/>
              <a:t>Joshua sends out the spies… </a:t>
            </a:r>
          </a:p>
          <a:p>
            <a:r>
              <a:rPr lang="en-GB" dirty="0"/>
              <a:t>The encounter of Rahab &amp; the King’s guards.</a:t>
            </a:r>
          </a:p>
          <a:p>
            <a:r>
              <a:rPr lang="en-GB" dirty="0"/>
              <a:t>The encounter of Rahab &amp; the Spies. </a:t>
            </a:r>
          </a:p>
          <a:p>
            <a:r>
              <a:rPr lang="en-GB" dirty="0"/>
              <a:t>The Spies make a vow unto Rahab. </a:t>
            </a:r>
          </a:p>
          <a:p>
            <a:r>
              <a:rPr lang="en-GB" dirty="0"/>
              <a:t>The deliverance of Rahab and her family. </a:t>
            </a:r>
            <a:endParaRPr lang="en-CN" dirty="0"/>
          </a:p>
        </p:txBody>
      </p:sp>
      <p:sp>
        <p:nvSpPr>
          <p:cNvPr id="5" name="Content Placeholder 2">
            <a:extLst>
              <a:ext uri="{FF2B5EF4-FFF2-40B4-BE49-F238E27FC236}">
                <a16:creationId xmlns:a16="http://schemas.microsoft.com/office/drawing/2014/main" id="{67CDF5A1-EBE9-B6AC-87F5-C28998F1FCED}"/>
              </a:ext>
            </a:extLst>
          </p:cNvPr>
          <p:cNvSpPr>
            <a:spLocks noGrp="1"/>
          </p:cNvSpPr>
          <p:nvPr>
            <p:ph idx="1"/>
          </p:nvPr>
        </p:nvSpPr>
        <p:spPr>
          <a:xfrm>
            <a:off x="838200" y="4879474"/>
            <a:ext cx="10515600" cy="1607134"/>
          </a:xfrm>
        </p:spPr>
        <p:txBody>
          <a:bodyPr>
            <a:normAutofit lnSpcReduction="10000"/>
          </a:bodyPr>
          <a:lstStyle/>
          <a:p>
            <a:pPr marL="0" indent="0">
              <a:buNone/>
            </a:pPr>
            <a:r>
              <a:rPr lang="en-US" dirty="0"/>
              <a:t>But Rahab the prostitute and her father’s household and all who belonged to her, Joshua saved alive. And she has lived in Israel to this day, because she hid the messengers whom Joshua sent to spy out Jericho</a:t>
            </a:r>
            <a:r>
              <a:rPr lang="en-GB" dirty="0"/>
              <a:t>… </a:t>
            </a:r>
            <a:r>
              <a:rPr lang="en-US" dirty="0"/>
              <a:t>Joshua 6:25</a:t>
            </a:r>
            <a:endParaRPr lang="en-CN" dirty="0"/>
          </a:p>
        </p:txBody>
      </p:sp>
    </p:spTree>
    <p:extLst>
      <p:ext uri="{BB962C8B-B14F-4D97-AF65-F5344CB8AC3E}">
        <p14:creationId xmlns:p14="http://schemas.microsoft.com/office/powerpoint/2010/main" val="16251821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D4C06-2B50-2A93-A4E9-05F4AE88D55A}"/>
              </a:ext>
            </a:extLst>
          </p:cNvPr>
          <p:cNvSpPr>
            <a:spLocks noGrp="1"/>
          </p:cNvSpPr>
          <p:nvPr>
            <p:ph type="title"/>
          </p:nvPr>
        </p:nvSpPr>
        <p:spPr/>
        <p:txBody>
          <a:bodyPr/>
          <a:lstStyle/>
          <a:p>
            <a:r>
              <a:rPr lang="en-GB" dirty="0"/>
              <a:t>A shadow of Christ’s redemption in the story of Rahab…</a:t>
            </a:r>
            <a:endParaRPr lang="en-CN" dirty="0"/>
          </a:p>
        </p:txBody>
      </p:sp>
      <p:sp>
        <p:nvSpPr>
          <p:cNvPr id="3" name="Content Placeholder 2">
            <a:extLst>
              <a:ext uri="{FF2B5EF4-FFF2-40B4-BE49-F238E27FC236}">
                <a16:creationId xmlns:a16="http://schemas.microsoft.com/office/drawing/2014/main" id="{79039DD4-DDB7-ADDF-4280-8160DF6D9153}"/>
              </a:ext>
            </a:extLst>
          </p:cNvPr>
          <p:cNvSpPr>
            <a:spLocks noGrp="1"/>
          </p:cNvSpPr>
          <p:nvPr>
            <p:ph idx="1"/>
          </p:nvPr>
        </p:nvSpPr>
        <p:spPr>
          <a:xfrm>
            <a:off x="1072147" y="1975394"/>
            <a:ext cx="10515600" cy="2135396"/>
          </a:xfrm>
        </p:spPr>
        <p:txBody>
          <a:bodyPr/>
          <a:lstStyle/>
          <a:p>
            <a:pPr marL="0" indent="0">
              <a:buNone/>
            </a:pPr>
            <a:r>
              <a:rPr lang="en-US" b="0" i="0" dirty="0">
                <a:effectLst/>
                <a:latin typeface="UICTFontTextStyleBody"/>
              </a:rPr>
              <a:t>The symbol of salvation for Rahab and her family was the scarlet cord in her window(Joshua 2:18-21) Today we can cling to another “scarlet cord”, the blood of  Jesus, which cleanses us and makes us God’s prized possessions. We’ve been redeemed from the empty way of life that once enslaved us by the precious blood of Christ</a:t>
            </a:r>
            <a:endParaRPr lang="en-US" dirty="0">
              <a:effectLst/>
              <a:latin typeface=".AppleSystemUIFont"/>
            </a:endParaRPr>
          </a:p>
        </p:txBody>
      </p:sp>
      <p:sp>
        <p:nvSpPr>
          <p:cNvPr id="5" name="Content Placeholder 2">
            <a:extLst>
              <a:ext uri="{FF2B5EF4-FFF2-40B4-BE49-F238E27FC236}">
                <a16:creationId xmlns:a16="http://schemas.microsoft.com/office/drawing/2014/main" id="{67CDF5A1-EBE9-B6AC-87F5-C28998F1FCED}"/>
              </a:ext>
            </a:extLst>
          </p:cNvPr>
          <p:cNvSpPr>
            <a:spLocks noGrp="1"/>
          </p:cNvSpPr>
          <p:nvPr>
            <p:ph idx="1"/>
          </p:nvPr>
        </p:nvSpPr>
        <p:spPr>
          <a:xfrm>
            <a:off x="838200" y="4395496"/>
            <a:ext cx="10515600" cy="2091112"/>
          </a:xfrm>
        </p:spPr>
        <p:txBody>
          <a:bodyPr>
            <a:normAutofit/>
          </a:bodyPr>
          <a:lstStyle/>
          <a:p>
            <a:pPr marL="0" indent="0">
              <a:buNone/>
            </a:pPr>
            <a:r>
              <a:rPr lang="en-US" dirty="0"/>
              <a:t>knowing that you were ransomed from the futile ways inherited from your forefathers, not with perishable things such as silver or gold, but with the precious blood of Christ, like that of a lamb without blemish or spot.</a:t>
            </a:r>
            <a:r>
              <a:rPr lang="en-GB" dirty="0"/>
              <a:t> </a:t>
            </a:r>
            <a:r>
              <a:rPr lang="en-US" dirty="0"/>
              <a:t>1 Peter 1:18-19</a:t>
            </a:r>
            <a:r>
              <a:rPr lang="en-GB" dirty="0"/>
              <a:t> </a:t>
            </a:r>
            <a:endParaRPr lang="en-CN" dirty="0"/>
          </a:p>
        </p:txBody>
      </p:sp>
    </p:spTree>
    <p:extLst>
      <p:ext uri="{BB962C8B-B14F-4D97-AF65-F5344CB8AC3E}">
        <p14:creationId xmlns:p14="http://schemas.microsoft.com/office/powerpoint/2010/main" val="18527914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D4C06-2B50-2A93-A4E9-05F4AE88D55A}"/>
              </a:ext>
            </a:extLst>
          </p:cNvPr>
          <p:cNvSpPr>
            <a:spLocks noGrp="1"/>
          </p:cNvSpPr>
          <p:nvPr>
            <p:ph type="title"/>
          </p:nvPr>
        </p:nvSpPr>
        <p:spPr/>
        <p:txBody>
          <a:bodyPr/>
          <a:lstStyle/>
          <a:p>
            <a:r>
              <a:rPr lang="en-GB" dirty="0"/>
              <a:t>Highlights from the story of Rahab for Godly living today…</a:t>
            </a:r>
            <a:endParaRPr lang="en-CN" dirty="0"/>
          </a:p>
        </p:txBody>
      </p:sp>
      <p:sp>
        <p:nvSpPr>
          <p:cNvPr id="3" name="Content Placeholder 2">
            <a:extLst>
              <a:ext uri="{FF2B5EF4-FFF2-40B4-BE49-F238E27FC236}">
                <a16:creationId xmlns:a16="http://schemas.microsoft.com/office/drawing/2014/main" id="{79039DD4-DDB7-ADDF-4280-8160DF6D9153}"/>
              </a:ext>
            </a:extLst>
          </p:cNvPr>
          <p:cNvSpPr>
            <a:spLocks noGrp="1"/>
          </p:cNvSpPr>
          <p:nvPr>
            <p:ph idx="1"/>
          </p:nvPr>
        </p:nvSpPr>
        <p:spPr>
          <a:xfrm>
            <a:off x="1072147" y="1975394"/>
            <a:ext cx="10515600" cy="3037764"/>
          </a:xfrm>
        </p:spPr>
        <p:txBody>
          <a:bodyPr>
            <a:normAutofit/>
          </a:bodyPr>
          <a:lstStyle/>
          <a:p>
            <a:r>
              <a:rPr lang="en-GB" dirty="0">
                <a:effectLst/>
                <a:latin typeface=".AppleSystemUIFont"/>
              </a:rPr>
              <a:t>Rahab formed an accurate understanding of God and His people. Joshua 2:8-11</a:t>
            </a:r>
          </a:p>
          <a:p>
            <a:r>
              <a:rPr lang="en-GB" dirty="0">
                <a:latin typeface=".AppleSystemUIFont"/>
              </a:rPr>
              <a:t>Rahab trusted God and His people. Joshua 2:12-14</a:t>
            </a:r>
          </a:p>
          <a:p>
            <a:r>
              <a:rPr lang="en-GB" dirty="0">
                <a:latin typeface=".AppleSystemUIFont"/>
              </a:rPr>
              <a:t>Rahab served God and the people of God. Joshua 2:15-16</a:t>
            </a:r>
          </a:p>
          <a:p>
            <a:r>
              <a:rPr lang="en-GB" dirty="0">
                <a:latin typeface=".AppleSystemUIFont"/>
              </a:rPr>
              <a:t>Rahab followed instructions unto the salvation of her and her family!! Joshua 2:17-21</a:t>
            </a:r>
          </a:p>
        </p:txBody>
      </p:sp>
    </p:spTree>
    <p:extLst>
      <p:ext uri="{BB962C8B-B14F-4D97-AF65-F5344CB8AC3E}">
        <p14:creationId xmlns:p14="http://schemas.microsoft.com/office/powerpoint/2010/main" val="19888394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D4C06-2B50-2A93-A4E9-05F4AE88D55A}"/>
              </a:ext>
            </a:extLst>
          </p:cNvPr>
          <p:cNvSpPr>
            <a:spLocks noGrp="1"/>
          </p:cNvSpPr>
          <p:nvPr>
            <p:ph type="title"/>
          </p:nvPr>
        </p:nvSpPr>
        <p:spPr/>
        <p:txBody>
          <a:bodyPr/>
          <a:lstStyle/>
          <a:p>
            <a:r>
              <a:rPr lang="en-GB" dirty="0"/>
              <a:t>Conclusion…</a:t>
            </a:r>
            <a:endParaRPr lang="en-CN" dirty="0"/>
          </a:p>
        </p:txBody>
      </p:sp>
      <p:sp>
        <p:nvSpPr>
          <p:cNvPr id="6" name="Content Placeholder 2">
            <a:extLst>
              <a:ext uri="{FF2B5EF4-FFF2-40B4-BE49-F238E27FC236}">
                <a16:creationId xmlns:a16="http://schemas.microsoft.com/office/drawing/2014/main" id="{A782BB9E-A2F5-7E48-3543-06AC91430F7D}"/>
              </a:ext>
            </a:extLst>
          </p:cNvPr>
          <p:cNvSpPr>
            <a:spLocks noGrp="1"/>
          </p:cNvSpPr>
          <p:nvPr>
            <p:ph idx="1"/>
          </p:nvPr>
        </p:nvSpPr>
        <p:spPr>
          <a:xfrm>
            <a:off x="990600" y="1735513"/>
            <a:ext cx="10515600" cy="193541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dirty="0"/>
              <a:t>We all like Rahab have been undeserving of the love and salvation of God. But God sovereignty and divine plan revealed His graciousness and mercy through our salvation in Christ by heeding unto the word of God!!</a:t>
            </a:r>
            <a:endParaRPr lang="en-CN" dirty="0"/>
          </a:p>
        </p:txBody>
      </p:sp>
      <p:sp>
        <p:nvSpPr>
          <p:cNvPr id="8" name="Title 1">
            <a:extLst>
              <a:ext uri="{FF2B5EF4-FFF2-40B4-BE49-F238E27FC236}">
                <a16:creationId xmlns:a16="http://schemas.microsoft.com/office/drawing/2014/main" id="{5C625538-82E4-2B2C-A659-ABABC1FA3F6F}"/>
              </a:ext>
            </a:extLst>
          </p:cNvPr>
          <p:cNvSpPr>
            <a:spLocks noGrp="1"/>
          </p:cNvSpPr>
          <p:nvPr>
            <p:ph type="title"/>
          </p:nvPr>
        </p:nvSpPr>
        <p:spPr>
          <a:xfrm>
            <a:off x="990600" y="3910262"/>
            <a:ext cx="10515600" cy="1102895"/>
          </a:xfrm>
        </p:spPr>
        <p:txBody>
          <a:bodyPr/>
          <a:lstStyle/>
          <a:p>
            <a:r>
              <a:rPr lang="en-GB" dirty="0"/>
              <a:t>Let us pray…</a:t>
            </a:r>
            <a:endParaRPr lang="en-CN" dirty="0"/>
          </a:p>
        </p:txBody>
      </p:sp>
    </p:spTree>
    <p:extLst>
      <p:ext uri="{BB962C8B-B14F-4D97-AF65-F5344CB8AC3E}">
        <p14:creationId xmlns:p14="http://schemas.microsoft.com/office/powerpoint/2010/main" val="17888866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6</Slides>
  <Notes>0</Notes>
  <HiddenSlides>0</HiddenSlide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Unwanted but chosen!</vt:lpstr>
      <vt:lpstr>Who was Rahab?</vt:lpstr>
      <vt:lpstr>The Story of Rahab and the Spies…  Joshua 2:1-25</vt:lpstr>
      <vt:lpstr>A shadow of Christ’s redemption in the story of Rahab…</vt:lpstr>
      <vt:lpstr>Highlights from the story of Rahab for Godly living today…</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Unwanted but chosen!</dc:title>
  <dc:creator>Perry Ackon</dc:creator>
  <cp:lastModifiedBy>Perry Ackon</cp:lastModifiedBy>
  <cp:revision>2</cp:revision>
  <dcterms:created xsi:type="dcterms:W3CDTF">2024-02-17T18:13:36Z</dcterms:created>
  <dcterms:modified xsi:type="dcterms:W3CDTF">2024-02-17T20:49:51Z</dcterms:modified>
</cp:coreProperties>
</file>