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1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A844-3096-F73A-225B-15B977132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4B3E1-720A-38E0-5B60-47F126F71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C8249-8A22-EBF0-1C82-E3753765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91F-22D8-46AE-894E-58A85907D50E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0BE71-E1D5-B9DA-629C-AA1FCC65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EAAE9-DD5E-D5B8-AEFD-5758154E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556-CA3D-44E0-82E0-7BBE5C409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76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9A5A0-8392-7EAE-ACA5-173542A6A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236AF-DB5F-3824-5883-B8D219405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8DEBF-086D-A257-9ECA-54C1BB76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91F-22D8-46AE-894E-58A85907D50E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2F255-3B41-1F4E-C256-46D4E7ED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5C56F-9E80-E47D-F017-066FE5D8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556-CA3D-44E0-82E0-7BBE5C409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75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888CE7-DC71-2B3F-4C14-49384D582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13D68-6F11-C25C-2216-296D13F21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BC5B5-072F-0B5D-A0F0-0B4ED424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91F-22D8-46AE-894E-58A85907D50E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C0610-33FB-254E-6A56-CC351AAB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2681E-3D59-372B-E148-9DDDEC60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556-CA3D-44E0-82E0-7BBE5C409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33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662D1-87C9-2C58-BF7F-EDA5B27C1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A3630-4B9D-DCEF-16A3-F04989174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9F06F-91B6-FFED-1AE3-F46EBBC12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91F-22D8-46AE-894E-58A85907D50E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695F0-99D3-8588-40E6-EE9B185F5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563DA-9B08-E6ED-BFC9-9F16D3070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556-CA3D-44E0-82E0-7BBE5C409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7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F5F90-2C47-0C69-2F60-167422B52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92546-92A9-DDEE-D0F3-277A1A3E5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126B2-DDB8-DA1C-7358-F3B779193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91F-22D8-46AE-894E-58A85907D50E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23F2C-A335-20B9-3906-3A1D12552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E6DE4-7236-522A-7C30-F9E90607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556-CA3D-44E0-82E0-7BBE5C409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0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E1816-EB49-444F-DB83-FE6F8120A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98BEA-FF4F-4BE9-4138-02AAC19D3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856BA-E16A-ABE1-E32F-9908F791A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80D89-A1CA-38D2-9B38-6E07C78D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91F-22D8-46AE-894E-58A85907D50E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8B231-EBCF-FA93-6237-D79CCEFDA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79AB5-5231-37FF-CCCD-4D583E0F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556-CA3D-44E0-82E0-7BBE5C409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41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022C-4181-170A-41E6-109F77F21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9049D-BF08-77DB-A6D8-BA25EA5BE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27780-441D-84B4-F78B-2DD093C86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6A42AA-F512-DE9A-54C4-BD30F0921F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0DC6B-072F-59F6-9C1F-F2A015A1F9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00D808-751A-F063-EE09-35B89B90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91F-22D8-46AE-894E-58A85907D50E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45F2CB-CF85-24F6-9B2B-19390D5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F6F732-BC48-4619-703D-EECFEF3A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556-CA3D-44E0-82E0-7BBE5C409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61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B447E-2372-C04D-8A55-DC4D08003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70661-FCDA-943E-888D-011185318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91F-22D8-46AE-894E-58A85907D50E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E530F-20D0-AE4E-AC9F-D9ACB08DC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001D1B-052D-AA28-A54B-F79C5527B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556-CA3D-44E0-82E0-7BBE5C409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0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D040BA-A1F5-7C09-85C0-C4873AE6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91F-22D8-46AE-894E-58A85907D50E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A95C47-0709-027E-09A7-85A2D2C9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C8A81-4CD9-B634-E089-DB7B7E3E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556-CA3D-44E0-82E0-7BBE5C409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37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22B-BC12-2339-0E7D-27F21152C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1203A-D281-C71B-C414-FF84D39DF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03992-DE6D-69E1-9AFC-E98C2B65F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6952A-35A4-FC75-7A74-B72B6E603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91F-22D8-46AE-894E-58A85907D50E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CAF59-558E-F123-7276-09F376A6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54C1D-B5D6-B8E0-CD74-6D01EC9A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556-CA3D-44E0-82E0-7BBE5C409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0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29623-1FBC-49D3-1DBD-E5CFA9F14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7B7C13-BAE1-D719-980C-887F89A12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EBCB5-7453-371E-7B21-47A76EBFE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64272-8B6F-5FC7-BD15-7F430B7EC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91F-22D8-46AE-894E-58A85907D50E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9D43D-DF11-5DE8-60DF-58954296C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9954D-5ADC-30E8-E8A7-24219AB65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556-CA3D-44E0-82E0-7BBE5C409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3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CD059D-C8F6-0B86-3A05-A50ACA09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396EA-A972-A6AF-4201-0B6CA344B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4D905-E816-A841-A209-4E435B236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E591F-22D8-46AE-894E-58A85907D50E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ACC98-0B07-2E35-8E80-6CBE6B530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14E8B-7BFB-5D81-4BC2-8905BC3DD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4556-CA3D-44E0-82E0-7BBE5C409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60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80DB53-8185-4298-B1B5-BAB83D66D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6"/>
            <a:ext cx="12192313" cy="685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9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XICF ADMIN</dc:creator>
  <cp:lastModifiedBy>XICF ADMIN</cp:lastModifiedBy>
  <cp:revision>1</cp:revision>
  <dcterms:created xsi:type="dcterms:W3CDTF">2024-04-21T14:28:23Z</dcterms:created>
  <dcterms:modified xsi:type="dcterms:W3CDTF">2024-04-21T14:28:42Z</dcterms:modified>
</cp:coreProperties>
</file>