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C9BEC8-01AE-4ADD-883B-616C74A9DB14}"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141918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9BEC8-01AE-4ADD-883B-616C74A9DB14}"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107172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9BEC8-01AE-4ADD-883B-616C74A9DB14}"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218941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C9BEC8-01AE-4ADD-883B-616C74A9DB14}"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6760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C9BEC8-01AE-4ADD-883B-616C74A9DB14}"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107902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C9BEC8-01AE-4ADD-883B-616C74A9DB14}"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391473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C9BEC8-01AE-4ADD-883B-616C74A9DB14}" type="datetimeFigureOut">
              <a:rPr lang="en-US" smtClean="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408882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C9BEC8-01AE-4ADD-883B-616C74A9DB14}" type="datetimeFigureOut">
              <a:rPr lang="en-US" smtClean="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384123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9BEC8-01AE-4ADD-883B-616C74A9DB14}" type="datetimeFigureOut">
              <a:rPr lang="en-US" smtClean="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288414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C9BEC8-01AE-4ADD-883B-616C74A9DB14}"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240749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C9BEC8-01AE-4ADD-883B-616C74A9DB14}"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237EE-5CB1-46C9-90E3-1E445F0147C4}" type="slidenum">
              <a:rPr lang="en-US" smtClean="0"/>
              <a:t>‹#›</a:t>
            </a:fld>
            <a:endParaRPr lang="en-US"/>
          </a:p>
        </p:txBody>
      </p:sp>
    </p:spTree>
    <p:extLst>
      <p:ext uri="{BB962C8B-B14F-4D97-AF65-F5344CB8AC3E}">
        <p14:creationId xmlns:p14="http://schemas.microsoft.com/office/powerpoint/2010/main" val="440387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9BEC8-01AE-4ADD-883B-616C74A9DB14}" type="datetimeFigureOut">
              <a:rPr lang="en-US" smtClean="0"/>
              <a:t>4/28/2024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237EE-5CB1-46C9-90E3-1E445F0147C4}" type="slidenum">
              <a:rPr lang="en-US" smtClean="0"/>
              <a:t>‹#›</a:t>
            </a:fld>
            <a:endParaRPr lang="en-US"/>
          </a:p>
        </p:txBody>
      </p:sp>
    </p:spTree>
    <p:extLst>
      <p:ext uri="{BB962C8B-B14F-4D97-AF65-F5344CB8AC3E}">
        <p14:creationId xmlns:p14="http://schemas.microsoft.com/office/powerpoint/2010/main" val="88429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9403"/>
            <a:ext cx="9144000" cy="1255077"/>
          </a:xfrm>
        </p:spPr>
        <p:txBody>
          <a:bodyPr/>
          <a:lstStyle/>
          <a:p>
            <a:r>
              <a:rPr lang="en-US" dirty="0" smtClean="0"/>
              <a:t>Joy in the Lord!!</a:t>
            </a:r>
            <a:endParaRPr lang="en-US" dirty="0"/>
          </a:p>
        </p:txBody>
      </p:sp>
      <p:sp>
        <p:nvSpPr>
          <p:cNvPr id="3" name="Subtitle 2"/>
          <p:cNvSpPr>
            <a:spLocks noGrp="1"/>
          </p:cNvSpPr>
          <p:nvPr>
            <p:ph type="subTitle" idx="1"/>
          </p:nvPr>
        </p:nvSpPr>
        <p:spPr>
          <a:xfrm>
            <a:off x="1524000" y="4973638"/>
            <a:ext cx="9144000" cy="1655762"/>
          </a:xfrm>
        </p:spPr>
        <p:txBody>
          <a:bodyPr/>
          <a:lstStyle/>
          <a:p>
            <a:r>
              <a:rPr lang="en-US" dirty="0" smtClean="0">
                <a:latin typeface="+mj-lt"/>
              </a:rPr>
              <a:t>….And do not be grieved, for the joy of the Lord is your strength”. </a:t>
            </a:r>
            <a:r>
              <a:rPr lang="en-US" b="1" dirty="0" smtClean="0">
                <a:latin typeface="+mj-lt"/>
              </a:rPr>
              <a:t>Nehemiah 8:10</a:t>
            </a:r>
            <a:endParaRPr lang="en-US" b="1" dirty="0">
              <a:latin typeface="+mj-lt"/>
            </a:endParaRPr>
          </a:p>
        </p:txBody>
      </p:sp>
      <p:pic>
        <p:nvPicPr>
          <p:cNvPr id="1026" name="Picture 2" descr="What Does “The Joy of the Lord is My Strength” Mean? (how to find joy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312" y="1847214"/>
            <a:ext cx="5667376" cy="283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99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399"/>
            <a:ext cx="10515600" cy="1645921"/>
          </a:xfrm>
        </p:spPr>
        <p:txBody>
          <a:bodyPr>
            <a:normAutofit/>
          </a:bodyPr>
          <a:lstStyle/>
          <a:p>
            <a:pPr marL="0" indent="0">
              <a:buNone/>
            </a:pPr>
            <a:r>
              <a:rPr lang="en-US" dirty="0" smtClean="0">
                <a:latin typeface="+mj-lt"/>
              </a:rPr>
              <a:t>For the kingdom of God is not a matter of eating and drinking but of righteousness and peace and joy in the Holy Spirit… </a:t>
            </a:r>
            <a:r>
              <a:rPr lang="en-US" b="1" dirty="0" smtClean="0">
                <a:latin typeface="+mj-lt"/>
              </a:rPr>
              <a:t>Romans 14:17</a:t>
            </a:r>
            <a:endParaRPr lang="en-US" b="1" dirty="0">
              <a:latin typeface="+mj-lt"/>
            </a:endParaRPr>
          </a:p>
        </p:txBody>
      </p:sp>
      <p:sp>
        <p:nvSpPr>
          <p:cNvPr id="4" name="Content Placeholder 2"/>
          <p:cNvSpPr txBox="1">
            <a:spLocks/>
          </p:cNvSpPr>
          <p:nvPr/>
        </p:nvSpPr>
        <p:spPr>
          <a:xfrm>
            <a:off x="324394" y="1576244"/>
            <a:ext cx="10515600" cy="1624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Our joy is not as a result of our performance but as a result of what God has done through Christ!! A clear indication of the kingdom we belong to is the Joy of the Lord in us…</a:t>
            </a:r>
            <a:endParaRPr lang="en-US" dirty="0">
              <a:latin typeface="+mj-lt"/>
            </a:endParaRPr>
          </a:p>
        </p:txBody>
      </p:sp>
    </p:spTree>
    <p:extLst>
      <p:ext uri="{BB962C8B-B14F-4D97-AF65-F5344CB8AC3E}">
        <p14:creationId xmlns:p14="http://schemas.microsoft.com/office/powerpoint/2010/main" val="416103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399"/>
            <a:ext cx="10515600" cy="2847704"/>
          </a:xfrm>
        </p:spPr>
        <p:txBody>
          <a:bodyPr>
            <a:normAutofit/>
          </a:bodyPr>
          <a:lstStyle/>
          <a:p>
            <a:pPr marL="0" indent="0">
              <a:buNone/>
            </a:pPr>
            <a:r>
              <a:rPr lang="en-US" dirty="0" smtClean="0">
                <a:latin typeface="+mj-lt"/>
              </a:rPr>
              <a:t>And this is eternal life, that they know you, the only true God, and Jesus Christ whom you have sent… </a:t>
            </a:r>
            <a:r>
              <a:rPr lang="en-US" b="1" dirty="0" smtClean="0">
                <a:latin typeface="+mj-lt"/>
              </a:rPr>
              <a:t>John 17:3</a:t>
            </a:r>
          </a:p>
          <a:p>
            <a:pPr marL="0" indent="0">
              <a:buNone/>
            </a:pPr>
            <a:r>
              <a:rPr lang="en-US" dirty="0" smtClean="0">
                <a:latin typeface="+mj-lt"/>
              </a:rPr>
              <a:t>And such as do wickedly against the covenant shall he corrupt by flatteries: but the people that do know their God shall be strong, and do exploits… </a:t>
            </a:r>
            <a:r>
              <a:rPr lang="en-US" b="1" dirty="0" smtClean="0">
                <a:latin typeface="+mj-lt"/>
              </a:rPr>
              <a:t>Daniel 11:32</a:t>
            </a:r>
            <a:endParaRPr lang="en-US" b="1" dirty="0">
              <a:latin typeface="+mj-lt"/>
            </a:endParaRPr>
          </a:p>
        </p:txBody>
      </p:sp>
      <p:sp>
        <p:nvSpPr>
          <p:cNvPr id="4" name="Content Placeholder 2"/>
          <p:cNvSpPr txBox="1">
            <a:spLocks/>
          </p:cNvSpPr>
          <p:nvPr/>
        </p:nvSpPr>
        <p:spPr>
          <a:xfrm>
            <a:off x="324394" y="1576244"/>
            <a:ext cx="10515600" cy="1624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The manifestation of the life we have in Christ is paramountcy through an effective daily  walk with God in knowledge and obedience. We must be disciplined in our pursuit of God….</a:t>
            </a:r>
            <a:endParaRPr lang="en-US" dirty="0">
              <a:latin typeface="+mj-lt"/>
            </a:endParaRPr>
          </a:p>
        </p:txBody>
      </p:sp>
    </p:spTree>
    <p:extLst>
      <p:ext uri="{BB962C8B-B14F-4D97-AF65-F5344CB8AC3E}">
        <p14:creationId xmlns:p14="http://schemas.microsoft.com/office/powerpoint/2010/main" val="251974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00399"/>
            <a:ext cx="10515600" cy="2847704"/>
          </a:xfrm>
        </p:spPr>
        <p:txBody>
          <a:bodyPr>
            <a:normAutofit/>
          </a:bodyPr>
          <a:lstStyle/>
          <a:p>
            <a:pPr marL="0" indent="0">
              <a:buNone/>
            </a:pPr>
            <a:r>
              <a:rPr lang="en-US" dirty="0" smtClean="0">
                <a:latin typeface="+mj-lt"/>
              </a:rPr>
              <a:t>O Lord, in the morning you hear my voice; in the morning I prepare a sacrifice for you and watch.… </a:t>
            </a:r>
            <a:r>
              <a:rPr lang="en-US" b="1" dirty="0" smtClean="0">
                <a:latin typeface="+mj-lt"/>
              </a:rPr>
              <a:t>Psalm 5:3</a:t>
            </a:r>
          </a:p>
          <a:p>
            <a:pPr marL="0" indent="0">
              <a:buNone/>
            </a:pPr>
            <a:r>
              <a:rPr lang="en-US" dirty="0" smtClean="0">
                <a:latin typeface="+mj-lt"/>
              </a:rPr>
              <a:t>And rising very early in the morning, while it was still dark, he departed and went out to a desolate place, and there he prayed… </a:t>
            </a:r>
            <a:r>
              <a:rPr lang="en-US" b="1" dirty="0" smtClean="0">
                <a:latin typeface="+mj-lt"/>
              </a:rPr>
              <a:t>Mark 1:35</a:t>
            </a:r>
            <a:endParaRPr lang="en-US" b="1" dirty="0">
              <a:latin typeface="+mj-lt"/>
            </a:endParaRPr>
          </a:p>
        </p:txBody>
      </p:sp>
      <p:sp>
        <p:nvSpPr>
          <p:cNvPr id="4" name="Content Placeholder 2"/>
          <p:cNvSpPr txBox="1">
            <a:spLocks/>
          </p:cNvSpPr>
          <p:nvPr/>
        </p:nvSpPr>
        <p:spPr>
          <a:xfrm>
            <a:off x="324394" y="1576244"/>
            <a:ext cx="10515600" cy="162415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latin typeface="+mj-lt"/>
              </a:rPr>
              <a:t>We must be very intentional about our daily fellowship with God… Just like a fish without water dies, a plant without soil eventually dies and a human without air suffocates and dies, so is a life without consistent fellowship destined for death… </a:t>
            </a:r>
            <a:endParaRPr lang="en-US" dirty="0">
              <a:latin typeface="+mj-lt"/>
            </a:endParaRPr>
          </a:p>
        </p:txBody>
      </p:sp>
    </p:spTree>
    <p:extLst>
      <p:ext uri="{BB962C8B-B14F-4D97-AF65-F5344CB8AC3E}">
        <p14:creationId xmlns:p14="http://schemas.microsoft.com/office/powerpoint/2010/main" val="322259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394" y="4846319"/>
            <a:ext cx="11029406" cy="1201783"/>
          </a:xfrm>
        </p:spPr>
        <p:txBody>
          <a:bodyPr>
            <a:normAutofit/>
          </a:bodyPr>
          <a:lstStyle/>
          <a:p>
            <a:pPr marL="0" indent="0">
              <a:buNone/>
            </a:pPr>
            <a:r>
              <a:rPr lang="en-US" dirty="0" smtClean="0">
                <a:latin typeface="+mj-lt"/>
              </a:rPr>
              <a:t>Let us pray….</a:t>
            </a:r>
            <a:endParaRPr lang="en-US" b="1" dirty="0">
              <a:latin typeface="+mj-lt"/>
            </a:endParaRPr>
          </a:p>
        </p:txBody>
      </p:sp>
      <p:sp>
        <p:nvSpPr>
          <p:cNvPr id="4" name="Content Placeholder 2"/>
          <p:cNvSpPr txBox="1">
            <a:spLocks/>
          </p:cNvSpPr>
          <p:nvPr/>
        </p:nvSpPr>
        <p:spPr>
          <a:xfrm>
            <a:off x="324394" y="1576244"/>
            <a:ext cx="10515600" cy="28128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Conclusion </a:t>
            </a:r>
          </a:p>
          <a:p>
            <a:pPr marL="0" indent="0">
              <a:buNone/>
            </a:pPr>
            <a:endParaRPr lang="en-US" dirty="0">
              <a:latin typeface="+mj-lt"/>
            </a:endParaRPr>
          </a:p>
          <a:p>
            <a:pPr marL="0" indent="0">
              <a:buNone/>
            </a:pPr>
            <a:r>
              <a:rPr lang="en-US" dirty="0" smtClean="0">
                <a:latin typeface="+mj-lt"/>
              </a:rPr>
              <a:t>And now I commend you to God and to the word of his grace, which is able to build you up and to give you the inheritance among all those who are sanctified… </a:t>
            </a:r>
            <a:r>
              <a:rPr lang="en-US" b="1" dirty="0" smtClean="0">
                <a:latin typeface="+mj-lt"/>
              </a:rPr>
              <a:t>Acts 20:32</a:t>
            </a:r>
            <a:endParaRPr lang="en-US" b="1" dirty="0">
              <a:latin typeface="+mj-lt"/>
            </a:endParaRPr>
          </a:p>
        </p:txBody>
      </p:sp>
    </p:spTree>
    <p:extLst>
      <p:ext uri="{BB962C8B-B14F-4D97-AF65-F5344CB8AC3E}">
        <p14:creationId xmlns:p14="http://schemas.microsoft.com/office/powerpoint/2010/main" val="913051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326</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Joy in the Lord!!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in the Lord!!</dc:title>
  <dc:creator>A</dc:creator>
  <cp:lastModifiedBy>A</cp:lastModifiedBy>
  <cp:revision>4</cp:revision>
  <dcterms:created xsi:type="dcterms:W3CDTF">2024-04-28T00:46:27Z</dcterms:created>
  <dcterms:modified xsi:type="dcterms:W3CDTF">2024-04-28T01:02:54Z</dcterms:modified>
</cp:coreProperties>
</file>