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7" r:id="rId2"/>
    <p:sldId id="289" r:id="rId3"/>
    <p:sldId id="288" r:id="rId4"/>
    <p:sldId id="293" r:id="rId5"/>
    <p:sldId id="275" r:id="rId6"/>
    <p:sldId id="291" r:id="rId7"/>
    <p:sldId id="278" r:id="rId8"/>
    <p:sldId id="292"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78908" autoAdjust="0"/>
  </p:normalViewPr>
  <p:slideViewPr>
    <p:cSldViewPr snapToGrid="0">
      <p:cViewPr varScale="1">
        <p:scale>
          <a:sx n="73" d="100"/>
          <a:sy n="73" d="100"/>
        </p:scale>
        <p:origin x="837" y="31"/>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07FF8-55EA-4267-8F32-60FF277D70D2}" type="datetimeFigureOut">
              <a:rPr lang="zh-CN" altLang="en-US" smtClean="0"/>
              <a:t>2025/3/3</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BF503-E95A-4725-909B-5E122D9504CA}" type="slidenum">
              <a:rPr lang="zh-CN" altLang="en-US" smtClean="0"/>
              <a:t>‹#›</a:t>
            </a:fld>
            <a:endParaRPr lang="zh-CN" altLang="en-US"/>
          </a:p>
        </p:txBody>
      </p:sp>
    </p:spTree>
    <p:extLst>
      <p:ext uri="{BB962C8B-B14F-4D97-AF65-F5344CB8AC3E}">
        <p14:creationId xmlns:p14="http://schemas.microsoft.com/office/powerpoint/2010/main" val="230347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9E6BF503-E95A-4725-909B-5E122D9504CA}" type="slidenum">
              <a:rPr lang="zh-CN" altLang="en-US" smtClean="0"/>
              <a:t>1</a:t>
            </a:fld>
            <a:endParaRPr lang="zh-CN" altLang="en-US"/>
          </a:p>
        </p:txBody>
      </p:sp>
    </p:spTree>
    <p:extLst>
      <p:ext uri="{BB962C8B-B14F-4D97-AF65-F5344CB8AC3E}">
        <p14:creationId xmlns:p14="http://schemas.microsoft.com/office/powerpoint/2010/main" val="160789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AC267-C395-2258-5A20-7ADFB3BCD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FF4FE-1394-478B-420C-586CAA50A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2B72C-3526-658E-0ABE-58634ECD1BF6}"/>
              </a:ext>
            </a:extLst>
          </p:cNvPr>
          <p:cNvSpPr>
            <a:spLocks noGrp="1"/>
          </p:cNvSpPr>
          <p:nvPr>
            <p:ph type="body" idx="1"/>
          </p:nvPr>
        </p:nvSpPr>
        <p:spPr/>
        <p:txBody>
          <a:bodyPr/>
          <a:lstStyle/>
          <a:p>
            <a:endParaRPr lang="zh-CN" altLang="en-US" dirty="0"/>
          </a:p>
        </p:txBody>
      </p:sp>
      <p:sp>
        <p:nvSpPr>
          <p:cNvPr id="4" name="Slide Number Placeholder 3">
            <a:extLst>
              <a:ext uri="{FF2B5EF4-FFF2-40B4-BE49-F238E27FC236}">
                <a16:creationId xmlns:a16="http://schemas.microsoft.com/office/drawing/2014/main" id="{7BE9D29B-E782-5DF5-84DC-A8E8063F8F86}"/>
              </a:ext>
            </a:extLst>
          </p:cNvPr>
          <p:cNvSpPr>
            <a:spLocks noGrp="1"/>
          </p:cNvSpPr>
          <p:nvPr>
            <p:ph type="sldNum" sz="quarter" idx="5"/>
          </p:nvPr>
        </p:nvSpPr>
        <p:spPr/>
        <p:txBody>
          <a:bodyPr/>
          <a:lstStyle/>
          <a:p>
            <a:fld id="{9E6BF503-E95A-4725-909B-5E122D9504CA}" type="slidenum">
              <a:rPr lang="zh-CN" altLang="en-US" smtClean="0"/>
              <a:t>2</a:t>
            </a:fld>
            <a:endParaRPr lang="zh-CN" altLang="en-US"/>
          </a:p>
        </p:txBody>
      </p:sp>
    </p:spTree>
    <p:extLst>
      <p:ext uri="{BB962C8B-B14F-4D97-AF65-F5344CB8AC3E}">
        <p14:creationId xmlns:p14="http://schemas.microsoft.com/office/powerpoint/2010/main" val="132620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96741-3103-FAE9-D67D-2F34B21C9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117A1-2752-A3AF-76B0-6EA8BF710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AEA96-1F99-7613-273D-D53ECB480DB4}"/>
              </a:ext>
            </a:extLst>
          </p:cNvPr>
          <p:cNvSpPr>
            <a:spLocks noGrp="1"/>
          </p:cNvSpPr>
          <p:nvPr>
            <p:ph type="body" idx="1"/>
          </p:nvPr>
        </p:nvSpPr>
        <p:spPr/>
        <p:txBody>
          <a:bodyPr/>
          <a:lstStyle/>
          <a:p>
            <a:endParaRPr lang="zh-CN" altLang="en-US" dirty="0"/>
          </a:p>
        </p:txBody>
      </p:sp>
      <p:sp>
        <p:nvSpPr>
          <p:cNvPr id="4" name="Slide Number Placeholder 3">
            <a:extLst>
              <a:ext uri="{FF2B5EF4-FFF2-40B4-BE49-F238E27FC236}">
                <a16:creationId xmlns:a16="http://schemas.microsoft.com/office/drawing/2014/main" id="{D8296961-AFA2-13A7-017A-DD69AEE5D8AC}"/>
              </a:ext>
            </a:extLst>
          </p:cNvPr>
          <p:cNvSpPr>
            <a:spLocks noGrp="1"/>
          </p:cNvSpPr>
          <p:nvPr>
            <p:ph type="sldNum" sz="quarter" idx="5"/>
          </p:nvPr>
        </p:nvSpPr>
        <p:spPr/>
        <p:txBody>
          <a:bodyPr/>
          <a:lstStyle/>
          <a:p>
            <a:fld id="{9E6BF503-E95A-4725-909B-5E122D9504CA}" type="slidenum">
              <a:rPr lang="zh-CN" altLang="en-US" smtClean="0"/>
              <a:t>3</a:t>
            </a:fld>
            <a:endParaRPr lang="zh-CN" altLang="en-US"/>
          </a:p>
        </p:txBody>
      </p:sp>
    </p:spTree>
    <p:extLst>
      <p:ext uri="{BB962C8B-B14F-4D97-AF65-F5344CB8AC3E}">
        <p14:creationId xmlns:p14="http://schemas.microsoft.com/office/powerpoint/2010/main" val="354087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B6327-F13B-470D-624B-60B01C0C6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A3EE5-52F3-FBC3-F0FC-C0DA01C11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967E2-FF91-1FE4-89AE-5482004900CF}"/>
              </a:ext>
            </a:extLst>
          </p:cNvPr>
          <p:cNvSpPr>
            <a:spLocks noGrp="1"/>
          </p:cNvSpPr>
          <p:nvPr>
            <p:ph type="body" idx="1"/>
          </p:nvPr>
        </p:nvSpPr>
        <p:spPr/>
        <p:txBody>
          <a:bodyPr/>
          <a:lstStyle/>
          <a:p>
            <a:endParaRPr lang="zh-CN" altLang="en-US" dirty="0"/>
          </a:p>
        </p:txBody>
      </p:sp>
      <p:sp>
        <p:nvSpPr>
          <p:cNvPr id="4" name="Slide Number Placeholder 3">
            <a:extLst>
              <a:ext uri="{FF2B5EF4-FFF2-40B4-BE49-F238E27FC236}">
                <a16:creationId xmlns:a16="http://schemas.microsoft.com/office/drawing/2014/main" id="{D20A3157-5619-9A28-EA99-79497C3281F3}"/>
              </a:ext>
            </a:extLst>
          </p:cNvPr>
          <p:cNvSpPr>
            <a:spLocks noGrp="1"/>
          </p:cNvSpPr>
          <p:nvPr>
            <p:ph type="sldNum" sz="quarter" idx="5"/>
          </p:nvPr>
        </p:nvSpPr>
        <p:spPr/>
        <p:txBody>
          <a:bodyPr/>
          <a:lstStyle/>
          <a:p>
            <a:fld id="{9E6BF503-E95A-4725-909B-5E122D9504CA}" type="slidenum">
              <a:rPr lang="zh-CN" altLang="en-US" smtClean="0"/>
              <a:t>4</a:t>
            </a:fld>
            <a:endParaRPr lang="zh-CN" altLang="en-US"/>
          </a:p>
        </p:txBody>
      </p:sp>
    </p:spTree>
    <p:extLst>
      <p:ext uri="{BB962C8B-B14F-4D97-AF65-F5344CB8AC3E}">
        <p14:creationId xmlns:p14="http://schemas.microsoft.com/office/powerpoint/2010/main" val="280078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9E6BF503-E95A-4725-909B-5E122D9504CA}" type="slidenum">
              <a:rPr lang="zh-CN" altLang="en-US" smtClean="0"/>
              <a:t>5</a:t>
            </a:fld>
            <a:endParaRPr lang="zh-CN" altLang="en-US"/>
          </a:p>
        </p:txBody>
      </p:sp>
    </p:spTree>
    <p:extLst>
      <p:ext uri="{BB962C8B-B14F-4D97-AF65-F5344CB8AC3E}">
        <p14:creationId xmlns:p14="http://schemas.microsoft.com/office/powerpoint/2010/main" val="195725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C6E3B-E9C2-FDD0-3ABC-56F2877AC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67DAF-A16F-FD99-001F-E276CE361B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4574D-82B3-0B9F-F4BD-3928305120FE}"/>
              </a:ext>
            </a:extLst>
          </p:cNvPr>
          <p:cNvSpPr>
            <a:spLocks noGrp="1"/>
          </p:cNvSpPr>
          <p:nvPr>
            <p:ph type="body" idx="1"/>
          </p:nvPr>
        </p:nvSpPr>
        <p:spPr/>
        <p:txBody>
          <a:bodyPr/>
          <a:lstStyle/>
          <a:p>
            <a:endParaRPr lang="zh-CN" altLang="en-US" dirty="0"/>
          </a:p>
        </p:txBody>
      </p:sp>
      <p:sp>
        <p:nvSpPr>
          <p:cNvPr id="4" name="Slide Number Placeholder 3">
            <a:extLst>
              <a:ext uri="{FF2B5EF4-FFF2-40B4-BE49-F238E27FC236}">
                <a16:creationId xmlns:a16="http://schemas.microsoft.com/office/drawing/2014/main" id="{F5DDDCD1-D568-FEC6-3569-4DADC63BCC1C}"/>
              </a:ext>
            </a:extLst>
          </p:cNvPr>
          <p:cNvSpPr>
            <a:spLocks noGrp="1"/>
          </p:cNvSpPr>
          <p:nvPr>
            <p:ph type="sldNum" sz="quarter" idx="5"/>
          </p:nvPr>
        </p:nvSpPr>
        <p:spPr/>
        <p:txBody>
          <a:bodyPr/>
          <a:lstStyle/>
          <a:p>
            <a:fld id="{9E6BF503-E95A-4725-909B-5E122D9504CA}" type="slidenum">
              <a:rPr lang="zh-CN" altLang="en-US" smtClean="0"/>
              <a:t>6</a:t>
            </a:fld>
            <a:endParaRPr lang="zh-CN" altLang="en-US"/>
          </a:p>
        </p:txBody>
      </p:sp>
    </p:spTree>
    <p:extLst>
      <p:ext uri="{BB962C8B-B14F-4D97-AF65-F5344CB8AC3E}">
        <p14:creationId xmlns:p14="http://schemas.microsoft.com/office/powerpoint/2010/main" val="56788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9E6BF503-E95A-4725-909B-5E122D9504CA}" type="slidenum">
              <a:rPr lang="zh-CN" altLang="en-US" smtClean="0"/>
              <a:t>7</a:t>
            </a:fld>
            <a:endParaRPr lang="zh-CN" altLang="en-US"/>
          </a:p>
        </p:txBody>
      </p:sp>
    </p:spTree>
    <p:extLst>
      <p:ext uri="{BB962C8B-B14F-4D97-AF65-F5344CB8AC3E}">
        <p14:creationId xmlns:p14="http://schemas.microsoft.com/office/powerpoint/2010/main" val="164567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584C8-2D35-9B0F-826B-E024742E0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4F92D-22E3-4D57-1EB7-1162A098A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B7CF8-43C1-F686-E093-9B04531380BD}"/>
              </a:ext>
            </a:extLst>
          </p:cNvPr>
          <p:cNvSpPr>
            <a:spLocks noGrp="1"/>
          </p:cNvSpPr>
          <p:nvPr>
            <p:ph type="body" idx="1"/>
          </p:nvPr>
        </p:nvSpPr>
        <p:spPr/>
        <p:txBody>
          <a:bodyPr/>
          <a:lstStyle/>
          <a:p>
            <a:pPr algn="ctr"/>
            <a:endParaRPr lang="zh-CN" altLang="en-US" dirty="0"/>
          </a:p>
        </p:txBody>
      </p:sp>
      <p:sp>
        <p:nvSpPr>
          <p:cNvPr id="4" name="Slide Number Placeholder 3">
            <a:extLst>
              <a:ext uri="{FF2B5EF4-FFF2-40B4-BE49-F238E27FC236}">
                <a16:creationId xmlns:a16="http://schemas.microsoft.com/office/drawing/2014/main" id="{5B672F36-55F7-D82A-1B01-7262C4DDA7D4}"/>
              </a:ext>
            </a:extLst>
          </p:cNvPr>
          <p:cNvSpPr>
            <a:spLocks noGrp="1"/>
          </p:cNvSpPr>
          <p:nvPr>
            <p:ph type="sldNum" sz="quarter" idx="5"/>
          </p:nvPr>
        </p:nvSpPr>
        <p:spPr/>
        <p:txBody>
          <a:bodyPr/>
          <a:lstStyle/>
          <a:p>
            <a:fld id="{9E6BF503-E95A-4725-909B-5E122D9504CA}" type="slidenum">
              <a:rPr lang="zh-CN" altLang="en-US" smtClean="0"/>
              <a:t>8</a:t>
            </a:fld>
            <a:endParaRPr lang="zh-CN" altLang="en-US"/>
          </a:p>
        </p:txBody>
      </p:sp>
    </p:spTree>
    <p:extLst>
      <p:ext uri="{BB962C8B-B14F-4D97-AF65-F5344CB8AC3E}">
        <p14:creationId xmlns:p14="http://schemas.microsoft.com/office/powerpoint/2010/main" val="1839373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9E6BF503-E95A-4725-909B-5E122D9504CA}" type="slidenum">
              <a:rPr lang="zh-CN" altLang="en-US" smtClean="0"/>
              <a:t>9</a:t>
            </a:fld>
            <a:endParaRPr lang="zh-CN" altLang="en-US"/>
          </a:p>
        </p:txBody>
      </p:sp>
    </p:spTree>
    <p:extLst>
      <p:ext uri="{BB962C8B-B14F-4D97-AF65-F5344CB8AC3E}">
        <p14:creationId xmlns:p14="http://schemas.microsoft.com/office/powerpoint/2010/main" val="380829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ltLang="zh-CN"/>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ltLang="zh-CN"/>
              <a:t>Click to edit Master subtitle style</a:t>
            </a:r>
            <a:endParaRPr lang="en-US"/>
          </a:p>
        </p:txBody>
      </p:sp>
      <p:sp>
        <p:nvSpPr>
          <p:cNvPr id="4" name="Date Placeholder 3"/>
          <p:cNvSpPr>
            <a:spLocks noGrp="1"/>
          </p:cNvSpPr>
          <p:nvPr>
            <p:ph type="dt" sz="half" idx="10"/>
          </p:nvPr>
        </p:nvSpPr>
        <p:spPr/>
        <p:txBody>
          <a:bodyPr/>
          <a:lstStyle/>
          <a:p>
            <a:fld id="{FB4ED1BD-B930-44BB-9408-F7E2D293E138}"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4143-16F6-4DDA-B2FF-CFEBF7C3AEEE}" type="slidenum">
              <a:rPr lang="en-US" smtClean="0"/>
              <a:t>‹#›</a:t>
            </a:fld>
            <a:endParaRPr lang="en-US"/>
          </a:p>
        </p:txBody>
      </p:sp>
    </p:spTree>
    <p:extLst>
      <p:ext uri="{BB962C8B-B14F-4D97-AF65-F5344CB8AC3E}">
        <p14:creationId xmlns:p14="http://schemas.microsoft.com/office/powerpoint/2010/main" val="1068537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4" name="Date Placeholder 3"/>
          <p:cNvSpPr>
            <a:spLocks noGrp="1"/>
          </p:cNvSpPr>
          <p:nvPr>
            <p:ph type="dt" sz="half" idx="10"/>
          </p:nvPr>
        </p:nvSpPr>
        <p:spPr/>
        <p:txBody>
          <a:bodyPr/>
          <a:lstStyle/>
          <a:p>
            <a:fld id="{FB4ED1BD-B930-44BB-9408-F7E2D293E138}"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4143-16F6-4DDA-B2FF-CFEBF7C3AEEE}" type="slidenum">
              <a:rPr lang="en-US" smtClean="0"/>
              <a:t>‹#›</a:t>
            </a:fld>
            <a:endParaRPr lang="en-US"/>
          </a:p>
        </p:txBody>
      </p:sp>
    </p:spTree>
    <p:extLst>
      <p:ext uri="{BB962C8B-B14F-4D97-AF65-F5344CB8AC3E}">
        <p14:creationId xmlns:p14="http://schemas.microsoft.com/office/powerpoint/2010/main" val="149517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ltLang="zh-CN"/>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4" name="Date Placeholder 3"/>
          <p:cNvSpPr>
            <a:spLocks noGrp="1"/>
          </p:cNvSpPr>
          <p:nvPr>
            <p:ph type="dt" sz="half" idx="10"/>
          </p:nvPr>
        </p:nvSpPr>
        <p:spPr/>
        <p:txBody>
          <a:bodyPr/>
          <a:lstStyle/>
          <a:p>
            <a:fld id="{FB4ED1BD-B930-44BB-9408-F7E2D293E138}"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4143-16F6-4DDA-B2FF-CFEBF7C3AEEE}" type="slidenum">
              <a:rPr lang="en-US" smtClean="0"/>
              <a:t>‹#›</a:t>
            </a:fld>
            <a:endParaRPr lang="en-US"/>
          </a:p>
        </p:txBody>
      </p:sp>
    </p:spTree>
    <p:extLst>
      <p:ext uri="{BB962C8B-B14F-4D97-AF65-F5344CB8AC3E}">
        <p14:creationId xmlns:p14="http://schemas.microsoft.com/office/powerpoint/2010/main" val="350266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8CF977D4-2150-9C45-CC1B-CA530F2CF435}"/>
              </a:ext>
            </a:extLst>
          </p:cNvPr>
          <p:cNvSpPr>
            <a:spLocks noGrp="1"/>
          </p:cNvSpPr>
          <p:nvPr>
            <p:ph type="title"/>
          </p:nvPr>
        </p:nvSpPr>
        <p:spPr>
          <a:xfrm>
            <a:off x="669924" y="1"/>
            <a:ext cx="10850563" cy="1028699"/>
          </a:xfrm>
        </p:spPr>
        <p:txBody>
          <a:bodyPr/>
          <a:lstStyle/>
          <a:p>
            <a:r>
              <a:rPr lang="en-GB" altLang="zh-CN"/>
              <a:t>Click to edit Master title style</a:t>
            </a:r>
            <a:endParaRPr lang="zh-CN" altLang="en-US"/>
          </a:p>
        </p:txBody>
      </p:sp>
      <p:sp>
        <p:nvSpPr>
          <p:cNvPr id="7" name="日期占位符 2">
            <a:extLst>
              <a:ext uri="{FF2B5EF4-FFF2-40B4-BE49-F238E27FC236}">
                <a16:creationId xmlns:a16="http://schemas.microsoft.com/office/drawing/2014/main" id="{939454EA-48FF-CA9E-70B6-C7D83CA8F0C2}"/>
              </a:ext>
            </a:extLst>
          </p:cNvPr>
          <p:cNvSpPr>
            <a:spLocks noGrp="1"/>
          </p:cNvSpPr>
          <p:nvPr>
            <p:ph type="dt" sz="half" idx="10"/>
          </p:nvPr>
        </p:nvSpPr>
        <p:spPr>
          <a:xfrm>
            <a:off x="5401732" y="6235700"/>
            <a:ext cx="1388536" cy="206381"/>
          </a:xfrm>
        </p:spPr>
        <p:txBody>
          <a:bodyPr/>
          <a:lstStyle/>
          <a:p>
            <a:fld id="{6489D9C7-5DC6-4263-87FF-7C99F6FB63C3}" type="datetime1">
              <a:rPr lang="zh-CN" altLang="en-US" smtClean="0"/>
              <a:pPr/>
              <a:t>2025/3/3</a:t>
            </a:fld>
            <a:endParaRPr lang="zh-CN" altLang="en-US"/>
          </a:p>
        </p:txBody>
      </p:sp>
      <p:sp>
        <p:nvSpPr>
          <p:cNvPr id="8" name="页脚占位符 3">
            <a:extLst>
              <a:ext uri="{FF2B5EF4-FFF2-40B4-BE49-F238E27FC236}">
                <a16:creationId xmlns:a16="http://schemas.microsoft.com/office/drawing/2014/main" id="{100C23B6-1508-6647-9FD7-0C36C477CC9D}"/>
              </a:ext>
            </a:extLst>
          </p:cNvPr>
          <p:cNvSpPr>
            <a:spLocks noGrp="1"/>
          </p:cNvSpPr>
          <p:nvPr>
            <p:ph type="ftr" sz="quarter" idx="11"/>
          </p:nvPr>
        </p:nvSpPr>
        <p:spPr>
          <a:xfrm>
            <a:off x="669924" y="6235700"/>
            <a:ext cx="4140201" cy="206381"/>
          </a:xfrm>
        </p:spPr>
        <p:txBody>
          <a:bodyPr/>
          <a:lstStyle/>
          <a:p>
            <a:r>
              <a:rPr lang="en-US" altLang="zh-CN"/>
              <a:t>www.islide.cc</a:t>
            </a:r>
            <a:endParaRPr lang="zh-CN" altLang="en-US" dirty="0"/>
          </a:p>
        </p:txBody>
      </p:sp>
      <p:sp>
        <p:nvSpPr>
          <p:cNvPr id="9" name="灯片编号占位符 4">
            <a:extLst>
              <a:ext uri="{FF2B5EF4-FFF2-40B4-BE49-F238E27FC236}">
                <a16:creationId xmlns:a16="http://schemas.microsoft.com/office/drawing/2014/main" id="{9CD33312-2105-5036-9F66-0F669B27ED1F}"/>
              </a:ext>
            </a:extLst>
          </p:cNvPr>
          <p:cNvSpPr>
            <a:spLocks noGrp="1"/>
          </p:cNvSpPr>
          <p:nvPr>
            <p:ph type="sldNum" sz="quarter" idx="12"/>
          </p:nvPr>
        </p:nvSpPr>
        <p:spPr>
          <a:xfrm>
            <a:off x="8610599" y="6235700"/>
            <a:ext cx="2909888" cy="206381"/>
          </a:xfrm>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4058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a:t>Click to edit Master title style</a:t>
            </a:r>
            <a:endParaRPr lang="en-US"/>
          </a:p>
        </p:txBody>
      </p:sp>
      <p:sp>
        <p:nvSpPr>
          <p:cNvPr id="3" name="Content Placeholder 2"/>
          <p:cNvSpPr>
            <a:spLocks noGrp="1"/>
          </p:cNvSpPr>
          <p:nvPr>
            <p:ph idx="1"/>
          </p:nvPr>
        </p:nvSpPr>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4" name="Date Placeholder 3"/>
          <p:cNvSpPr>
            <a:spLocks noGrp="1"/>
          </p:cNvSpPr>
          <p:nvPr>
            <p:ph type="dt" sz="half" idx="10"/>
          </p:nvPr>
        </p:nvSpPr>
        <p:spPr/>
        <p:txBody>
          <a:bodyPr/>
          <a:lstStyle/>
          <a:p>
            <a:fld id="{FB4ED1BD-B930-44BB-9408-F7E2D293E138}"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4143-16F6-4DDA-B2FF-CFEBF7C3AEEE}" type="slidenum">
              <a:rPr lang="en-US" smtClean="0"/>
              <a:t>‹#›</a:t>
            </a:fld>
            <a:endParaRPr lang="en-US"/>
          </a:p>
        </p:txBody>
      </p:sp>
    </p:spTree>
    <p:extLst>
      <p:ext uri="{BB962C8B-B14F-4D97-AF65-F5344CB8AC3E}">
        <p14:creationId xmlns:p14="http://schemas.microsoft.com/office/powerpoint/2010/main" val="369475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ltLang="zh-CN"/>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zh-CN"/>
              <a:t>Click to edit Master text styles</a:t>
            </a:r>
          </a:p>
        </p:txBody>
      </p:sp>
      <p:sp>
        <p:nvSpPr>
          <p:cNvPr id="4" name="Date Placeholder 3"/>
          <p:cNvSpPr>
            <a:spLocks noGrp="1"/>
          </p:cNvSpPr>
          <p:nvPr>
            <p:ph type="dt" sz="half" idx="10"/>
          </p:nvPr>
        </p:nvSpPr>
        <p:spPr/>
        <p:txBody>
          <a:bodyPr/>
          <a:lstStyle/>
          <a:p>
            <a:fld id="{FB4ED1BD-B930-44BB-9408-F7E2D293E138}"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4143-16F6-4DDA-B2FF-CFEBF7C3AEEE}" type="slidenum">
              <a:rPr lang="en-US" smtClean="0"/>
              <a:t>‹#›</a:t>
            </a:fld>
            <a:endParaRPr lang="en-US"/>
          </a:p>
        </p:txBody>
      </p:sp>
    </p:spTree>
    <p:extLst>
      <p:ext uri="{BB962C8B-B14F-4D97-AF65-F5344CB8AC3E}">
        <p14:creationId xmlns:p14="http://schemas.microsoft.com/office/powerpoint/2010/main" val="3331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5" name="Date Placeholder 4"/>
          <p:cNvSpPr>
            <a:spLocks noGrp="1"/>
          </p:cNvSpPr>
          <p:nvPr>
            <p:ph type="dt" sz="half" idx="10"/>
          </p:nvPr>
        </p:nvSpPr>
        <p:spPr/>
        <p:txBody>
          <a:bodyPr/>
          <a:lstStyle/>
          <a:p>
            <a:fld id="{FB4ED1BD-B930-44BB-9408-F7E2D293E138}"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24143-16F6-4DDA-B2FF-CFEBF7C3AEEE}" type="slidenum">
              <a:rPr lang="en-US" smtClean="0"/>
              <a:t>‹#›</a:t>
            </a:fld>
            <a:endParaRPr lang="en-US"/>
          </a:p>
        </p:txBody>
      </p:sp>
    </p:spTree>
    <p:extLst>
      <p:ext uri="{BB962C8B-B14F-4D97-AF65-F5344CB8AC3E}">
        <p14:creationId xmlns:p14="http://schemas.microsoft.com/office/powerpoint/2010/main" val="87589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ltLang="zh-CN"/>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zh-CN"/>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zh-CN"/>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7" name="Date Placeholder 6"/>
          <p:cNvSpPr>
            <a:spLocks noGrp="1"/>
          </p:cNvSpPr>
          <p:nvPr>
            <p:ph type="dt" sz="half" idx="10"/>
          </p:nvPr>
        </p:nvSpPr>
        <p:spPr/>
        <p:txBody>
          <a:bodyPr/>
          <a:lstStyle/>
          <a:p>
            <a:fld id="{FB4ED1BD-B930-44BB-9408-F7E2D293E138}" type="datetimeFigureOut">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624143-16F6-4DDA-B2FF-CFEBF7C3AEEE}" type="slidenum">
              <a:rPr lang="en-US" smtClean="0"/>
              <a:t>‹#›</a:t>
            </a:fld>
            <a:endParaRPr lang="en-US"/>
          </a:p>
        </p:txBody>
      </p:sp>
    </p:spTree>
    <p:extLst>
      <p:ext uri="{BB962C8B-B14F-4D97-AF65-F5344CB8AC3E}">
        <p14:creationId xmlns:p14="http://schemas.microsoft.com/office/powerpoint/2010/main" val="190921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a:t>Click to edit Master title style</a:t>
            </a:r>
            <a:endParaRPr lang="en-US"/>
          </a:p>
        </p:txBody>
      </p:sp>
      <p:sp>
        <p:nvSpPr>
          <p:cNvPr id="3" name="Date Placeholder 2"/>
          <p:cNvSpPr>
            <a:spLocks noGrp="1"/>
          </p:cNvSpPr>
          <p:nvPr>
            <p:ph type="dt" sz="half" idx="10"/>
          </p:nvPr>
        </p:nvSpPr>
        <p:spPr/>
        <p:txBody>
          <a:bodyPr/>
          <a:lstStyle/>
          <a:p>
            <a:fld id="{FB4ED1BD-B930-44BB-9408-F7E2D293E138}"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624143-16F6-4DDA-B2FF-CFEBF7C3AEEE}" type="slidenum">
              <a:rPr lang="en-US" smtClean="0"/>
              <a:t>‹#›</a:t>
            </a:fld>
            <a:endParaRPr lang="en-US"/>
          </a:p>
        </p:txBody>
      </p:sp>
    </p:spTree>
    <p:extLst>
      <p:ext uri="{BB962C8B-B14F-4D97-AF65-F5344CB8AC3E}">
        <p14:creationId xmlns:p14="http://schemas.microsoft.com/office/powerpoint/2010/main" val="368210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ED1BD-B930-44BB-9408-F7E2D293E138}" type="datetimeFigureOut">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624143-16F6-4DDA-B2FF-CFEBF7C3AEEE}" type="slidenum">
              <a:rPr lang="en-US" smtClean="0"/>
              <a:t>‹#›</a:t>
            </a:fld>
            <a:endParaRPr lang="en-US"/>
          </a:p>
        </p:txBody>
      </p:sp>
    </p:spTree>
    <p:extLst>
      <p:ext uri="{BB962C8B-B14F-4D97-AF65-F5344CB8AC3E}">
        <p14:creationId xmlns:p14="http://schemas.microsoft.com/office/powerpoint/2010/main" val="218589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ltLang="zh-CN"/>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zh-CN"/>
              <a:t>Click to edit Master text styles</a:t>
            </a:r>
          </a:p>
        </p:txBody>
      </p:sp>
      <p:sp>
        <p:nvSpPr>
          <p:cNvPr id="5" name="Date Placeholder 4"/>
          <p:cNvSpPr>
            <a:spLocks noGrp="1"/>
          </p:cNvSpPr>
          <p:nvPr>
            <p:ph type="dt" sz="half" idx="10"/>
          </p:nvPr>
        </p:nvSpPr>
        <p:spPr/>
        <p:txBody>
          <a:bodyPr/>
          <a:lstStyle/>
          <a:p>
            <a:fld id="{FB4ED1BD-B930-44BB-9408-F7E2D293E138}"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24143-16F6-4DDA-B2FF-CFEBF7C3AEEE}" type="slidenum">
              <a:rPr lang="en-US" smtClean="0"/>
              <a:t>‹#›</a:t>
            </a:fld>
            <a:endParaRPr lang="en-US"/>
          </a:p>
        </p:txBody>
      </p:sp>
    </p:spTree>
    <p:extLst>
      <p:ext uri="{BB962C8B-B14F-4D97-AF65-F5344CB8AC3E}">
        <p14:creationId xmlns:p14="http://schemas.microsoft.com/office/powerpoint/2010/main" val="331510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ltLang="zh-CN"/>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ltLang="zh-CN"/>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zh-CN"/>
              <a:t>Click to edit Master text styles</a:t>
            </a:r>
          </a:p>
        </p:txBody>
      </p:sp>
      <p:sp>
        <p:nvSpPr>
          <p:cNvPr id="5" name="Date Placeholder 4"/>
          <p:cNvSpPr>
            <a:spLocks noGrp="1"/>
          </p:cNvSpPr>
          <p:nvPr>
            <p:ph type="dt" sz="half" idx="10"/>
          </p:nvPr>
        </p:nvSpPr>
        <p:spPr/>
        <p:txBody>
          <a:bodyPr/>
          <a:lstStyle/>
          <a:p>
            <a:fld id="{FB4ED1BD-B930-44BB-9408-F7E2D293E138}"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24143-16F6-4DDA-B2FF-CFEBF7C3AEEE}" type="slidenum">
              <a:rPr lang="en-US" smtClean="0"/>
              <a:t>‹#›</a:t>
            </a:fld>
            <a:endParaRPr lang="en-US"/>
          </a:p>
        </p:txBody>
      </p:sp>
    </p:spTree>
    <p:extLst>
      <p:ext uri="{BB962C8B-B14F-4D97-AF65-F5344CB8AC3E}">
        <p14:creationId xmlns:p14="http://schemas.microsoft.com/office/powerpoint/2010/main" val="324186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ltLang="zh-CN"/>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ED1BD-B930-44BB-9408-F7E2D293E138}" type="datetimeFigureOut">
              <a:rPr lang="en-US" smtClean="0"/>
              <a:t>3/3/2025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24143-16F6-4DDA-B2FF-CFEBF7C3AEEE}" type="slidenum">
              <a:rPr lang="en-US" smtClean="0"/>
              <a:t>‹#›</a:t>
            </a:fld>
            <a:endParaRPr lang="en-US"/>
          </a:p>
        </p:txBody>
      </p:sp>
    </p:spTree>
    <p:extLst>
      <p:ext uri="{BB962C8B-B14F-4D97-AF65-F5344CB8AC3E}">
        <p14:creationId xmlns:p14="http://schemas.microsoft.com/office/powerpoint/2010/main" val="1518497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91348" y="231028"/>
            <a:ext cx="298480" cy="584775"/>
          </a:xfrm>
          <a:prstGeom prst="rect">
            <a:avLst/>
          </a:prstGeom>
          <a:noFill/>
        </p:spPr>
        <p:txBody>
          <a:bodyPr wrap="non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1006224-B4D2-BAA4-9C08-DAE38230361D}"/>
              </a:ext>
            </a:extLst>
          </p:cNvPr>
          <p:cNvSpPr/>
          <p:nvPr/>
        </p:nvSpPr>
        <p:spPr>
          <a:xfrm>
            <a:off x="6228247" y="1738135"/>
            <a:ext cx="5998232" cy="489364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endParaRPr lang="en-US" sz="2600" dirty="0">
              <a:latin typeface="Comic Sans MS" panose="030F0702030302020204" pitchFamily="66" charset="0"/>
            </a:endParaRPr>
          </a:p>
          <a:p>
            <a:pPr algn="ctr"/>
            <a:r>
              <a:rPr lang="en-US" sz="2600" dirty="0">
                <a:latin typeface="Times New Roman" panose="02020603050405020304" pitchFamily="18" charset="0"/>
                <a:cs typeface="Times New Roman" panose="02020603050405020304" pitchFamily="18" charset="0"/>
              </a:rPr>
              <a:t>” [37] For as were the days of Noah, so will be the coming of the Son of Man. </a:t>
            </a:r>
          </a:p>
          <a:p>
            <a:pPr algn="ctr"/>
            <a:r>
              <a:rPr lang="en-US" sz="2600" dirty="0">
                <a:latin typeface="Times New Roman" panose="02020603050405020304" pitchFamily="18" charset="0"/>
                <a:cs typeface="Times New Roman" panose="02020603050405020304" pitchFamily="18" charset="0"/>
              </a:rPr>
              <a:t>[38] For as in those days before the flood they were eating and drinking, marrying and giving in marriage, until the day when Noah entered the ark, </a:t>
            </a:r>
          </a:p>
          <a:p>
            <a:pPr algn="ctr"/>
            <a:r>
              <a:rPr lang="en-US" sz="2600" dirty="0">
                <a:latin typeface="Times New Roman" panose="02020603050405020304" pitchFamily="18" charset="0"/>
                <a:cs typeface="Times New Roman" panose="02020603050405020304" pitchFamily="18" charset="0"/>
              </a:rPr>
              <a:t>[39] and they were unaware until the flood came and swept them all away, so will be the coming of the Son of Man”. </a:t>
            </a:r>
          </a:p>
          <a:p>
            <a:pPr algn="ctr"/>
            <a:endParaRPr lang="en-US" sz="2600" dirty="0">
              <a:latin typeface="Comic Sans MS" panose="030F0702030302020204" pitchFamily="66" charset="0"/>
            </a:endParaRPr>
          </a:p>
          <a:p>
            <a:pPr algn="ctr"/>
            <a:r>
              <a:rPr lang="en-US" sz="2600" dirty="0">
                <a:solidFill>
                  <a:srgbClr val="FF0000"/>
                </a:solidFill>
                <a:latin typeface="Times New Roman" panose="02020603050405020304" pitchFamily="18" charset="0"/>
                <a:cs typeface="Times New Roman" panose="02020603050405020304" pitchFamily="18" charset="0"/>
              </a:rPr>
              <a:t>Matthew 24:37-39</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39E42AF-DB38-D01C-843F-E47869352B13}"/>
              </a:ext>
            </a:extLst>
          </p:cNvPr>
          <p:cNvSpPr txBox="1"/>
          <p:nvPr/>
        </p:nvSpPr>
        <p:spPr>
          <a:xfrm>
            <a:off x="330200" y="104275"/>
            <a:ext cx="9918699" cy="58477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   Character Study: “Lessons from NOAH”</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2A1C4D5-913D-2FC8-DA04-1E4EA71B3B76}"/>
              </a:ext>
            </a:extLst>
          </p:cNvPr>
          <p:cNvSpPr/>
          <p:nvPr/>
        </p:nvSpPr>
        <p:spPr>
          <a:xfrm>
            <a:off x="1339970" y="815803"/>
            <a:ext cx="8321588"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en-US" sz="5400" dirty="0">
                <a:latin typeface="Times New Roman" panose="02020603050405020304" pitchFamily="18" charset="0"/>
                <a:cs typeface="Times New Roman" panose="02020603050405020304" pitchFamily="18" charset="0"/>
              </a:rPr>
              <a:t>“</a:t>
            </a:r>
            <a:r>
              <a:rPr lang="en-US" sz="5400" dirty="0">
                <a:solidFill>
                  <a:srgbClr val="FF0000"/>
                </a:solidFill>
                <a:latin typeface="Times New Roman" panose="02020603050405020304" pitchFamily="18" charset="0"/>
                <a:cs typeface="Times New Roman" panose="02020603050405020304" pitchFamily="18" charset="0"/>
              </a:rPr>
              <a:t>The Day of the Lord</a:t>
            </a:r>
            <a:r>
              <a:rPr lang="en-US" sz="5400" dirty="0">
                <a:latin typeface="Times New Roman" panose="02020603050405020304" pitchFamily="18" charset="0"/>
                <a:cs typeface="Times New Roman" panose="02020603050405020304" pitchFamily="18" charset="0"/>
              </a:rPr>
              <a:t>”</a:t>
            </a:r>
          </a:p>
        </p:txBody>
      </p:sp>
      <p:pic>
        <p:nvPicPr>
          <p:cNvPr id="11" name="Picture 10">
            <a:extLst>
              <a:ext uri="{FF2B5EF4-FFF2-40B4-BE49-F238E27FC236}">
                <a16:creationId xmlns:a16="http://schemas.microsoft.com/office/drawing/2014/main" id="{5F8E3951-7229-B7CE-4E80-A1494BC22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86" y="2180307"/>
            <a:ext cx="6013957" cy="4009304"/>
          </a:xfrm>
          <a:prstGeom prst="rect">
            <a:avLst/>
          </a:prstGeom>
        </p:spPr>
      </p:pic>
      <p:sp>
        <p:nvSpPr>
          <p:cNvPr id="2" name="Title 3">
            <a:extLst>
              <a:ext uri="{FF2B5EF4-FFF2-40B4-BE49-F238E27FC236}">
                <a16:creationId xmlns:a16="http://schemas.microsoft.com/office/drawing/2014/main" id="{82B72322-2BF2-249D-7371-6815BEE0264F}"/>
              </a:ext>
            </a:extLst>
          </p:cNvPr>
          <p:cNvSpPr>
            <a:spLocks noGrp="1"/>
          </p:cNvSpPr>
          <p:nvPr>
            <p:ph type="title"/>
          </p:nvPr>
        </p:nvSpPr>
        <p:spPr>
          <a:xfrm>
            <a:off x="60569" y="6452923"/>
            <a:ext cx="861661" cy="336065"/>
          </a:xfrm>
        </p:spPr>
        <p:txBody>
          <a:bodyPr>
            <a:normAutofit fontScale="90000"/>
          </a:bodyPr>
          <a:lstStyle/>
          <a:p>
            <a:r>
              <a:rPr lang="en-US" sz="2400" dirty="0">
                <a:latin typeface="Times New Roman" panose="02020603050405020304" pitchFamily="18" charset="0"/>
                <a:cs typeface="Times New Roman" panose="02020603050405020304" pitchFamily="18" charset="0"/>
              </a:rPr>
              <a:t>Alex</a:t>
            </a:r>
          </a:p>
        </p:txBody>
      </p:sp>
    </p:spTree>
    <p:extLst>
      <p:ext uri="{BB962C8B-B14F-4D97-AF65-F5344CB8AC3E}">
        <p14:creationId xmlns:p14="http://schemas.microsoft.com/office/powerpoint/2010/main" val="336468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5A599-22BD-88ED-4F41-90C337FB55B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B75087C-6C1E-FA7F-36DD-2FD98A953926}"/>
              </a:ext>
            </a:extLst>
          </p:cNvPr>
          <p:cNvSpPr/>
          <p:nvPr/>
        </p:nvSpPr>
        <p:spPr>
          <a:xfrm>
            <a:off x="1791348" y="231028"/>
            <a:ext cx="298480" cy="584775"/>
          </a:xfrm>
          <a:prstGeom prst="rect">
            <a:avLst/>
          </a:prstGeom>
          <a:noFill/>
        </p:spPr>
        <p:txBody>
          <a:bodyPr wrap="non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9222C0A-CE8A-38D0-1DF4-12A30F5D824C}"/>
              </a:ext>
            </a:extLst>
          </p:cNvPr>
          <p:cNvSpPr/>
          <p:nvPr/>
        </p:nvSpPr>
        <p:spPr>
          <a:xfrm>
            <a:off x="4518957" y="1106297"/>
            <a:ext cx="7093416" cy="329320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endParaRPr lang="en-US" sz="2600" dirty="0">
              <a:latin typeface="Comic Sans MS" panose="030F0702030302020204" pitchFamily="66" charset="0"/>
            </a:endParaRPr>
          </a:p>
          <a:p>
            <a:pPr algn="ctr"/>
            <a:r>
              <a:rPr lang="en-US" sz="2600" dirty="0">
                <a:latin typeface="Times New Roman" panose="02020603050405020304" pitchFamily="18" charset="0"/>
                <a:cs typeface="Times New Roman" panose="02020603050405020304" pitchFamily="18" charset="0"/>
              </a:rPr>
              <a:t>[28] When Lamech had lived 182 years, he fathered a son [29] and called his name Noah, saying, “Out of the ground that the Lord has cursed, this one shall bring us relief from our work and from the painful toil of our hands.”</a:t>
            </a:r>
          </a:p>
          <a:p>
            <a:pPr algn="ctr"/>
            <a:endParaRPr lang="en-US" sz="2600" dirty="0">
              <a:solidFill>
                <a:srgbClr val="FF0000"/>
              </a:solidFill>
              <a:latin typeface="Times New Roman" panose="02020603050405020304" pitchFamily="18" charset="0"/>
              <a:cs typeface="Times New Roman" panose="02020603050405020304" pitchFamily="18" charset="0"/>
            </a:endParaRPr>
          </a:p>
          <a:p>
            <a:pPr algn="ctr"/>
            <a:r>
              <a:rPr lang="en-US" sz="2600" dirty="0">
                <a:solidFill>
                  <a:srgbClr val="FF0000"/>
                </a:solidFill>
                <a:latin typeface="Times New Roman" panose="02020603050405020304" pitchFamily="18" charset="0"/>
                <a:cs typeface="Times New Roman" panose="02020603050405020304" pitchFamily="18" charset="0"/>
              </a:rPr>
              <a:t>Genesis 5:28-29</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489393A-470D-8178-08FE-CCDDAA88C55F}"/>
              </a:ext>
            </a:extLst>
          </p:cNvPr>
          <p:cNvSpPr txBox="1"/>
          <p:nvPr/>
        </p:nvSpPr>
        <p:spPr>
          <a:xfrm>
            <a:off x="4046768" y="121412"/>
            <a:ext cx="4223069" cy="58477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   “Genealogy of Noah”</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84243CC-92C0-1B75-1AB2-BAE73485C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97" y="1695966"/>
            <a:ext cx="768472" cy="1673347"/>
          </a:xfrm>
          <a:prstGeom prst="rect">
            <a:avLst/>
          </a:prstGeom>
        </p:spPr>
      </p:pic>
      <p:pic>
        <p:nvPicPr>
          <p:cNvPr id="4" name="Picture 3">
            <a:extLst>
              <a:ext uri="{FF2B5EF4-FFF2-40B4-BE49-F238E27FC236}">
                <a16:creationId xmlns:a16="http://schemas.microsoft.com/office/drawing/2014/main" id="{08E890E6-CD0F-B4A0-C005-0B620A2DFB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9433" y="333359"/>
            <a:ext cx="924504" cy="1673352"/>
          </a:xfrm>
          <a:prstGeom prst="rect">
            <a:avLst/>
          </a:prstGeom>
        </p:spPr>
      </p:pic>
      <p:pic>
        <p:nvPicPr>
          <p:cNvPr id="5" name="Picture 4">
            <a:extLst>
              <a:ext uri="{FF2B5EF4-FFF2-40B4-BE49-F238E27FC236}">
                <a16:creationId xmlns:a16="http://schemas.microsoft.com/office/drawing/2014/main" id="{A3D19A78-C9EB-9CC8-0FC2-D89EB11CBFA7}"/>
              </a:ext>
            </a:extLst>
          </p:cNvPr>
          <p:cNvPicPr>
            <a:picLocks noChangeAspect="1"/>
          </p:cNvPicPr>
          <p:nvPr/>
        </p:nvPicPr>
        <p:blipFill>
          <a:blip r:embed="rId5"/>
          <a:stretch>
            <a:fillRect/>
          </a:stretch>
        </p:blipFill>
        <p:spPr>
          <a:xfrm>
            <a:off x="2133162" y="3092958"/>
            <a:ext cx="714344" cy="1673352"/>
          </a:xfrm>
          <a:prstGeom prst="rect">
            <a:avLst/>
          </a:prstGeom>
        </p:spPr>
      </p:pic>
      <p:pic>
        <p:nvPicPr>
          <p:cNvPr id="10" name="Picture 9">
            <a:extLst>
              <a:ext uri="{FF2B5EF4-FFF2-40B4-BE49-F238E27FC236}">
                <a16:creationId xmlns:a16="http://schemas.microsoft.com/office/drawing/2014/main" id="{AA2951B9-355C-549E-335C-BEB376CD4B23}"/>
              </a:ext>
            </a:extLst>
          </p:cNvPr>
          <p:cNvPicPr>
            <a:picLocks noChangeAspect="1"/>
          </p:cNvPicPr>
          <p:nvPr/>
        </p:nvPicPr>
        <p:blipFill>
          <a:blip r:embed="rId6"/>
          <a:stretch>
            <a:fillRect/>
          </a:stretch>
        </p:blipFill>
        <p:spPr>
          <a:xfrm>
            <a:off x="302483" y="4856541"/>
            <a:ext cx="1055743" cy="1673352"/>
          </a:xfrm>
          <a:prstGeom prst="rect">
            <a:avLst/>
          </a:prstGeom>
        </p:spPr>
      </p:pic>
      <p:pic>
        <p:nvPicPr>
          <p:cNvPr id="12" name="Picture 11">
            <a:extLst>
              <a:ext uri="{FF2B5EF4-FFF2-40B4-BE49-F238E27FC236}">
                <a16:creationId xmlns:a16="http://schemas.microsoft.com/office/drawing/2014/main" id="{1A00F25E-720E-DD33-F11A-5107AE3224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4535" y="4766310"/>
            <a:ext cx="3505128" cy="1673352"/>
          </a:xfrm>
          <a:prstGeom prst="rect">
            <a:avLst/>
          </a:prstGeom>
        </p:spPr>
      </p:pic>
      <p:sp>
        <p:nvSpPr>
          <p:cNvPr id="13" name="Rectangle 12">
            <a:extLst>
              <a:ext uri="{FF2B5EF4-FFF2-40B4-BE49-F238E27FC236}">
                <a16:creationId xmlns:a16="http://schemas.microsoft.com/office/drawing/2014/main" id="{07298F13-8215-8F33-6528-F0F353C6D2D9}"/>
              </a:ext>
            </a:extLst>
          </p:cNvPr>
          <p:cNvSpPr/>
          <p:nvPr/>
        </p:nvSpPr>
        <p:spPr>
          <a:xfrm>
            <a:off x="2366714" y="1146103"/>
            <a:ext cx="1851181" cy="129266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endParaRPr lang="en-US" sz="2600" dirty="0">
              <a:latin typeface="Comic Sans MS" panose="030F0702030302020204" pitchFamily="66" charset="0"/>
            </a:endParaRPr>
          </a:p>
          <a:p>
            <a:pPr algn="ctr"/>
            <a:r>
              <a:rPr lang="en-US" sz="2600" b="1" dirty="0">
                <a:solidFill>
                  <a:srgbClr val="FF0000"/>
                </a:solidFill>
                <a:latin typeface="Times New Roman" panose="02020603050405020304" pitchFamily="18" charset="0"/>
                <a:cs typeface="Times New Roman" panose="02020603050405020304" pitchFamily="18" charset="0"/>
              </a:rPr>
              <a:t>Adam (Gens 2:7)</a:t>
            </a:r>
          </a:p>
        </p:txBody>
      </p:sp>
      <p:sp>
        <p:nvSpPr>
          <p:cNvPr id="14" name="Rectangle 13">
            <a:extLst>
              <a:ext uri="{FF2B5EF4-FFF2-40B4-BE49-F238E27FC236}">
                <a16:creationId xmlns:a16="http://schemas.microsoft.com/office/drawing/2014/main" id="{D3361916-8CC9-0B25-9578-67E06B4A9B2A}"/>
              </a:ext>
            </a:extLst>
          </p:cNvPr>
          <p:cNvSpPr/>
          <p:nvPr/>
        </p:nvSpPr>
        <p:spPr>
          <a:xfrm>
            <a:off x="-16662" y="2842357"/>
            <a:ext cx="1851181" cy="129266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endParaRPr lang="en-US" sz="2600" dirty="0">
              <a:latin typeface="Comic Sans MS" panose="030F0702030302020204" pitchFamily="66" charset="0"/>
            </a:endParaRPr>
          </a:p>
          <a:p>
            <a:pPr algn="ctr"/>
            <a:r>
              <a:rPr lang="en-US" sz="2600" b="1" dirty="0">
                <a:solidFill>
                  <a:srgbClr val="FF0000"/>
                </a:solidFill>
                <a:latin typeface="Times New Roman" panose="02020603050405020304" pitchFamily="18" charset="0"/>
                <a:cs typeface="Times New Roman" panose="02020603050405020304" pitchFamily="18" charset="0"/>
              </a:rPr>
              <a:t>Enoch (Gens 5:18)</a:t>
            </a:r>
          </a:p>
        </p:txBody>
      </p:sp>
      <p:sp>
        <p:nvSpPr>
          <p:cNvPr id="15" name="Rectangle 14">
            <a:extLst>
              <a:ext uri="{FF2B5EF4-FFF2-40B4-BE49-F238E27FC236}">
                <a16:creationId xmlns:a16="http://schemas.microsoft.com/office/drawing/2014/main" id="{9190D44F-4F4F-A640-D4E9-A3DBF40A1981}"/>
              </a:ext>
            </a:extLst>
          </p:cNvPr>
          <p:cNvSpPr/>
          <p:nvPr/>
        </p:nvSpPr>
        <p:spPr>
          <a:xfrm>
            <a:off x="2665599" y="3561456"/>
            <a:ext cx="1851181" cy="129266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endParaRPr lang="en-US" sz="2600" dirty="0">
              <a:latin typeface="Comic Sans MS" panose="030F0702030302020204" pitchFamily="66" charset="0"/>
            </a:endParaRPr>
          </a:p>
          <a:p>
            <a:pPr algn="ctr"/>
            <a:r>
              <a:rPr lang="en-US" sz="2600" b="1" dirty="0">
                <a:solidFill>
                  <a:srgbClr val="FF0000"/>
                </a:solidFill>
                <a:latin typeface="Times New Roman" panose="02020603050405020304" pitchFamily="18" charset="0"/>
                <a:cs typeface="Times New Roman" panose="02020603050405020304" pitchFamily="18" charset="0"/>
              </a:rPr>
              <a:t>Methuselah(Gens 5:21)</a:t>
            </a:r>
          </a:p>
        </p:txBody>
      </p:sp>
      <p:sp>
        <p:nvSpPr>
          <p:cNvPr id="16" name="Rectangle 15">
            <a:extLst>
              <a:ext uri="{FF2B5EF4-FFF2-40B4-BE49-F238E27FC236}">
                <a16:creationId xmlns:a16="http://schemas.microsoft.com/office/drawing/2014/main" id="{2B7AF3C1-B9CC-32F8-7197-C950630DD0AD}"/>
              </a:ext>
            </a:extLst>
          </p:cNvPr>
          <p:cNvSpPr/>
          <p:nvPr/>
        </p:nvSpPr>
        <p:spPr>
          <a:xfrm>
            <a:off x="574492" y="5598646"/>
            <a:ext cx="1851181" cy="129266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endParaRPr lang="en-US" sz="2600" dirty="0">
              <a:latin typeface="Comic Sans MS" panose="030F0702030302020204" pitchFamily="66" charset="0"/>
            </a:endParaRPr>
          </a:p>
          <a:p>
            <a:pPr algn="ctr"/>
            <a:r>
              <a:rPr lang="en-US" sz="2600" b="1" dirty="0">
                <a:solidFill>
                  <a:srgbClr val="FF0000"/>
                </a:solidFill>
                <a:latin typeface="Times New Roman" panose="02020603050405020304" pitchFamily="18" charset="0"/>
                <a:cs typeface="Times New Roman" panose="02020603050405020304" pitchFamily="18" charset="0"/>
              </a:rPr>
              <a:t>Lamech (Gens 5:26</a:t>
            </a:r>
          </a:p>
        </p:txBody>
      </p:sp>
      <p:sp>
        <p:nvSpPr>
          <p:cNvPr id="17" name="Rectangle 16">
            <a:extLst>
              <a:ext uri="{FF2B5EF4-FFF2-40B4-BE49-F238E27FC236}">
                <a16:creationId xmlns:a16="http://schemas.microsoft.com/office/drawing/2014/main" id="{85D22A72-7F78-5DB4-95E5-AD50E3C1884B}"/>
              </a:ext>
            </a:extLst>
          </p:cNvPr>
          <p:cNvSpPr/>
          <p:nvPr/>
        </p:nvSpPr>
        <p:spPr>
          <a:xfrm>
            <a:off x="4815423" y="5458854"/>
            <a:ext cx="1851181" cy="129266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endParaRPr lang="en-US" sz="2600" dirty="0">
              <a:latin typeface="Comic Sans MS" panose="030F0702030302020204" pitchFamily="66" charset="0"/>
            </a:endParaRPr>
          </a:p>
          <a:p>
            <a:pPr algn="ctr"/>
            <a:r>
              <a:rPr lang="en-US" sz="2600" b="1" dirty="0">
                <a:solidFill>
                  <a:srgbClr val="FF0000"/>
                </a:solidFill>
                <a:latin typeface="Times New Roman" panose="02020603050405020304" pitchFamily="18" charset="0"/>
                <a:cs typeface="Times New Roman" panose="02020603050405020304" pitchFamily="18" charset="0"/>
              </a:rPr>
              <a:t>“NOAH” (Gens 5:28</a:t>
            </a:r>
          </a:p>
        </p:txBody>
      </p:sp>
      <p:pic>
        <p:nvPicPr>
          <p:cNvPr id="19" name="Picture 18">
            <a:extLst>
              <a:ext uri="{FF2B5EF4-FFF2-40B4-BE49-F238E27FC236}">
                <a16:creationId xmlns:a16="http://schemas.microsoft.com/office/drawing/2014/main" id="{C96188A5-8F2C-7F6C-219D-F15A6DF04A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4951" y="5022288"/>
            <a:ext cx="1336010" cy="1673352"/>
          </a:xfrm>
          <a:prstGeom prst="rect">
            <a:avLst/>
          </a:prstGeom>
        </p:spPr>
      </p:pic>
      <p:sp>
        <p:nvSpPr>
          <p:cNvPr id="20" name="Rectangle 19">
            <a:extLst>
              <a:ext uri="{FF2B5EF4-FFF2-40B4-BE49-F238E27FC236}">
                <a16:creationId xmlns:a16="http://schemas.microsoft.com/office/drawing/2014/main" id="{353C1488-BCB9-AE20-B89F-4F3C46086C70}"/>
              </a:ext>
            </a:extLst>
          </p:cNvPr>
          <p:cNvSpPr/>
          <p:nvPr/>
        </p:nvSpPr>
        <p:spPr>
          <a:xfrm>
            <a:off x="6540239" y="5858964"/>
            <a:ext cx="5886892" cy="89255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endParaRPr lang="en-US" sz="2600" dirty="0">
              <a:latin typeface="Comic Sans MS" panose="030F0702030302020204" pitchFamily="66" charset="0"/>
            </a:endParaRPr>
          </a:p>
          <a:p>
            <a:pPr algn="ctr"/>
            <a:r>
              <a:rPr lang="en-US" sz="2600" b="1" dirty="0">
                <a:solidFill>
                  <a:srgbClr val="FF0000"/>
                </a:solidFill>
                <a:latin typeface="Times New Roman" panose="02020603050405020304" pitchFamily="18" charset="0"/>
                <a:cs typeface="Times New Roman" panose="02020603050405020304" pitchFamily="18" charset="0"/>
              </a:rPr>
              <a:t>Shem, Ham, and Japheth(Gens 5:32)</a:t>
            </a:r>
          </a:p>
        </p:txBody>
      </p:sp>
    </p:spTree>
    <p:extLst>
      <p:ext uri="{BB962C8B-B14F-4D97-AF65-F5344CB8AC3E}">
        <p14:creationId xmlns:p14="http://schemas.microsoft.com/office/powerpoint/2010/main" val="84853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66E49-3EAB-4AE6-D98D-F03FA83EC46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8C50E3F-5FBD-F461-7C77-D237EACF1F45}"/>
              </a:ext>
            </a:extLst>
          </p:cNvPr>
          <p:cNvSpPr/>
          <p:nvPr/>
        </p:nvSpPr>
        <p:spPr>
          <a:xfrm>
            <a:off x="1791348" y="231028"/>
            <a:ext cx="298480" cy="584775"/>
          </a:xfrm>
          <a:prstGeom prst="rect">
            <a:avLst/>
          </a:prstGeom>
          <a:noFill/>
        </p:spPr>
        <p:txBody>
          <a:bodyPr wrap="non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3C3C2D3-D318-0143-E7CC-3D23C1738107}"/>
              </a:ext>
            </a:extLst>
          </p:cNvPr>
          <p:cNvSpPr/>
          <p:nvPr/>
        </p:nvSpPr>
        <p:spPr>
          <a:xfrm>
            <a:off x="949344" y="789546"/>
            <a:ext cx="10419833" cy="572464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endParaRPr lang="en-US" sz="3200" dirty="0">
              <a:latin typeface="Comic Sans MS" panose="030F0702030302020204" pitchFamily="66" charset="0"/>
            </a:endParaRPr>
          </a:p>
          <a:p>
            <a:pPr algn="just"/>
            <a:r>
              <a:rPr lang="en-US" sz="2800" dirty="0">
                <a:latin typeface="Times New Roman" panose="02020603050405020304" pitchFamily="18" charset="0"/>
                <a:cs typeface="Times New Roman" panose="02020603050405020304" pitchFamily="18" charset="0"/>
              </a:rPr>
              <a:t>[1] When man began to multiply on the face of the land and daughters were born to them, [2] the sons of God saw that the daughters of man were attractive. And they took as their wives any they chose. [3] Then the Lord said, “My Spirit shall not abide in man forever, for he is flesh: his days shall be 120 years.” [4] The Nephilim were on the earth in those days, and also afterward, when the sons of God came in to the daughters of man and they bore children to them. These were the mighty men who were of old, the men of renown. [5]  The Lord saw that the wickedness of man was great in the earth, and that every intention of the thoughts of his heart was only evil continually.</a:t>
            </a:r>
          </a:p>
          <a:p>
            <a:pPr algn="ctr"/>
            <a:r>
              <a:rPr lang="en-US" sz="2800" dirty="0">
                <a:latin typeface="Times New Roman" panose="02020603050405020304" pitchFamily="18" charset="0"/>
                <a:cs typeface="Times New Roman" panose="02020603050405020304" pitchFamily="18" charset="0"/>
              </a:rPr>
              <a:t> </a:t>
            </a:r>
            <a:endParaRPr lang="en-US" sz="2800" dirty="0">
              <a:latin typeface="Comic Sans MS" panose="030F0702030302020204" pitchFamily="66" charset="0"/>
            </a:endParaRPr>
          </a:p>
          <a:p>
            <a:pPr algn="ctr"/>
            <a:r>
              <a:rPr lang="en-US" sz="2600" dirty="0">
                <a:solidFill>
                  <a:srgbClr val="FF0000"/>
                </a:solidFill>
                <a:latin typeface="Times New Roman" panose="02020603050405020304" pitchFamily="18" charset="0"/>
                <a:cs typeface="Times New Roman" panose="02020603050405020304" pitchFamily="18" charset="0"/>
              </a:rPr>
              <a:t>Genesis 6:1- 6</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70BBA30-4B81-4D55-B2CC-0A93FBC9F561}"/>
              </a:ext>
            </a:extLst>
          </p:cNvPr>
          <p:cNvSpPr txBox="1"/>
          <p:nvPr/>
        </p:nvSpPr>
        <p:spPr>
          <a:xfrm>
            <a:off x="564468" y="176016"/>
            <a:ext cx="9918699" cy="58477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   “Wickedness and Corrupt practices abound on earth”</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53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8741F-D3AA-78BF-0EB8-9FD1C11AF8C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41AD3B4-5A4B-F3A8-B999-E4E89B8F2398}"/>
              </a:ext>
            </a:extLst>
          </p:cNvPr>
          <p:cNvSpPr/>
          <p:nvPr/>
        </p:nvSpPr>
        <p:spPr>
          <a:xfrm>
            <a:off x="1791348" y="231028"/>
            <a:ext cx="298480" cy="584775"/>
          </a:xfrm>
          <a:prstGeom prst="rect">
            <a:avLst/>
          </a:prstGeom>
          <a:noFill/>
        </p:spPr>
        <p:txBody>
          <a:bodyPr wrap="non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0C29BF2-4635-AC86-DA85-FA6B0BFF183E}"/>
              </a:ext>
            </a:extLst>
          </p:cNvPr>
          <p:cNvSpPr/>
          <p:nvPr/>
        </p:nvSpPr>
        <p:spPr>
          <a:xfrm>
            <a:off x="564468" y="1582340"/>
            <a:ext cx="10613571" cy="36933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endParaRPr lang="en-US" sz="2600" dirty="0">
              <a:latin typeface="Comic Sans MS" panose="030F0702030302020204" pitchFamily="66" charset="0"/>
            </a:endParaRPr>
          </a:p>
          <a:p>
            <a:pPr algn="just"/>
            <a:r>
              <a:rPr lang="en-US" altLang="zh-CN" sz="2600" dirty="0">
                <a:latin typeface="Times New Roman" panose="02020603050405020304" pitchFamily="18" charset="0"/>
                <a:cs typeface="Times New Roman" panose="02020603050405020304" pitchFamily="18" charset="0"/>
              </a:rPr>
              <a:t>[6] And the Lord regretted that he had made man on the earth, and it grieved him to his heart. </a:t>
            </a:r>
            <a:r>
              <a:rPr lang="en-US" sz="2600" dirty="0">
                <a:latin typeface="Times New Roman" panose="02020603050405020304" pitchFamily="18" charset="0"/>
                <a:cs typeface="Times New Roman" panose="02020603050405020304" pitchFamily="18" charset="0"/>
              </a:rPr>
              <a:t>[7] So the Lord said, “I will blot out man whom I have created from the face of the land, man and animals and creeping things and birds of the heavens, for I am sorry that I have made them.”</a:t>
            </a:r>
          </a:p>
          <a:p>
            <a:pPr algn="ctr"/>
            <a:r>
              <a:rPr lang="en-US" sz="2600" dirty="0">
                <a:latin typeface="Times New Roman" panose="02020603050405020304" pitchFamily="18" charset="0"/>
                <a:cs typeface="Times New Roman" panose="02020603050405020304" pitchFamily="18" charset="0"/>
              </a:rPr>
              <a:t> </a:t>
            </a:r>
          </a:p>
          <a:p>
            <a:pPr algn="just"/>
            <a:r>
              <a:rPr lang="en-US" sz="2600" dirty="0">
                <a:latin typeface="Times New Roman" panose="02020603050405020304" pitchFamily="18" charset="0"/>
                <a:cs typeface="Times New Roman" panose="02020603050405020304" pitchFamily="18" charset="0"/>
              </a:rPr>
              <a:t>[8] But Noah found favor in the eyes of the Lord. </a:t>
            </a:r>
          </a:p>
          <a:p>
            <a:pPr algn="ctr"/>
            <a:endParaRPr lang="en-US" sz="2600" dirty="0">
              <a:latin typeface="Comic Sans MS" panose="030F0702030302020204" pitchFamily="66" charset="0"/>
            </a:endParaRPr>
          </a:p>
          <a:p>
            <a:pPr algn="ctr"/>
            <a:r>
              <a:rPr lang="en-US" sz="2600" dirty="0">
                <a:solidFill>
                  <a:srgbClr val="FF0000"/>
                </a:solidFill>
                <a:latin typeface="Times New Roman" panose="02020603050405020304" pitchFamily="18" charset="0"/>
                <a:cs typeface="Times New Roman" panose="02020603050405020304" pitchFamily="18" charset="0"/>
              </a:rPr>
              <a:t>Genesis 6:6- 8</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99E9A18-7966-7F9F-43A4-C508E253EE2B}"/>
              </a:ext>
            </a:extLst>
          </p:cNvPr>
          <p:cNvSpPr txBox="1"/>
          <p:nvPr/>
        </p:nvSpPr>
        <p:spPr>
          <a:xfrm>
            <a:off x="564468" y="204771"/>
            <a:ext cx="9918699" cy="58477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       “God’s judgement on the earth” – Gens 6:7-8</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85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CD697-DA03-888D-A033-1168B78D10E9}"/>
              </a:ext>
            </a:extLst>
          </p:cNvPr>
          <p:cNvSpPr>
            <a:spLocks noGrp="1"/>
          </p:cNvSpPr>
          <p:nvPr>
            <p:ph type="title"/>
          </p:nvPr>
        </p:nvSpPr>
        <p:spPr>
          <a:xfrm>
            <a:off x="132840" y="1879017"/>
            <a:ext cx="11498580" cy="3726180"/>
          </a:xfrm>
        </p:spPr>
        <p:txBody>
          <a:bodyPr>
            <a:noAutofit/>
          </a:bodyPr>
          <a:lstStyle/>
          <a:p>
            <a:pPr algn="just"/>
            <a:r>
              <a:rPr lang="en-US" altLang="zh-CN" sz="3200" dirty="0">
                <a:latin typeface="Times New Roman" panose="02020603050405020304" pitchFamily="18" charset="0"/>
                <a:cs typeface="Times New Roman" panose="02020603050405020304" pitchFamily="18" charset="0"/>
              </a:rPr>
              <a:t>[15]  Do not love the world or the things in the world. If anyone loves the world, the love of the Father is not in him. [16] For all that is in the world—the desires of the flesh and the desires of the eyes and pride of life—is not from the Father but is from the world.”</a:t>
            </a:r>
            <a:endParaRPr lang="zh-CN" altLang="en-US" sz="3200" dirty="0">
              <a:latin typeface="Times New Roman" panose="02020603050405020304" pitchFamily="18" charset="0"/>
              <a:cs typeface="Times New Roman" panose="02020603050405020304" pitchFamily="18" charset="0"/>
            </a:endParaRPr>
          </a:p>
        </p:txBody>
      </p:sp>
      <p:sp>
        <p:nvSpPr>
          <p:cNvPr id="3" name="Title 4">
            <a:extLst>
              <a:ext uri="{FF2B5EF4-FFF2-40B4-BE49-F238E27FC236}">
                <a16:creationId xmlns:a16="http://schemas.microsoft.com/office/drawing/2014/main" id="{C487D059-A98F-4E94-9601-E049AB358025}"/>
              </a:ext>
            </a:extLst>
          </p:cNvPr>
          <p:cNvSpPr txBox="1">
            <a:spLocks/>
          </p:cNvSpPr>
          <p:nvPr/>
        </p:nvSpPr>
        <p:spPr>
          <a:xfrm>
            <a:off x="478200" y="221646"/>
            <a:ext cx="10267764" cy="905522"/>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Why did God choose Noah- Gens 6</a:t>
            </a:r>
            <a:r>
              <a:rPr lang="en-US" altLang="zh-CN" dirty="0"/>
              <a:t>:8-10 </a:t>
            </a:r>
            <a:endParaRPr lang="zh-CN" alt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205FE19-013C-4BF3-E378-3E03D9281831}"/>
              </a:ext>
            </a:extLst>
          </p:cNvPr>
          <p:cNvSpPr txBox="1"/>
          <p:nvPr/>
        </p:nvSpPr>
        <p:spPr>
          <a:xfrm>
            <a:off x="245388" y="5699485"/>
            <a:ext cx="7471410" cy="523220"/>
          </a:xfrm>
          <a:prstGeom prst="rect">
            <a:avLst/>
          </a:prstGeom>
          <a:noFill/>
        </p:spPr>
        <p:txBody>
          <a:bodyPr wrap="square" rtlCol="0">
            <a:spAutoFit/>
          </a:bodyPr>
          <a:lstStyle/>
          <a:p>
            <a:r>
              <a:rPr lang="en-US" altLang="zh-CN" sz="2800" dirty="0">
                <a:highlight>
                  <a:srgbClr val="FFFF00"/>
                </a:highlight>
                <a:latin typeface="Times New Roman" panose="02020603050405020304" pitchFamily="18" charset="0"/>
                <a:cs typeface="Times New Roman" panose="02020603050405020304" pitchFamily="18" charset="0"/>
              </a:rPr>
              <a:t>Further Reading: Cols 3:2, Psalms 1:1-3, Phil 2:15</a:t>
            </a:r>
            <a:endParaRPr lang="zh-CN" altLang="en-US" sz="2800" dirty="0">
              <a:highlight>
                <a:srgbClr val="FFFF00"/>
              </a:highlight>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id="{241C8C9D-3E10-0A1C-0596-68F275DB6757}"/>
              </a:ext>
            </a:extLst>
          </p:cNvPr>
          <p:cNvSpPr txBox="1">
            <a:spLocks/>
          </p:cNvSpPr>
          <p:nvPr/>
        </p:nvSpPr>
        <p:spPr>
          <a:xfrm>
            <a:off x="205131" y="1511017"/>
            <a:ext cx="8041952" cy="723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highlight>
                  <a:srgbClr val="FFFF00"/>
                </a:highlight>
                <a:latin typeface="Times New Roman" panose="02020603050405020304" pitchFamily="18" charset="0"/>
                <a:cs typeface="Times New Roman" panose="02020603050405020304" pitchFamily="18" charset="0"/>
              </a:rPr>
              <a:t>We are in the world but not of this world– 1 John 2:15</a:t>
            </a:r>
            <a:endParaRPr lang="zh-CN" altLang="en-US" sz="28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9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AC4F0-6876-FB69-0C94-D821C7253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89E92-F6FC-3461-6474-F2611EC99F5B}"/>
              </a:ext>
            </a:extLst>
          </p:cNvPr>
          <p:cNvSpPr>
            <a:spLocks noGrp="1"/>
          </p:cNvSpPr>
          <p:nvPr>
            <p:ph type="title"/>
          </p:nvPr>
        </p:nvSpPr>
        <p:spPr>
          <a:xfrm>
            <a:off x="210881" y="1759298"/>
            <a:ext cx="11639054" cy="4333906"/>
          </a:xfrm>
        </p:spPr>
        <p:txBody>
          <a:bodyPr>
            <a:noAutofit/>
          </a:bodyPr>
          <a:lstStyle/>
          <a:p>
            <a:pPr algn="just"/>
            <a:r>
              <a:rPr lang="en-US" altLang="zh-CN" sz="3200" dirty="0">
                <a:latin typeface="Times New Roman" panose="02020603050405020304" pitchFamily="18" charset="0"/>
                <a:cs typeface="Times New Roman" panose="02020603050405020304" pitchFamily="18" charset="0"/>
              </a:rPr>
              <a:t>[17] For behold, I will bring a flood of waters upon the earth to destroy all flesh in which is the breath of life under heaven. Everything that is on the earth shall die. [18] But I will establish my covenant with you, and you shall come into the ark, you, your sons, your wife, and your sons’ wives with you. [19] And of every living thing of all flesh, you shall bring two of every sort into the ark to keep them alive with you. They shall be male and female. [20] Of the birds according to their kinds, and of the animals according to their kinds, of every creeping thing of the ground, according to its kind, two of every sort shall come in to you to keep them alive.</a:t>
            </a:r>
            <a:endParaRPr lang="zh-CN" altLang="en-US" sz="3200" dirty="0">
              <a:latin typeface="Times New Roman" panose="02020603050405020304" pitchFamily="18" charset="0"/>
              <a:cs typeface="Times New Roman" panose="02020603050405020304" pitchFamily="18" charset="0"/>
            </a:endParaRPr>
          </a:p>
        </p:txBody>
      </p:sp>
      <p:sp>
        <p:nvSpPr>
          <p:cNvPr id="3" name="Title 4">
            <a:extLst>
              <a:ext uri="{FF2B5EF4-FFF2-40B4-BE49-F238E27FC236}">
                <a16:creationId xmlns:a16="http://schemas.microsoft.com/office/drawing/2014/main" id="{F3696344-5E28-2989-0C77-0B64C90BC900}"/>
              </a:ext>
            </a:extLst>
          </p:cNvPr>
          <p:cNvSpPr txBox="1">
            <a:spLocks/>
          </p:cNvSpPr>
          <p:nvPr/>
        </p:nvSpPr>
        <p:spPr>
          <a:xfrm>
            <a:off x="205131" y="68915"/>
            <a:ext cx="10267764" cy="905522"/>
          </a:xfrm>
          <a:prstGeom prst="rect">
            <a:avLst/>
          </a:prstGeom>
          <a:solidFill>
            <a:schemeClr val="accent1"/>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God’s Judgement and Salvation- Gens 6</a:t>
            </a:r>
            <a:r>
              <a:rPr lang="en-US" altLang="zh-CN" dirty="0"/>
              <a:t>:17-20 </a:t>
            </a:r>
            <a:endParaRPr lang="zh-CN" alt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8F3E3A6-EDC2-476B-1850-26E3F7432369}"/>
              </a:ext>
            </a:extLst>
          </p:cNvPr>
          <p:cNvSpPr txBox="1"/>
          <p:nvPr/>
        </p:nvSpPr>
        <p:spPr>
          <a:xfrm>
            <a:off x="195761" y="6219857"/>
            <a:ext cx="9306929" cy="523220"/>
          </a:xfrm>
          <a:prstGeom prst="rect">
            <a:avLst/>
          </a:prstGeom>
          <a:noFill/>
        </p:spPr>
        <p:txBody>
          <a:bodyPr wrap="square" rtlCol="0">
            <a:spAutoFit/>
          </a:bodyPr>
          <a:lstStyle/>
          <a:p>
            <a:r>
              <a:rPr lang="en-US" altLang="zh-CN" sz="2800" dirty="0">
                <a:highlight>
                  <a:srgbClr val="FFFF00"/>
                </a:highlight>
                <a:latin typeface="Times New Roman" panose="02020603050405020304" pitchFamily="18" charset="0"/>
                <a:cs typeface="Times New Roman" panose="02020603050405020304" pitchFamily="18" charset="0"/>
              </a:rPr>
              <a:t>Further Reading: Is 33:22, 2 Tim 4:8, Roms 2:5-6,Rev 20;11-12</a:t>
            </a:r>
            <a:endParaRPr lang="zh-CN" altLang="en-US" sz="2800" dirty="0">
              <a:highlight>
                <a:srgbClr val="FFFF00"/>
              </a:highlight>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id="{D13D3967-C72E-6454-5807-8B6B795DC802}"/>
              </a:ext>
            </a:extLst>
          </p:cNvPr>
          <p:cNvSpPr txBox="1">
            <a:spLocks/>
          </p:cNvSpPr>
          <p:nvPr/>
        </p:nvSpPr>
        <p:spPr>
          <a:xfrm>
            <a:off x="247291" y="977890"/>
            <a:ext cx="5983114" cy="723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dirty="0">
                <a:highlight>
                  <a:srgbClr val="FFFF00"/>
                </a:highlight>
                <a:latin typeface="Times New Roman" panose="02020603050405020304" pitchFamily="18" charset="0"/>
                <a:cs typeface="Times New Roman" panose="02020603050405020304" pitchFamily="18" charset="0"/>
              </a:rPr>
              <a:t>God, the righteous Judge – Psalms 9:7-8</a:t>
            </a:r>
            <a:endParaRPr lang="zh-CN" altLang="en-US" sz="28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16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4A8828-A363-452C-2D2C-4051F034DE68}"/>
              </a:ext>
            </a:extLst>
          </p:cNvPr>
          <p:cNvSpPr txBox="1"/>
          <p:nvPr/>
        </p:nvSpPr>
        <p:spPr>
          <a:xfrm>
            <a:off x="292367" y="58103"/>
            <a:ext cx="9918699" cy="58477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   Character Study: “Lessons from NOAH”</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3" name="Title 4">
            <a:extLst>
              <a:ext uri="{FF2B5EF4-FFF2-40B4-BE49-F238E27FC236}">
                <a16:creationId xmlns:a16="http://schemas.microsoft.com/office/drawing/2014/main" id="{BE50438C-5BA9-FD6D-46DD-30E96B17A119}"/>
              </a:ext>
            </a:extLst>
          </p:cNvPr>
          <p:cNvSpPr txBox="1">
            <a:spLocks/>
          </p:cNvSpPr>
          <p:nvPr/>
        </p:nvSpPr>
        <p:spPr>
          <a:xfrm>
            <a:off x="206099" y="1063741"/>
            <a:ext cx="11377975" cy="58477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just">
              <a:buFont typeface="Wingdings" panose="05000000000000000000" pitchFamily="2" charset="2"/>
              <a:buChar char="l"/>
            </a:pPr>
            <a:r>
              <a:rPr lang="en-US" altLang="zh-CN" sz="2800" b="1" dirty="0">
                <a:solidFill>
                  <a:srgbClr val="000000"/>
                </a:solidFill>
                <a:latin typeface="Times New Roman" panose="02020603050405020304" pitchFamily="18" charset="0"/>
                <a:cs typeface="Times New Roman" panose="02020603050405020304" pitchFamily="18" charset="0"/>
              </a:rPr>
              <a:t>A call to stand out (Gens 6:8-9) – Deut 14:2, Roms 12:1-2, 1 Peter 2:9</a:t>
            </a:r>
          </a:p>
        </p:txBody>
      </p:sp>
      <p:sp>
        <p:nvSpPr>
          <p:cNvPr id="4" name="Title 4">
            <a:extLst>
              <a:ext uri="{FF2B5EF4-FFF2-40B4-BE49-F238E27FC236}">
                <a16:creationId xmlns:a16="http://schemas.microsoft.com/office/drawing/2014/main" id="{E28DC717-5B56-8114-8A74-283BEBF73B15}"/>
              </a:ext>
            </a:extLst>
          </p:cNvPr>
          <p:cNvSpPr txBox="1">
            <a:spLocks/>
          </p:cNvSpPr>
          <p:nvPr/>
        </p:nvSpPr>
        <p:spPr>
          <a:xfrm>
            <a:off x="206099" y="1878326"/>
            <a:ext cx="11377975" cy="58477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just">
              <a:buFont typeface="Wingdings" panose="05000000000000000000" pitchFamily="2" charset="2"/>
              <a:buChar char="l"/>
            </a:pPr>
            <a:r>
              <a:rPr lang="en-US" altLang="zh-CN" sz="2800" b="1" dirty="0">
                <a:solidFill>
                  <a:srgbClr val="000000"/>
                </a:solidFill>
                <a:latin typeface="Times New Roman" panose="02020603050405020304" pitchFamily="18" charset="0"/>
                <a:cs typeface="Times New Roman" panose="02020603050405020304" pitchFamily="18" charset="0"/>
              </a:rPr>
              <a:t>Complete Obedience (Gens 6:22) –1 Sam 15:22</a:t>
            </a:r>
          </a:p>
        </p:txBody>
      </p:sp>
      <p:sp>
        <p:nvSpPr>
          <p:cNvPr id="8" name="Title 4">
            <a:extLst>
              <a:ext uri="{FF2B5EF4-FFF2-40B4-BE49-F238E27FC236}">
                <a16:creationId xmlns:a16="http://schemas.microsoft.com/office/drawing/2014/main" id="{BCBE72E2-6076-97CC-0602-52B6AE44E186}"/>
              </a:ext>
            </a:extLst>
          </p:cNvPr>
          <p:cNvSpPr txBox="1">
            <a:spLocks/>
          </p:cNvSpPr>
          <p:nvPr/>
        </p:nvSpPr>
        <p:spPr>
          <a:xfrm>
            <a:off x="206099" y="2727015"/>
            <a:ext cx="11377975" cy="58477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just">
              <a:buFont typeface="Wingdings" panose="05000000000000000000" pitchFamily="2" charset="2"/>
              <a:buChar char="l"/>
            </a:pPr>
            <a:r>
              <a:rPr lang="en-US" altLang="zh-CN" sz="2800" b="1" dirty="0">
                <a:solidFill>
                  <a:srgbClr val="000000"/>
                </a:solidFill>
                <a:latin typeface="Times New Roman" panose="02020603050405020304" pitchFamily="18" charset="0"/>
                <a:cs typeface="Times New Roman" panose="02020603050405020304" pitchFamily="18" charset="0"/>
              </a:rPr>
              <a:t>Faith in God (Gens 7:1-5) - Hebs 11:7, 1 Thess 5:24</a:t>
            </a:r>
          </a:p>
        </p:txBody>
      </p:sp>
      <p:sp>
        <p:nvSpPr>
          <p:cNvPr id="11" name="Title 4">
            <a:extLst>
              <a:ext uri="{FF2B5EF4-FFF2-40B4-BE49-F238E27FC236}">
                <a16:creationId xmlns:a16="http://schemas.microsoft.com/office/drawing/2014/main" id="{C4B83D85-94C2-BC80-6F0C-6FC4FC0CF5AB}"/>
              </a:ext>
            </a:extLst>
          </p:cNvPr>
          <p:cNvSpPr txBox="1">
            <a:spLocks/>
          </p:cNvSpPr>
          <p:nvPr/>
        </p:nvSpPr>
        <p:spPr>
          <a:xfrm>
            <a:off x="206099" y="3597684"/>
            <a:ext cx="11377975" cy="58477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just">
              <a:buFont typeface="Wingdings" panose="05000000000000000000" pitchFamily="2" charset="2"/>
              <a:buChar char="l"/>
            </a:pPr>
            <a:r>
              <a:rPr lang="en-US" altLang="zh-CN" sz="2800" b="1" dirty="0">
                <a:solidFill>
                  <a:srgbClr val="000000"/>
                </a:solidFill>
                <a:latin typeface="Times New Roman" panose="02020603050405020304" pitchFamily="18" charset="0"/>
                <a:cs typeface="Times New Roman" panose="02020603050405020304" pitchFamily="18" charset="0"/>
              </a:rPr>
              <a:t>Waiting on God (7:11-24) – Is 40:29-31, Ps 27:14, </a:t>
            </a:r>
            <a:r>
              <a:rPr lang="en-US" altLang="zh-CN" sz="2800" b="1" dirty="0" err="1">
                <a:solidFill>
                  <a:srgbClr val="000000"/>
                </a:solidFill>
                <a:latin typeface="Times New Roman" panose="02020603050405020304" pitchFamily="18" charset="0"/>
                <a:cs typeface="Times New Roman" panose="02020603050405020304" pitchFamily="18" charset="0"/>
              </a:rPr>
              <a:t>Roms</a:t>
            </a:r>
            <a:r>
              <a:rPr lang="en-US" altLang="zh-CN" sz="2800" b="1" dirty="0">
                <a:solidFill>
                  <a:srgbClr val="000000"/>
                </a:solidFill>
                <a:latin typeface="Times New Roman" panose="02020603050405020304" pitchFamily="18" charset="0"/>
                <a:cs typeface="Times New Roman" panose="02020603050405020304" pitchFamily="18" charset="0"/>
              </a:rPr>
              <a:t> 8:25</a:t>
            </a:r>
          </a:p>
        </p:txBody>
      </p:sp>
      <p:sp>
        <p:nvSpPr>
          <p:cNvPr id="14" name="Title 4">
            <a:extLst>
              <a:ext uri="{FF2B5EF4-FFF2-40B4-BE49-F238E27FC236}">
                <a16:creationId xmlns:a16="http://schemas.microsoft.com/office/drawing/2014/main" id="{50D73026-A01A-8D6A-7277-526C5BA152E1}"/>
              </a:ext>
            </a:extLst>
          </p:cNvPr>
          <p:cNvSpPr txBox="1">
            <a:spLocks/>
          </p:cNvSpPr>
          <p:nvPr/>
        </p:nvSpPr>
        <p:spPr>
          <a:xfrm>
            <a:off x="206099" y="4447749"/>
            <a:ext cx="11377975" cy="58477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just">
              <a:buFont typeface="Wingdings" panose="05000000000000000000" pitchFamily="2" charset="2"/>
              <a:buChar char="l"/>
            </a:pPr>
            <a:r>
              <a:rPr lang="en-US" altLang="zh-CN" sz="2800" b="1" dirty="0">
                <a:solidFill>
                  <a:srgbClr val="000000"/>
                </a:solidFill>
                <a:latin typeface="Times New Roman" panose="02020603050405020304" pitchFamily="18" charset="0"/>
                <a:cs typeface="Times New Roman" panose="02020603050405020304" pitchFamily="18" charset="0"/>
              </a:rPr>
              <a:t>God Mercy and Salvation (Gens 8:1) – Lams 3:22-23, Ps 103:8-12</a:t>
            </a:r>
          </a:p>
        </p:txBody>
      </p:sp>
      <p:sp>
        <p:nvSpPr>
          <p:cNvPr id="15" name="Title 4">
            <a:extLst>
              <a:ext uri="{FF2B5EF4-FFF2-40B4-BE49-F238E27FC236}">
                <a16:creationId xmlns:a16="http://schemas.microsoft.com/office/drawing/2014/main" id="{9F018D6D-F286-EA0C-132B-D4FE9C61D753}"/>
              </a:ext>
            </a:extLst>
          </p:cNvPr>
          <p:cNvSpPr txBox="1">
            <a:spLocks/>
          </p:cNvSpPr>
          <p:nvPr/>
        </p:nvSpPr>
        <p:spPr>
          <a:xfrm>
            <a:off x="206099" y="5305058"/>
            <a:ext cx="11377975" cy="58477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just">
              <a:buFont typeface="Wingdings" panose="05000000000000000000" pitchFamily="2" charset="2"/>
              <a:buChar char="l"/>
            </a:pPr>
            <a:r>
              <a:rPr lang="en-US" altLang="zh-CN" sz="2800" b="1" dirty="0">
                <a:solidFill>
                  <a:srgbClr val="000000"/>
                </a:solidFill>
                <a:latin typeface="Times New Roman" panose="02020603050405020304" pitchFamily="18" charset="0"/>
                <a:cs typeface="Times New Roman" panose="02020603050405020304" pitchFamily="18" charset="0"/>
              </a:rPr>
              <a:t>God honors Sacrifice (Gens 8:20-22) – Hebs 13:15 Ps 50:23</a:t>
            </a:r>
          </a:p>
        </p:txBody>
      </p:sp>
      <p:sp>
        <p:nvSpPr>
          <p:cNvPr id="16" name="Title 4">
            <a:extLst>
              <a:ext uri="{FF2B5EF4-FFF2-40B4-BE49-F238E27FC236}">
                <a16:creationId xmlns:a16="http://schemas.microsoft.com/office/drawing/2014/main" id="{20C14F9A-A636-4E7A-EC93-C4D39F0948FF}"/>
              </a:ext>
            </a:extLst>
          </p:cNvPr>
          <p:cNvSpPr txBox="1">
            <a:spLocks/>
          </p:cNvSpPr>
          <p:nvPr/>
        </p:nvSpPr>
        <p:spPr>
          <a:xfrm>
            <a:off x="206099" y="6092313"/>
            <a:ext cx="11377975" cy="58477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just">
              <a:buFont typeface="Wingdings" panose="05000000000000000000" pitchFamily="2" charset="2"/>
              <a:buChar char="l"/>
            </a:pPr>
            <a:r>
              <a:rPr lang="en-US" altLang="zh-CN" sz="2800" b="1" dirty="0">
                <a:solidFill>
                  <a:srgbClr val="000000"/>
                </a:solidFill>
                <a:latin typeface="Times New Roman" panose="02020603050405020304" pitchFamily="18" charset="0"/>
                <a:cs typeface="Times New Roman" panose="02020603050405020304" pitchFamily="18" charset="0"/>
              </a:rPr>
              <a:t>A new beginning , a new covenant (Gens 9:8-17) – Jer 31:31-33</a:t>
            </a:r>
          </a:p>
        </p:txBody>
      </p:sp>
    </p:spTree>
    <p:extLst>
      <p:ext uri="{BB962C8B-B14F-4D97-AF65-F5344CB8AC3E}">
        <p14:creationId xmlns:p14="http://schemas.microsoft.com/office/powerpoint/2010/main" val="216005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11"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9CB2C-1D9B-10C8-0F7D-FA3CC038091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6B9D20F-43AA-FE1C-6DBA-E3ECE49DC975}"/>
              </a:ext>
            </a:extLst>
          </p:cNvPr>
          <p:cNvSpPr/>
          <p:nvPr/>
        </p:nvSpPr>
        <p:spPr>
          <a:xfrm>
            <a:off x="1791348" y="231028"/>
            <a:ext cx="298480" cy="584775"/>
          </a:xfrm>
          <a:prstGeom prst="rect">
            <a:avLst/>
          </a:prstGeom>
          <a:noFill/>
        </p:spPr>
        <p:txBody>
          <a:bodyPr wrap="non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856AE22-5847-6564-0F11-84B0187E9B60}"/>
              </a:ext>
            </a:extLst>
          </p:cNvPr>
          <p:cNvSpPr txBox="1"/>
          <p:nvPr/>
        </p:nvSpPr>
        <p:spPr>
          <a:xfrm>
            <a:off x="376207" y="231027"/>
            <a:ext cx="9918699" cy="58477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   Retrospect…Are we ready for “The day of the Lord” ?</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ED8F2DA-6573-0666-8BF4-91ADCF48AB64}"/>
              </a:ext>
            </a:extLst>
          </p:cNvPr>
          <p:cNvSpPr/>
          <p:nvPr/>
        </p:nvSpPr>
        <p:spPr>
          <a:xfrm>
            <a:off x="1116975" y="978801"/>
            <a:ext cx="8321588"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en-US" sz="5400" dirty="0">
                <a:latin typeface="Times New Roman" panose="02020603050405020304" pitchFamily="18" charset="0"/>
                <a:cs typeface="Times New Roman" panose="02020603050405020304" pitchFamily="18" charset="0"/>
              </a:rPr>
              <a:t>“</a:t>
            </a:r>
            <a:r>
              <a:rPr lang="en-US" sz="5400" dirty="0">
                <a:solidFill>
                  <a:srgbClr val="FF0000"/>
                </a:solidFill>
                <a:latin typeface="Times New Roman" panose="02020603050405020304" pitchFamily="18" charset="0"/>
                <a:cs typeface="Times New Roman" panose="02020603050405020304" pitchFamily="18" charset="0"/>
              </a:rPr>
              <a:t>The Day of the Lord</a:t>
            </a:r>
            <a:r>
              <a:rPr lang="en-US" sz="5400" dirty="0">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69388BFD-4C79-9723-F99C-428956288973}"/>
              </a:ext>
            </a:extLst>
          </p:cNvPr>
          <p:cNvSpPr/>
          <p:nvPr/>
        </p:nvSpPr>
        <p:spPr>
          <a:xfrm>
            <a:off x="5681772" y="1856075"/>
            <a:ext cx="6510228" cy="427809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endParaRPr lang="en-US" sz="3200" dirty="0">
              <a:latin typeface="Comic Sans MS" panose="030F0702030302020204" pitchFamily="66" charset="0"/>
            </a:endParaRPr>
          </a:p>
          <a:p>
            <a:pPr algn="ctr"/>
            <a:r>
              <a:rPr lang="en-US" sz="2400" dirty="0">
                <a:latin typeface="Times New Roman" panose="02020603050405020304" pitchFamily="18" charset="0"/>
                <a:cs typeface="Times New Roman" panose="02020603050405020304" pitchFamily="18" charset="0"/>
              </a:rPr>
              <a:t>” [37] For as were the days of Noah, so will be the coming of the Son of Man. </a:t>
            </a:r>
          </a:p>
          <a:p>
            <a:pPr algn="ctr"/>
            <a:r>
              <a:rPr lang="en-US" sz="2400" dirty="0">
                <a:latin typeface="Times New Roman" panose="02020603050405020304" pitchFamily="18" charset="0"/>
                <a:cs typeface="Times New Roman" panose="02020603050405020304" pitchFamily="18" charset="0"/>
              </a:rPr>
              <a:t>[38] For as in those days before the flood they were eating and drinking, marrying and giving in marriage, until the day when Noah entered the ark, </a:t>
            </a:r>
          </a:p>
          <a:p>
            <a:pPr algn="ctr"/>
            <a:r>
              <a:rPr lang="en-US" sz="2400" dirty="0">
                <a:latin typeface="Times New Roman" panose="02020603050405020304" pitchFamily="18" charset="0"/>
                <a:cs typeface="Times New Roman" panose="02020603050405020304" pitchFamily="18" charset="0"/>
              </a:rPr>
              <a:t>[39] and they were unaware until the flood came and swept them all away, so will be the coming of the Son of Man”. </a:t>
            </a:r>
          </a:p>
          <a:p>
            <a:pPr algn="ctr"/>
            <a:endParaRPr lang="en-US" sz="2400" dirty="0">
              <a:latin typeface="Comic Sans MS" panose="030F0702030302020204" pitchFamily="66" charset="0"/>
            </a:endParaRPr>
          </a:p>
          <a:p>
            <a:pPr algn="ctr"/>
            <a:r>
              <a:rPr lang="en-US" sz="2400" dirty="0">
                <a:solidFill>
                  <a:srgbClr val="FF0000"/>
                </a:solidFill>
                <a:latin typeface="Times New Roman" panose="02020603050405020304" pitchFamily="18" charset="0"/>
                <a:cs typeface="Times New Roman" panose="02020603050405020304" pitchFamily="18" charset="0"/>
              </a:rPr>
              <a:t>Matthew 24:37-39</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5BCC051-CAF2-BFF0-0E58-F981E2724F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536" y="2166722"/>
            <a:ext cx="5400136" cy="3967447"/>
          </a:xfrm>
          <a:prstGeom prst="rect">
            <a:avLst/>
          </a:prstGeom>
        </p:spPr>
      </p:pic>
      <p:sp>
        <p:nvSpPr>
          <p:cNvPr id="7" name="Title 6">
            <a:extLst>
              <a:ext uri="{FF2B5EF4-FFF2-40B4-BE49-F238E27FC236}">
                <a16:creationId xmlns:a16="http://schemas.microsoft.com/office/drawing/2014/main" id="{8CF9F218-464A-9B46-D996-B893740BE691}"/>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81785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3403131C-B0DC-03A2-633B-1E832CEBA7FF}"/>
              </a:ext>
            </a:extLst>
          </p:cNvPr>
          <p:cNvSpPr txBox="1">
            <a:spLocks/>
          </p:cNvSpPr>
          <p:nvPr/>
        </p:nvSpPr>
        <p:spPr>
          <a:xfrm>
            <a:off x="420047" y="359062"/>
            <a:ext cx="10750185" cy="564790"/>
          </a:xfrm>
          <a:prstGeom prst="rect">
            <a:avLst/>
          </a:prstGeom>
          <a:solidFill>
            <a:schemeClr val="accent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latin typeface="Times New Roman" panose="02020603050405020304" pitchFamily="18" charset="0"/>
                <a:cs typeface="Times New Roman" panose="02020603050405020304" pitchFamily="18" charset="0"/>
              </a:rPr>
              <a:t>Jesus Christ the symbol of the divine ark – Acts 4:12</a:t>
            </a:r>
            <a:endParaRPr lang="zh-CN" altLang="en-US" sz="36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AC9E9CB-EEB3-86BD-0F4F-1F2C72DEEF52}"/>
              </a:ext>
            </a:extLst>
          </p:cNvPr>
          <p:cNvSpPr/>
          <p:nvPr/>
        </p:nvSpPr>
        <p:spPr>
          <a:xfrm>
            <a:off x="420047" y="5836116"/>
            <a:ext cx="10027710"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en-US" altLang="zh-CN" sz="2800" dirty="0">
                <a:highlight>
                  <a:srgbClr val="FFFF00"/>
                </a:highlight>
                <a:latin typeface="Times New Roman" panose="02020603050405020304" pitchFamily="18" charset="0"/>
                <a:cs typeface="Times New Roman" panose="02020603050405020304" pitchFamily="18" charset="0"/>
              </a:rPr>
              <a:t>Jesus Christ came so we can be Saved from judgement of the world.. Come into the ark!</a:t>
            </a:r>
          </a:p>
        </p:txBody>
      </p:sp>
      <p:pic>
        <p:nvPicPr>
          <p:cNvPr id="2" name="Picture 1">
            <a:extLst>
              <a:ext uri="{FF2B5EF4-FFF2-40B4-BE49-F238E27FC236}">
                <a16:creationId xmlns:a16="http://schemas.microsoft.com/office/drawing/2014/main" id="{966313CB-705B-2FF1-6F81-370DC0487529}"/>
              </a:ext>
            </a:extLst>
          </p:cNvPr>
          <p:cNvPicPr>
            <a:picLocks noChangeAspect="1"/>
          </p:cNvPicPr>
          <p:nvPr/>
        </p:nvPicPr>
        <p:blipFill>
          <a:blip r:embed="rId3"/>
          <a:stretch>
            <a:fillRect/>
          </a:stretch>
        </p:blipFill>
        <p:spPr>
          <a:xfrm>
            <a:off x="420047" y="1677135"/>
            <a:ext cx="6784310" cy="3822546"/>
          </a:xfrm>
          <a:prstGeom prst="rect">
            <a:avLst/>
          </a:prstGeom>
        </p:spPr>
      </p:pic>
      <p:sp>
        <p:nvSpPr>
          <p:cNvPr id="5" name="Rectangle 4">
            <a:extLst>
              <a:ext uri="{FF2B5EF4-FFF2-40B4-BE49-F238E27FC236}">
                <a16:creationId xmlns:a16="http://schemas.microsoft.com/office/drawing/2014/main" id="{4A39B8AD-D4ED-F22E-E6DD-CB30204A682A}"/>
              </a:ext>
            </a:extLst>
          </p:cNvPr>
          <p:cNvSpPr/>
          <p:nvPr/>
        </p:nvSpPr>
        <p:spPr>
          <a:xfrm>
            <a:off x="7204357" y="2618912"/>
            <a:ext cx="4980619" cy="19389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en-US" altLang="zh-CN" sz="2400" dirty="0">
                <a:latin typeface="Comic Sans MS" panose="030F0702030302020204" pitchFamily="66" charset="0"/>
              </a:rPr>
              <a:t>[8] but God shows his love for us in that while we were still sinners, </a:t>
            </a:r>
          </a:p>
          <a:p>
            <a:pPr algn="ctr"/>
            <a:r>
              <a:rPr lang="en-US" altLang="zh-CN" sz="2400" dirty="0">
                <a:latin typeface="Comic Sans MS" panose="030F0702030302020204" pitchFamily="66" charset="0"/>
              </a:rPr>
              <a:t>Christ died for us.</a:t>
            </a:r>
          </a:p>
          <a:p>
            <a:pPr algn="ctr"/>
            <a:endParaRPr lang="en-US" altLang="zh-CN" sz="2400" b="1" dirty="0">
              <a:solidFill>
                <a:srgbClr val="FF0000"/>
              </a:solidFill>
              <a:latin typeface="Comic Sans MS" panose="030F0702030302020204" pitchFamily="66" charset="0"/>
              <a:ea typeface="ＭＳ Ｐゴシック" panose="020B0600070205080204" pitchFamily="34" charset="-128"/>
              <a:cs typeface="Times New Roman" panose="02020603050405020304" pitchFamily="18" charset="0"/>
            </a:endParaRPr>
          </a:p>
          <a:p>
            <a:pPr algn="ctr"/>
            <a:r>
              <a:rPr lang="en-US" altLang="zh-CN" sz="2400" b="1" dirty="0">
                <a:solidFill>
                  <a:srgbClr val="FF0000"/>
                </a:solidFill>
                <a:latin typeface="Comic Sans MS" panose="030F0702030302020204" pitchFamily="66" charset="0"/>
                <a:ea typeface="ＭＳ Ｐゴシック" panose="020B0600070205080204" pitchFamily="34" charset="-128"/>
                <a:cs typeface="Times New Roman" panose="02020603050405020304" pitchFamily="18" charset="0"/>
              </a:rPr>
              <a:t>Romans</a:t>
            </a:r>
            <a:r>
              <a:rPr kumimoji="0" lang="en-US" altLang="zh-CN" sz="2400" b="1" i="0" u="none" strike="noStrike" kern="1200" cap="none" spc="0" normalizeH="0" baseline="0" noProof="0" dirty="0">
                <a:ln>
                  <a:noFill/>
                </a:ln>
                <a:solidFill>
                  <a:srgbClr val="FF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lang="en-US" altLang="zh-CN" sz="2400" b="1" dirty="0">
                <a:solidFill>
                  <a:srgbClr val="FF0000"/>
                </a:solidFill>
                <a:latin typeface="Comic Sans MS" panose="030F0702030302020204" pitchFamily="66" charset="0"/>
                <a:ea typeface="ＭＳ Ｐゴシック" panose="020B0600070205080204" pitchFamily="34" charset="-128"/>
                <a:cs typeface="Times New Roman" panose="02020603050405020304" pitchFamily="18" charset="0"/>
              </a:rPr>
              <a:t>5</a:t>
            </a:r>
            <a:r>
              <a:rPr kumimoji="0" lang="en-US" altLang="zh-CN" sz="2400" b="1" i="0" u="none" strike="noStrike" kern="1200" cap="none" spc="0" normalizeH="0" baseline="0" noProof="0" dirty="0">
                <a:ln>
                  <a:noFill/>
                </a:ln>
                <a:solidFill>
                  <a:srgbClr val="FF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a:t>
            </a:r>
            <a:r>
              <a:rPr lang="en-US" altLang="zh-CN" sz="2400" b="1" dirty="0">
                <a:solidFill>
                  <a:srgbClr val="FF0000"/>
                </a:solidFill>
                <a:latin typeface="Comic Sans MS" panose="030F0702030302020204" pitchFamily="66" charset="0"/>
                <a:ea typeface="ＭＳ Ｐゴシック" panose="020B0600070205080204" pitchFamily="34" charset="-128"/>
                <a:cs typeface="Times New Roman" panose="02020603050405020304" pitchFamily="18" charset="0"/>
              </a:rPr>
              <a:t>8</a:t>
            </a:r>
            <a:endParaRPr lang="en-US" sz="2400" dirty="0">
              <a:latin typeface="Comic Sans MS" panose="030F0702030302020204" pitchFamily="66" charset="0"/>
            </a:endParaRPr>
          </a:p>
        </p:txBody>
      </p:sp>
    </p:spTree>
    <p:extLst>
      <p:ext uri="{BB962C8B-B14F-4D97-AF65-F5344CB8AC3E}">
        <p14:creationId xmlns:p14="http://schemas.microsoft.com/office/powerpoint/2010/main" val="2231140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ont">
      <a:majorFont>
        <a:latin typeface="Calibri Light"/>
        <a:ea typeface="等线 Light"/>
        <a:cs typeface=""/>
      </a:majorFont>
      <a:minorFont>
        <a:latin typeface="Calibri"/>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 i am with you - Sermon</Template>
  <TotalTime>3652</TotalTime>
  <Words>1044</Words>
  <Application>Microsoft Office PowerPoint</Application>
  <PresentationFormat>Widescreen</PresentationFormat>
  <Paragraphs>82</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等线</vt:lpstr>
      <vt:lpstr>Arial</vt:lpstr>
      <vt:lpstr>Calibri</vt:lpstr>
      <vt:lpstr>Calibri Light</vt:lpstr>
      <vt:lpstr>Comic Sans MS</vt:lpstr>
      <vt:lpstr>Times New Roman</vt:lpstr>
      <vt:lpstr>Wingdings</vt:lpstr>
      <vt:lpstr>Office Theme</vt:lpstr>
      <vt:lpstr>Alex</vt:lpstr>
      <vt:lpstr>PowerPoint Presentation</vt:lpstr>
      <vt:lpstr>PowerPoint Presentation</vt:lpstr>
      <vt:lpstr>PowerPoint Presentation</vt:lpstr>
      <vt:lpstr>[15]  Do not love the world or the things in the world. If anyone loves the world, the love of the Father is not in him. [16] For all that is in the world—the desires of the flesh and the desires of the eyes and pride of life—is not from the Father but is from the world.”</vt:lpstr>
      <vt:lpstr>[17] For behold, I will bring a flood of waters upon the earth to destroy all flesh in which is the breath of life under heaven. Everything that is on the earth shall die. [18] But I will establish my covenant with you, and you shall come into the ark, you, your sons, your wife, and your sons’ wives with you. [19] And of every living thing of all flesh, you shall bring two of every sort into the ark to keep them alive with you. They shall be male and female. [20] Of the birds according to their kinds, and of the animals according to their kinds, of every creeping thing of the ground, according to its kind, two of every sort shall come in to you to keep them alive.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Obeten</dc:creator>
  <cp:lastModifiedBy>XICF ADMIN</cp:lastModifiedBy>
  <cp:revision>8</cp:revision>
  <dcterms:created xsi:type="dcterms:W3CDTF">2025-02-23T11:43:21Z</dcterms:created>
  <dcterms:modified xsi:type="dcterms:W3CDTF">2025-03-03T02:46:56Z</dcterms:modified>
</cp:coreProperties>
</file>