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7" r:id="rId3"/>
    <p:sldId id="269" r:id="rId4"/>
    <p:sldId id="275" r:id="rId5"/>
    <p:sldId id="276" r:id="rId6"/>
    <p:sldId id="271" r:id="rId7"/>
    <p:sldId id="272" r:id="rId8"/>
    <p:sldId id="274" r:id="rId9"/>
    <p:sldId id="267"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4" autoAdjust="0"/>
    <p:restoredTop sz="94660"/>
  </p:normalViewPr>
  <p:slideViewPr>
    <p:cSldViewPr snapToGrid="0">
      <p:cViewPr varScale="1">
        <p:scale>
          <a:sx n="82" d="100"/>
          <a:sy n="82" d="100"/>
        </p:scale>
        <p:origin x="10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9A4BF-EF15-4911-B876-5C070CEA79E7}" type="datetimeFigureOut">
              <a:rPr lang="zh-CN" altLang="en-US" smtClean="0"/>
              <a:t>2026/5/2</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0383A-A1A0-494F-9C0F-44FA252F0951}" type="slidenum">
              <a:rPr lang="zh-CN" altLang="en-US" smtClean="0"/>
              <a:t>‹#›</a:t>
            </a:fld>
            <a:endParaRPr lang="zh-CN" altLang="en-US"/>
          </a:p>
        </p:txBody>
      </p:sp>
    </p:spTree>
    <p:extLst>
      <p:ext uri="{BB962C8B-B14F-4D97-AF65-F5344CB8AC3E}">
        <p14:creationId xmlns:p14="http://schemas.microsoft.com/office/powerpoint/2010/main" val="233366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5878-A2DE-6E4E-9E14-194FDCE4549E}"/>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EA8F0A79-11C0-35CA-60C8-09C6A73AB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34CEB517-17F2-AAAD-856B-0441CAF2E167}"/>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14AE7B7B-9E7C-5C25-F832-9E22EBF1158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74C52CB-CAF8-C26B-7A1C-F9B649979765}"/>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14697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5FB0-4F9A-39C2-EA39-2C534BE042B6}"/>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799313EE-942A-E650-63A7-8A1ED8D8BBF5}"/>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693326BE-0336-9421-ADFC-29F3E79A74F7}"/>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35E16E95-EE68-A975-8634-9003C1F3338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DFB83FE-AA78-552E-29CF-DFC7CBAD95E4}"/>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3126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FACE5-2084-4B39-D06B-FA28601F0CDE}"/>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FB854359-2A1D-44EE-C11C-1132572F516B}"/>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20B6F72-520F-829D-B355-30EEF87B3C8D}"/>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5C8317BD-93AB-FCE5-36D6-67380221F39D}"/>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0EF85C8-44A1-490A-8A76-9280B0F937D2}"/>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427285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8BA75-85D0-3B9D-61BA-B6004887837F}"/>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916DC1D-7B23-04A7-E3BB-33E7E583BFDB}"/>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CDA4F87-D34A-13F8-BE96-BDD67343EF2B}"/>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34ADC492-17A1-25DA-DB0A-B53EE5E6ADA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E0DBE02-DD21-97CA-CA54-38D6907BA1E5}"/>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257320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7729-F8E4-4543-3E10-1B361E59241E}"/>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F6F8963D-CB06-F752-2D7D-AF9AFEB314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26349C60-DDC6-EF2D-2DCF-4E5706B40069}"/>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35D6722D-2B2F-FE9A-5FE2-52F170CF783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2D837E8-96DB-38E9-1205-93CFE88C69CC}"/>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14814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6D70-6BC7-4A97-51C0-D9EAD65F5055}"/>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BF1EC1F2-7E2F-A83D-A250-765E67D77BCA}"/>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11BE6271-1EB7-DAD5-6E19-54F90DE1BBBC}"/>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4C78DBFB-EF1D-AAAA-A41D-465BA18AA47D}"/>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6" name="Footer Placeholder 5">
            <a:extLst>
              <a:ext uri="{FF2B5EF4-FFF2-40B4-BE49-F238E27FC236}">
                <a16:creationId xmlns:a16="http://schemas.microsoft.com/office/drawing/2014/main" id="{854EBF1A-F887-4A7C-B2F0-D7E51746558A}"/>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A6FE094-02D6-789C-2BEE-1998198C4A6C}"/>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173104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5D95-7E3F-8B79-D3E7-CD62EF3464CE}"/>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E552A47-A8D9-9DDB-C04A-8F00477E01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EAF8034A-2A6B-D110-C469-A31E713CDA23}"/>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EA2C4B5D-973A-5653-AA74-F89FA00DC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7F1E728D-E4DF-2FDE-F76D-D58A0042ACD0}"/>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F0A0ECFF-A8AB-8C68-A14D-1C14B869E263}"/>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8" name="Footer Placeholder 7">
            <a:extLst>
              <a:ext uri="{FF2B5EF4-FFF2-40B4-BE49-F238E27FC236}">
                <a16:creationId xmlns:a16="http://schemas.microsoft.com/office/drawing/2014/main" id="{CEBA412E-1A20-7CD5-C559-93BA8F772222}"/>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50C4FE8E-8CC5-614B-8829-E470ED5E87E2}"/>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429278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FCE9-B381-B625-1C0A-807405C83263}"/>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E9767C93-8A11-0C29-D8DA-D5167BA08B9D}"/>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4" name="Footer Placeholder 3">
            <a:extLst>
              <a:ext uri="{FF2B5EF4-FFF2-40B4-BE49-F238E27FC236}">
                <a16:creationId xmlns:a16="http://schemas.microsoft.com/office/drawing/2014/main" id="{A805E586-5165-88DF-2EFB-60C59262C5B3}"/>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E1AB89A2-1E85-9A98-8502-4CC90B28E667}"/>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284999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717F-4891-FF95-518D-DD966F5BCDC7}"/>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3" name="Footer Placeholder 2">
            <a:extLst>
              <a:ext uri="{FF2B5EF4-FFF2-40B4-BE49-F238E27FC236}">
                <a16:creationId xmlns:a16="http://schemas.microsoft.com/office/drawing/2014/main" id="{ECCFB2CB-5835-4427-4361-15E82F5D24FF}"/>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4C2A509A-28F0-7308-24F3-1EC67E3AD600}"/>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996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4897-137F-8604-8A2A-FC6C1CD68E9E}"/>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658A018-06DA-143C-CDB2-FB21CBB6A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21A2E69B-E30D-6C50-9948-37B196B73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44A7676-A9E4-5BE6-5CDA-C4527AEA3977}"/>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6" name="Footer Placeholder 5">
            <a:extLst>
              <a:ext uri="{FF2B5EF4-FFF2-40B4-BE49-F238E27FC236}">
                <a16:creationId xmlns:a16="http://schemas.microsoft.com/office/drawing/2014/main" id="{DA2E8599-ABDB-510A-1982-086DE8A936BB}"/>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828B479-84A9-716A-F99E-3C4BEB7E10F4}"/>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28094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7EA5-C694-D626-5DA3-B7BEC77EC1FC}"/>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1A702171-E657-8132-BB3C-124D3F0B1A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F3E0F15B-F005-2D9B-4532-37DFA59CC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9BF947B1-AC48-6E46-8AC4-8CA9A43F500D}"/>
              </a:ext>
            </a:extLst>
          </p:cNvPr>
          <p:cNvSpPr>
            <a:spLocks noGrp="1"/>
          </p:cNvSpPr>
          <p:nvPr>
            <p:ph type="dt" sz="half" idx="10"/>
          </p:nvPr>
        </p:nvSpPr>
        <p:spPr/>
        <p:txBody>
          <a:bodyPr/>
          <a:lstStyle/>
          <a:p>
            <a:fld id="{FDEF4C9C-1A6D-4616-B2F4-B124FB2FAB35}" type="datetimeFigureOut">
              <a:rPr lang="zh-CN" altLang="en-US" smtClean="0"/>
              <a:t>2026/5/2</a:t>
            </a:fld>
            <a:endParaRPr lang="zh-CN" altLang="en-US"/>
          </a:p>
        </p:txBody>
      </p:sp>
      <p:sp>
        <p:nvSpPr>
          <p:cNvPr id="6" name="Footer Placeholder 5">
            <a:extLst>
              <a:ext uri="{FF2B5EF4-FFF2-40B4-BE49-F238E27FC236}">
                <a16:creationId xmlns:a16="http://schemas.microsoft.com/office/drawing/2014/main" id="{0A069D8B-7ADB-B024-D1D5-34EF65839A6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DD3C9A0-12AC-B7D7-136E-F064A1E0E107}"/>
              </a:ext>
            </a:extLst>
          </p:cNvPr>
          <p:cNvSpPr>
            <a:spLocks noGrp="1"/>
          </p:cNvSpPr>
          <p:nvPr>
            <p:ph type="sldNum" sz="quarter" idx="12"/>
          </p:nvPr>
        </p:nvSpPr>
        <p:spPr/>
        <p:txBody>
          <a:body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87630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52354-C519-B297-A34A-062C981BC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DABCE80-9731-B58E-8468-96ED053A2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A212520C-145B-F723-4E24-F8120243F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DEF4C9C-1A6D-4616-B2F4-B124FB2FAB35}" type="datetimeFigureOut">
              <a:rPr lang="zh-CN" altLang="en-US" smtClean="0"/>
              <a:t>2026/5/2</a:t>
            </a:fld>
            <a:endParaRPr lang="zh-CN" altLang="en-US"/>
          </a:p>
        </p:txBody>
      </p:sp>
      <p:sp>
        <p:nvSpPr>
          <p:cNvPr id="5" name="Footer Placeholder 4">
            <a:extLst>
              <a:ext uri="{FF2B5EF4-FFF2-40B4-BE49-F238E27FC236}">
                <a16:creationId xmlns:a16="http://schemas.microsoft.com/office/drawing/2014/main" id="{D43962A8-9433-7DC7-11C3-03B5C41BB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AC1BBE21-6542-3B49-2892-8D4DB0B15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5FCBC3-ACED-4815-82B1-79FC0AC0D204}" type="slidenum">
              <a:rPr lang="zh-CN" altLang="en-US" smtClean="0"/>
              <a:t>‹#›</a:t>
            </a:fld>
            <a:endParaRPr lang="zh-CN" altLang="en-US"/>
          </a:p>
        </p:txBody>
      </p:sp>
    </p:spTree>
    <p:extLst>
      <p:ext uri="{BB962C8B-B14F-4D97-AF65-F5344CB8AC3E}">
        <p14:creationId xmlns:p14="http://schemas.microsoft.com/office/powerpoint/2010/main" val="142832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ky Wallpapers HD | PixelsTalk.Net">
            <a:extLst>
              <a:ext uri="{FF2B5EF4-FFF2-40B4-BE49-F238E27FC236}">
                <a16:creationId xmlns:a16="http://schemas.microsoft.com/office/drawing/2014/main" id="{B890264C-8B54-E242-59AE-A1DABCCBB0AB}"/>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127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496F93-5D91-A493-E6AB-B2DABCBA83D7}"/>
              </a:ext>
            </a:extLst>
          </p:cNvPr>
          <p:cNvSpPr>
            <a:spLocks noGrp="1"/>
          </p:cNvSpPr>
          <p:nvPr>
            <p:ph type="ctrTitle"/>
          </p:nvPr>
        </p:nvSpPr>
        <p:spPr/>
        <p:txBody>
          <a:bodyPr/>
          <a:lstStyle/>
          <a:p>
            <a:r>
              <a:rPr lang="en-US" altLang="zh-CN" dirty="0">
                <a:latin typeface="Times New Roman" panose="02020603050405020304" pitchFamily="18" charset="0"/>
                <a:cs typeface="Times New Roman" panose="02020603050405020304" pitchFamily="18" charset="0"/>
              </a:rPr>
              <a:t>Being Led by the Spirit I</a:t>
            </a:r>
            <a:endParaRPr lang="zh-CN" alt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D0F0CF6-5B0E-23B2-BBBF-4FCA91DA5D6A}"/>
              </a:ext>
            </a:extLst>
          </p:cNvPr>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Why the need?</a:t>
            </a:r>
            <a:endParaRPr lang="zh-CN"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146A126-6156-2282-1EC5-AB9A08BFA033}"/>
              </a:ext>
            </a:extLst>
          </p:cNvPr>
          <p:cNvSpPr txBox="1"/>
          <p:nvPr/>
        </p:nvSpPr>
        <p:spPr>
          <a:xfrm>
            <a:off x="7169799" y="5349875"/>
            <a:ext cx="5022201" cy="1200329"/>
          </a:xfrm>
          <a:prstGeom prst="rect">
            <a:avLst/>
          </a:prstGeom>
          <a:noFill/>
        </p:spPr>
        <p:txBody>
          <a:bodyPr wrap="square">
            <a:spAutoFit/>
          </a:bodyPr>
          <a:lstStyle/>
          <a:p>
            <a:pPr algn="ctr"/>
            <a:r>
              <a:rPr lang="en-US" altLang="zh-CN" sz="2400" b="1" i="0" baseline="30000" dirty="0">
                <a:effectLst/>
                <a:latin typeface="Times New Roman" panose="02020603050405020304" pitchFamily="18" charset="0"/>
                <a:cs typeface="Times New Roman" panose="02020603050405020304" pitchFamily="18" charset="0"/>
              </a:rPr>
              <a:t>14 </a:t>
            </a:r>
            <a:r>
              <a:rPr lang="en-US" altLang="zh-CN" sz="2400" b="0" i="0" dirty="0">
                <a:effectLst/>
                <a:latin typeface="Times New Roman" panose="02020603050405020304" pitchFamily="18" charset="0"/>
                <a:cs typeface="Times New Roman" panose="02020603050405020304" pitchFamily="18" charset="0"/>
              </a:rPr>
              <a:t>For all who are led by the Spirit of God are sons of God. </a:t>
            </a:r>
          </a:p>
          <a:p>
            <a:pPr algn="ctr"/>
            <a:r>
              <a:rPr lang="en-US" altLang="zh-CN" sz="2400" b="0" i="0" dirty="0">
                <a:effectLst/>
                <a:latin typeface="Times New Roman" panose="02020603050405020304" pitchFamily="18" charset="0"/>
                <a:cs typeface="Times New Roman" panose="02020603050405020304" pitchFamily="18" charset="0"/>
              </a:rPr>
              <a:t>Romans 8:14</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75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97EBA225-AF13-D728-E4C3-CE4E09BDF0A8}"/>
              </a:ext>
            </a:extLst>
          </p:cNvPr>
          <p:cNvPicPr>
            <a:picLocks noChangeAspect="1"/>
          </p:cNvPicPr>
          <p:nvPr/>
        </p:nvPicPr>
        <p:blipFill>
          <a:blip r:embed="rId2">
            <a:extLst>
              <a:ext uri="{28A0092B-C50C-407E-A947-70E740481C1C}">
                <a14:useLocalDpi xmlns:a14="http://schemas.microsoft.com/office/drawing/2010/main" val="0"/>
              </a:ext>
            </a:extLst>
          </a:blip>
          <a:srcRect l="6276" t="22722" r="18954" b="8707"/>
          <a:stretch/>
        </p:blipFill>
        <p:spPr>
          <a:xfrm>
            <a:off x="940836" y="1156996"/>
            <a:ext cx="10599169" cy="5467740"/>
          </a:xfrm>
          <a:prstGeom prst="rect">
            <a:avLst/>
          </a:prstGeom>
        </p:spPr>
      </p:pic>
      <p:sp>
        <p:nvSpPr>
          <p:cNvPr id="6" name="TextBox 5">
            <a:extLst>
              <a:ext uri="{FF2B5EF4-FFF2-40B4-BE49-F238E27FC236}">
                <a16:creationId xmlns:a16="http://schemas.microsoft.com/office/drawing/2014/main" id="{1473AA0A-09C7-D200-276B-8BA648C536E4}"/>
              </a:ext>
            </a:extLst>
          </p:cNvPr>
          <p:cNvSpPr txBox="1"/>
          <p:nvPr/>
        </p:nvSpPr>
        <p:spPr>
          <a:xfrm>
            <a:off x="382555" y="410547"/>
            <a:ext cx="2911151" cy="584775"/>
          </a:xfrm>
          <a:prstGeom prst="rect">
            <a:avLst/>
          </a:prstGeom>
          <a:noFill/>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Recap ...</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92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7AD3C-C510-67D0-12BF-748DD15A07B1}"/>
              </a:ext>
            </a:extLst>
          </p:cNvPr>
          <p:cNvSpPr>
            <a:spLocks noGrp="1"/>
          </p:cNvSpPr>
          <p:nvPr>
            <p:ph idx="1"/>
          </p:nvPr>
        </p:nvSpPr>
        <p:spPr>
          <a:xfrm>
            <a:off x="3016898" y="1115009"/>
            <a:ext cx="3693367" cy="595312"/>
          </a:xfrm>
        </p:spPr>
        <p:txBody>
          <a:bodyPr/>
          <a:lstStyle/>
          <a:p>
            <a:pPr marL="0" indent="0" algn="ctr">
              <a:buNone/>
            </a:pPr>
            <a:r>
              <a:rPr lang="en-US" altLang="zh-CN" dirty="0">
                <a:latin typeface="Times New Roman" panose="02020603050405020304" pitchFamily="18" charset="0"/>
                <a:cs typeface="Times New Roman" panose="02020603050405020304" pitchFamily="18" charset="0"/>
              </a:rPr>
              <a:t>What’ s your mandate?</a:t>
            </a:r>
            <a:endParaRPr lang="zh-CN" altLang="en-US"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A9C85C61-37D9-D73B-5BA6-41098D2BDA85}"/>
              </a:ext>
            </a:extLst>
          </p:cNvPr>
          <p:cNvSpPr txBox="1">
            <a:spLocks/>
          </p:cNvSpPr>
          <p:nvPr/>
        </p:nvSpPr>
        <p:spPr>
          <a:xfrm>
            <a:off x="370112" y="1115009"/>
            <a:ext cx="2646786" cy="528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Who are you?</a:t>
            </a:r>
          </a:p>
        </p:txBody>
      </p:sp>
      <p:sp>
        <p:nvSpPr>
          <p:cNvPr id="5" name="Content Placeholder 2">
            <a:extLst>
              <a:ext uri="{FF2B5EF4-FFF2-40B4-BE49-F238E27FC236}">
                <a16:creationId xmlns:a16="http://schemas.microsoft.com/office/drawing/2014/main" id="{15FB312F-6395-6810-A58B-2699B90CAE9E}"/>
              </a:ext>
            </a:extLst>
          </p:cNvPr>
          <p:cNvSpPr txBox="1">
            <a:spLocks/>
          </p:cNvSpPr>
          <p:nvPr/>
        </p:nvSpPr>
        <p:spPr>
          <a:xfrm>
            <a:off x="3427445" y="8582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467D519F-7DDD-4989-898C-EBC43E46701D}"/>
              </a:ext>
            </a:extLst>
          </p:cNvPr>
          <p:cNvSpPr txBox="1">
            <a:spLocks/>
          </p:cNvSpPr>
          <p:nvPr/>
        </p:nvSpPr>
        <p:spPr>
          <a:xfrm>
            <a:off x="7044612" y="1115009"/>
            <a:ext cx="5068854" cy="595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How can you fulfill this mandate?</a:t>
            </a:r>
            <a:endParaRPr lang="zh-CN" alt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0CA84C-4458-1EF0-3B94-AD188C602402}"/>
              </a:ext>
            </a:extLst>
          </p:cNvPr>
          <p:cNvSpPr txBox="1"/>
          <p:nvPr/>
        </p:nvSpPr>
        <p:spPr>
          <a:xfrm>
            <a:off x="485191" y="2028464"/>
            <a:ext cx="11392677" cy="1200329"/>
          </a:xfrm>
          <a:prstGeom prst="rect">
            <a:avLst/>
          </a:prstGeom>
          <a:noFill/>
        </p:spPr>
        <p:txBody>
          <a:bodyPr wrap="square">
            <a:spAutoFit/>
          </a:bodyPr>
          <a:lstStyle/>
          <a:p>
            <a:pPr algn="l"/>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26 </a:t>
            </a:r>
            <a:r>
              <a:rPr lang="en-US" altLang="zh-CN" sz="2400" b="0" i="0" dirty="0">
                <a:solidFill>
                  <a:srgbClr val="000000"/>
                </a:solidFill>
                <a:effectLst/>
                <a:latin typeface="Times New Roman" panose="02020603050405020304" pitchFamily="18" charset="0"/>
                <a:cs typeface="Times New Roman" panose="02020603050405020304" pitchFamily="18" charset="0"/>
              </a:rPr>
              <a:t>And God said, Let us make man in our image, after our likeness: and let them have dominion over the fish of the sea, and over the fowl of the air, and over the cattle, and over all the earth, and over every creeping thing that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creepeth</a:t>
            </a:r>
            <a:r>
              <a:rPr lang="en-US" altLang="zh-CN" sz="2400" b="0" i="0" dirty="0">
                <a:solidFill>
                  <a:srgbClr val="000000"/>
                </a:solidFill>
                <a:effectLst/>
                <a:latin typeface="Times New Roman" panose="02020603050405020304" pitchFamily="18" charset="0"/>
                <a:cs typeface="Times New Roman" panose="02020603050405020304" pitchFamily="18" charset="0"/>
              </a:rPr>
              <a:t> upon the earth. Genesis 1:26 (KJV)</a:t>
            </a:r>
          </a:p>
        </p:txBody>
      </p:sp>
      <p:sp>
        <p:nvSpPr>
          <p:cNvPr id="2" name="TextBox 1">
            <a:extLst>
              <a:ext uri="{FF2B5EF4-FFF2-40B4-BE49-F238E27FC236}">
                <a16:creationId xmlns:a16="http://schemas.microsoft.com/office/drawing/2014/main" id="{857078FF-6480-EC8D-08DF-1AB8C32EDA3A}"/>
              </a:ext>
            </a:extLst>
          </p:cNvPr>
          <p:cNvSpPr txBox="1"/>
          <p:nvPr/>
        </p:nvSpPr>
        <p:spPr>
          <a:xfrm>
            <a:off x="1348270" y="4810703"/>
            <a:ext cx="8826759" cy="1200329"/>
          </a:xfrm>
          <a:prstGeom prst="rect">
            <a:avLst/>
          </a:prstGeom>
          <a:noFill/>
        </p:spPr>
        <p:txBody>
          <a:bodyPr wrap="square">
            <a:spAutoFit/>
          </a:bodyPr>
          <a:lstStyle/>
          <a:p>
            <a:pPr algn="l"/>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4 </a:t>
            </a:r>
            <a:r>
              <a:rPr lang="en-US" altLang="zh-CN" sz="2400" b="0" i="0" dirty="0">
                <a:solidFill>
                  <a:srgbClr val="000000"/>
                </a:solidFill>
                <a:effectLst/>
                <a:latin typeface="Times New Roman" panose="02020603050405020304" pitchFamily="18" charset="0"/>
                <a:cs typeface="Times New Roman" panose="02020603050405020304" pitchFamily="18" charset="0"/>
              </a:rPr>
              <a:t>Now the word of the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came to me, saying, </a:t>
            </a: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5 </a:t>
            </a:r>
            <a:r>
              <a:rPr lang="en-US" altLang="zh-CN" sz="2400" b="0" i="0" dirty="0">
                <a:solidFill>
                  <a:srgbClr val="000000"/>
                </a:solidFill>
                <a:effectLst/>
                <a:latin typeface="Times New Roman" panose="02020603050405020304" pitchFamily="18" charset="0"/>
                <a:cs typeface="Times New Roman" panose="02020603050405020304" pitchFamily="18" charset="0"/>
              </a:rPr>
              <a:t>“Before I </a:t>
            </a:r>
            <a:r>
              <a:rPr lang="en-US" altLang="zh-CN" sz="2400" b="1" i="0" dirty="0">
                <a:solidFill>
                  <a:srgbClr val="FF0000"/>
                </a:solidFill>
                <a:effectLst/>
                <a:latin typeface="Times New Roman" panose="02020603050405020304" pitchFamily="18" charset="0"/>
                <a:cs typeface="Times New Roman" panose="02020603050405020304" pitchFamily="18" charset="0"/>
              </a:rPr>
              <a:t>formed</a:t>
            </a:r>
            <a:r>
              <a:rPr lang="en-US" altLang="zh-CN" sz="2400" b="0" i="0" dirty="0">
                <a:solidFill>
                  <a:srgbClr val="000000"/>
                </a:solidFill>
                <a:effectLst/>
                <a:latin typeface="Times New Roman" panose="02020603050405020304" pitchFamily="18" charset="0"/>
                <a:cs typeface="Times New Roman" panose="02020603050405020304" pitchFamily="18" charset="0"/>
              </a:rPr>
              <a:t> you in the womb I knew you, and before you were born I consecrated you; I appointed you a prophet to the nations.” Jeremiah 1:4-5</a:t>
            </a:r>
          </a:p>
        </p:txBody>
      </p:sp>
      <p:sp>
        <p:nvSpPr>
          <p:cNvPr id="7" name="TextBox 6">
            <a:extLst>
              <a:ext uri="{FF2B5EF4-FFF2-40B4-BE49-F238E27FC236}">
                <a16:creationId xmlns:a16="http://schemas.microsoft.com/office/drawing/2014/main" id="{803B47FB-1BD9-C970-CF06-64CF347CA686}"/>
              </a:ext>
            </a:extLst>
          </p:cNvPr>
          <p:cNvSpPr txBox="1"/>
          <p:nvPr/>
        </p:nvSpPr>
        <p:spPr>
          <a:xfrm>
            <a:off x="1143776" y="3613514"/>
            <a:ext cx="9904448" cy="830997"/>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7 </a:t>
            </a:r>
            <a:r>
              <a:rPr lang="en-US" altLang="zh-CN" sz="2400" b="0" i="0" dirty="0">
                <a:solidFill>
                  <a:srgbClr val="000000"/>
                </a:solidFill>
                <a:effectLst/>
                <a:latin typeface="Times New Roman" panose="02020603050405020304" pitchFamily="18" charset="0"/>
                <a:cs typeface="Times New Roman" panose="02020603050405020304" pitchFamily="18" charset="0"/>
              </a:rPr>
              <a:t>And the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God </a:t>
            </a:r>
            <a:r>
              <a:rPr lang="en-US" altLang="zh-CN" sz="2400" b="1" i="0" dirty="0">
                <a:solidFill>
                  <a:srgbClr val="FF0000"/>
                </a:solidFill>
                <a:effectLst/>
                <a:latin typeface="Times New Roman" panose="02020603050405020304" pitchFamily="18" charset="0"/>
                <a:cs typeface="Times New Roman" panose="02020603050405020304" pitchFamily="18" charset="0"/>
              </a:rPr>
              <a:t>formed</a:t>
            </a:r>
            <a:r>
              <a:rPr lang="en-US" altLang="zh-CN" sz="2400" b="0" i="0" dirty="0">
                <a:solidFill>
                  <a:srgbClr val="000000"/>
                </a:solidFill>
                <a:effectLst/>
                <a:latin typeface="Times New Roman" panose="02020603050405020304" pitchFamily="18" charset="0"/>
                <a:cs typeface="Times New Roman" panose="02020603050405020304" pitchFamily="18" charset="0"/>
              </a:rPr>
              <a:t> man of the dust of the ground, and breathed into his nostrils the breath of life; and man became a living soul. Genesis 2:7 (KJV)</a:t>
            </a:r>
            <a:endParaRPr lang="zh-CN" altLang="en-US" sz="2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94A2A78-F70D-A2E1-6986-889CE0C043F9}"/>
              </a:ext>
            </a:extLst>
          </p:cNvPr>
          <p:cNvSpPr/>
          <p:nvPr/>
        </p:nvSpPr>
        <p:spPr>
          <a:xfrm>
            <a:off x="3135086" y="1115009"/>
            <a:ext cx="3575179" cy="4152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Rectangle 11">
            <a:extLst>
              <a:ext uri="{FF2B5EF4-FFF2-40B4-BE49-F238E27FC236}">
                <a16:creationId xmlns:a16="http://schemas.microsoft.com/office/drawing/2014/main" id="{3E7EAD53-5B16-56C8-335F-0BA589C83B97}"/>
              </a:ext>
            </a:extLst>
          </p:cNvPr>
          <p:cNvSpPr/>
          <p:nvPr/>
        </p:nvSpPr>
        <p:spPr>
          <a:xfrm>
            <a:off x="7044613" y="1151387"/>
            <a:ext cx="5068854" cy="4152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2479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P spid="9" grpId="0"/>
      <p:bldP spid="2" grpId="0"/>
      <p:bldP spid="7" grpId="0"/>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C85C61-37D9-D73B-5BA6-41098D2BDA85}"/>
              </a:ext>
            </a:extLst>
          </p:cNvPr>
          <p:cNvSpPr txBox="1">
            <a:spLocks/>
          </p:cNvSpPr>
          <p:nvPr/>
        </p:nvSpPr>
        <p:spPr>
          <a:xfrm>
            <a:off x="370112" y="729843"/>
            <a:ext cx="2646786" cy="528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Who are you?</a:t>
            </a:r>
          </a:p>
        </p:txBody>
      </p:sp>
      <p:sp>
        <p:nvSpPr>
          <p:cNvPr id="5" name="Content Placeholder 2">
            <a:extLst>
              <a:ext uri="{FF2B5EF4-FFF2-40B4-BE49-F238E27FC236}">
                <a16:creationId xmlns:a16="http://schemas.microsoft.com/office/drawing/2014/main" id="{15FB312F-6395-6810-A58B-2699B90CAE9E}"/>
              </a:ext>
            </a:extLst>
          </p:cNvPr>
          <p:cNvSpPr txBox="1">
            <a:spLocks/>
          </p:cNvSpPr>
          <p:nvPr/>
        </p:nvSpPr>
        <p:spPr>
          <a:xfrm>
            <a:off x="3427445" y="8582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047157D-890D-FABE-4A23-166F291E7540}"/>
              </a:ext>
            </a:extLst>
          </p:cNvPr>
          <p:cNvSpPr txBox="1"/>
          <p:nvPr/>
        </p:nvSpPr>
        <p:spPr>
          <a:xfrm>
            <a:off x="1539551" y="1443242"/>
            <a:ext cx="8873412" cy="1200329"/>
          </a:xfrm>
          <a:prstGeom prst="rect">
            <a:avLst/>
          </a:prstGeom>
          <a:noFill/>
        </p:spPr>
        <p:txBody>
          <a:bodyPr wrap="square">
            <a:spAutoFit/>
          </a:bodyPr>
          <a:lstStyle/>
          <a:p>
            <a:r>
              <a:rPr lang="en-US" altLang="zh-CN" sz="2400" b="0" i="0" dirty="0">
                <a:solidFill>
                  <a:srgbClr val="000000"/>
                </a:solidFill>
                <a:effectLst/>
                <a:latin typeface="Times New Roman" panose="02020603050405020304" pitchFamily="18" charset="0"/>
                <a:cs typeface="Times New Roman" panose="02020603050405020304" pitchFamily="18" charset="0"/>
              </a:rPr>
              <a:t>The principle of first occurrence “formed”</a:t>
            </a:r>
          </a:p>
          <a:p>
            <a:r>
              <a:rPr lang="en-US" altLang="zh-CN" sz="2400" dirty="0">
                <a:solidFill>
                  <a:srgbClr val="000000"/>
                </a:solidFill>
                <a:latin typeface="Times New Roman" panose="02020603050405020304" pitchFamily="18" charset="0"/>
                <a:cs typeface="Times New Roman" panose="02020603050405020304" pitchFamily="18" charset="0"/>
              </a:rPr>
              <a:t>Genesis 2:7 – “</a:t>
            </a:r>
            <a:r>
              <a:rPr lang="en-US" altLang="zh-CN" sz="2400" dirty="0" err="1">
                <a:solidFill>
                  <a:srgbClr val="000000"/>
                </a:solidFill>
                <a:latin typeface="Times New Roman" panose="02020603050405020304" pitchFamily="18" charset="0"/>
                <a:cs typeface="Times New Roman" panose="02020603050405020304" pitchFamily="18" charset="0"/>
              </a:rPr>
              <a:t>yatsar</a:t>
            </a:r>
            <a:r>
              <a:rPr lang="en-US" altLang="zh-CN" sz="2400" dirty="0">
                <a:solidFill>
                  <a:srgbClr val="000000"/>
                </a:solidFill>
                <a:latin typeface="Times New Roman" panose="02020603050405020304" pitchFamily="18" charset="0"/>
                <a:cs typeface="Times New Roman" panose="02020603050405020304" pitchFamily="18" charset="0"/>
              </a:rPr>
              <a:t>” (Hebrew (</a:t>
            </a:r>
            <a:r>
              <a:rPr lang="he-IL" altLang="zh-CN" sz="2400" dirty="0">
                <a:solidFill>
                  <a:srgbClr val="000000"/>
                </a:solidFill>
                <a:latin typeface="Times New Roman" panose="02020603050405020304" pitchFamily="18" charset="0"/>
                <a:cs typeface="Times New Roman" panose="02020603050405020304" pitchFamily="18" charset="0"/>
              </a:rPr>
              <a:t>יצר</a:t>
            </a:r>
            <a:r>
              <a:rPr lang="en-US" altLang="zh-CN" sz="2400" dirty="0">
                <a:solidFill>
                  <a:srgbClr val="000000"/>
                </a:solidFill>
                <a:latin typeface="Times New Roman" panose="02020603050405020304" pitchFamily="18" charset="0"/>
                <a:cs typeface="Times New Roman" panose="02020603050405020304" pitchFamily="18" charset="0"/>
              </a:rPr>
              <a:t>) – to </a:t>
            </a:r>
            <a:r>
              <a:rPr lang="en-US" altLang="zh-CN" sz="2400" dirty="0" err="1">
                <a:solidFill>
                  <a:srgbClr val="000000"/>
                </a:solidFill>
                <a:latin typeface="Times New Roman" panose="02020603050405020304" pitchFamily="18" charset="0"/>
                <a:cs typeface="Times New Roman" panose="02020603050405020304" pitchFamily="18" charset="0"/>
              </a:rPr>
              <a:t>mould</a:t>
            </a:r>
            <a:r>
              <a:rPr lang="en-US" altLang="zh-CN" sz="2400" dirty="0">
                <a:solidFill>
                  <a:srgbClr val="000000"/>
                </a:solidFill>
                <a:latin typeface="Times New Roman" panose="02020603050405020304" pitchFamily="18" charset="0"/>
                <a:cs typeface="Times New Roman" panose="02020603050405020304" pitchFamily="18" charset="0"/>
              </a:rPr>
              <a:t> into form</a:t>
            </a:r>
          </a:p>
          <a:p>
            <a:r>
              <a:rPr lang="en-US" altLang="zh-CN" sz="2400" dirty="0">
                <a:solidFill>
                  <a:srgbClr val="000000"/>
                </a:solidFill>
                <a:latin typeface="Times New Roman" panose="02020603050405020304" pitchFamily="18" charset="0"/>
                <a:cs typeface="Times New Roman" panose="02020603050405020304" pitchFamily="18" charset="0"/>
              </a:rPr>
              <a:t>Jeremiah 1:5 – “</a:t>
            </a:r>
            <a:r>
              <a:rPr lang="en-US" altLang="zh-CN" sz="2400" dirty="0" err="1">
                <a:solidFill>
                  <a:srgbClr val="000000"/>
                </a:solidFill>
                <a:latin typeface="Times New Roman" panose="02020603050405020304" pitchFamily="18" charset="0"/>
                <a:cs typeface="Times New Roman" panose="02020603050405020304" pitchFamily="18" charset="0"/>
              </a:rPr>
              <a:t>yatsar</a:t>
            </a:r>
            <a:r>
              <a:rPr lang="en-US" altLang="zh-CN" sz="2400" dirty="0">
                <a:solidFill>
                  <a:srgbClr val="000000"/>
                </a:solidFill>
                <a:latin typeface="Times New Roman" panose="02020603050405020304" pitchFamily="18" charset="0"/>
                <a:cs typeface="Times New Roman" panose="02020603050405020304" pitchFamily="18" charset="0"/>
              </a:rPr>
              <a:t>” (Hebrew (</a:t>
            </a:r>
            <a:r>
              <a:rPr lang="he-IL" altLang="zh-CN" sz="2400" dirty="0">
                <a:solidFill>
                  <a:srgbClr val="000000"/>
                </a:solidFill>
                <a:latin typeface="Times New Roman" panose="02020603050405020304" pitchFamily="18" charset="0"/>
                <a:cs typeface="Times New Roman" panose="02020603050405020304" pitchFamily="18" charset="0"/>
              </a:rPr>
              <a:t>יצר</a:t>
            </a:r>
            <a:r>
              <a:rPr lang="en-US" altLang="zh-CN" sz="2400" dirty="0">
                <a:solidFill>
                  <a:srgbClr val="000000"/>
                </a:solidFill>
                <a:latin typeface="Times New Roman" panose="02020603050405020304" pitchFamily="18" charset="0"/>
                <a:cs typeface="Times New Roman" panose="02020603050405020304" pitchFamily="18" charset="0"/>
              </a:rPr>
              <a:t>) – to </a:t>
            </a:r>
            <a:r>
              <a:rPr lang="en-US" altLang="zh-CN" sz="2400" dirty="0" err="1">
                <a:solidFill>
                  <a:srgbClr val="000000"/>
                </a:solidFill>
                <a:latin typeface="Times New Roman" panose="02020603050405020304" pitchFamily="18" charset="0"/>
                <a:cs typeface="Times New Roman" panose="02020603050405020304" pitchFamily="18" charset="0"/>
              </a:rPr>
              <a:t>mould</a:t>
            </a:r>
            <a:r>
              <a:rPr lang="en-US" altLang="zh-CN" sz="2400" dirty="0">
                <a:solidFill>
                  <a:srgbClr val="000000"/>
                </a:solidFill>
                <a:latin typeface="Times New Roman" panose="02020603050405020304" pitchFamily="18" charset="0"/>
                <a:cs typeface="Times New Roman" panose="02020603050405020304" pitchFamily="18" charset="0"/>
              </a:rPr>
              <a:t> into form</a:t>
            </a:r>
            <a:endParaRPr lang="zh-CN" alt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9CB2172-F5D4-448E-AB86-1759FF6E71AC}"/>
              </a:ext>
            </a:extLst>
          </p:cNvPr>
          <p:cNvSpPr txBox="1"/>
          <p:nvPr/>
        </p:nvSpPr>
        <p:spPr>
          <a:xfrm>
            <a:off x="1045029" y="2827768"/>
            <a:ext cx="10692881" cy="830997"/>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24 </a:t>
            </a:r>
            <a:r>
              <a:rPr lang="en-US" altLang="zh-CN" sz="2400" b="0" i="0" dirty="0">
                <a:solidFill>
                  <a:srgbClr val="000000"/>
                </a:solidFill>
                <a:effectLst/>
                <a:latin typeface="Times New Roman" panose="02020603050405020304" pitchFamily="18" charset="0"/>
                <a:cs typeface="Times New Roman" panose="02020603050405020304" pitchFamily="18" charset="0"/>
              </a:rPr>
              <a:t>God is a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pnyoo</a:t>
            </a:r>
            <a:r>
              <a:rPr lang="en-US" altLang="zh-CN" sz="2400" b="0" i="0" dirty="0">
                <a:solidFill>
                  <a:srgbClr val="000000"/>
                </a:solidFill>
                <a:effectLst/>
                <a:latin typeface="Times New Roman" panose="02020603050405020304" pitchFamily="18" charset="0"/>
                <a:cs typeface="Times New Roman" panose="02020603050405020304" pitchFamily="18" charset="0"/>
              </a:rPr>
              <a:t>'-</a:t>
            </a:r>
            <a:r>
              <a:rPr lang="en-US" altLang="zh-CN" sz="2400" b="0" i="0" dirty="0" err="1">
                <a:solidFill>
                  <a:srgbClr val="000000"/>
                </a:solidFill>
                <a:effectLst/>
                <a:latin typeface="Times New Roman" panose="02020603050405020304" pitchFamily="18" charset="0"/>
                <a:cs typeface="Times New Roman" panose="02020603050405020304" pitchFamily="18" charset="0"/>
              </a:rPr>
              <a:t>mah</a:t>
            </a:r>
            <a:r>
              <a:rPr lang="en-US" altLang="zh-CN" sz="2400" b="0" i="0" dirty="0">
                <a:solidFill>
                  <a:srgbClr val="000000"/>
                </a:solidFill>
                <a:effectLst/>
                <a:latin typeface="Times New Roman" panose="02020603050405020304" pitchFamily="18" charset="0"/>
                <a:cs typeface="Times New Roman" panose="02020603050405020304" pitchFamily="18" charset="0"/>
              </a:rPr>
              <a:t>” (Greek {</a:t>
            </a:r>
            <a:r>
              <a:rPr lang="el-GR" altLang="zh-CN" sz="2400" b="0" i="0" dirty="0">
                <a:solidFill>
                  <a:srgbClr val="000000"/>
                </a:solidFill>
                <a:effectLst/>
                <a:latin typeface="Times New Roman" panose="02020603050405020304" pitchFamily="18" charset="0"/>
                <a:cs typeface="Times New Roman" panose="02020603050405020304" pitchFamily="18" charset="0"/>
              </a:rPr>
              <a:t>πνεῦμα</a:t>
            </a:r>
            <a:r>
              <a:rPr lang="en-US" altLang="zh-CN" sz="2400" b="0" i="0" dirty="0">
                <a:solidFill>
                  <a:srgbClr val="000000"/>
                </a:solidFill>
                <a:effectLst/>
                <a:latin typeface="Times New Roman" panose="02020603050405020304" pitchFamily="18" charset="0"/>
                <a:cs typeface="Times New Roman" panose="02020603050405020304" pitchFamily="18" charset="0"/>
              </a:rPr>
              <a:t>})]: and they that worship him must worship him in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pnyoo</a:t>
            </a:r>
            <a:r>
              <a:rPr lang="en-US" altLang="zh-CN" sz="2400" b="0" i="0" dirty="0">
                <a:solidFill>
                  <a:srgbClr val="000000"/>
                </a:solidFill>
                <a:effectLst/>
                <a:latin typeface="Times New Roman" panose="02020603050405020304" pitchFamily="18" charset="0"/>
                <a:cs typeface="Times New Roman" panose="02020603050405020304" pitchFamily="18" charset="0"/>
              </a:rPr>
              <a:t>'-</a:t>
            </a:r>
            <a:r>
              <a:rPr lang="en-US" altLang="zh-CN" sz="2400" b="0" i="0" dirty="0" err="1">
                <a:solidFill>
                  <a:srgbClr val="000000"/>
                </a:solidFill>
                <a:effectLst/>
                <a:latin typeface="Times New Roman" panose="02020603050405020304" pitchFamily="18" charset="0"/>
                <a:cs typeface="Times New Roman" panose="02020603050405020304" pitchFamily="18" charset="0"/>
              </a:rPr>
              <a:t>mah</a:t>
            </a:r>
            <a:r>
              <a:rPr lang="en-US" altLang="zh-CN" sz="2400" b="0" i="0" dirty="0">
                <a:solidFill>
                  <a:srgbClr val="000000"/>
                </a:solidFill>
                <a:effectLst/>
                <a:latin typeface="Times New Roman" panose="02020603050405020304" pitchFamily="18" charset="0"/>
                <a:cs typeface="Times New Roman" panose="02020603050405020304" pitchFamily="18" charset="0"/>
              </a:rPr>
              <a:t>” (Greek {</a:t>
            </a:r>
            <a:r>
              <a:rPr lang="el-GR" altLang="zh-CN" sz="2400" b="0" i="0" dirty="0">
                <a:solidFill>
                  <a:srgbClr val="000000"/>
                </a:solidFill>
                <a:effectLst/>
                <a:latin typeface="Times New Roman" panose="02020603050405020304" pitchFamily="18" charset="0"/>
                <a:cs typeface="Times New Roman" panose="02020603050405020304" pitchFamily="18" charset="0"/>
              </a:rPr>
              <a:t>πνεῦμα</a:t>
            </a:r>
            <a:r>
              <a:rPr lang="en-US" altLang="zh-CN" sz="2400" b="0" i="0" dirty="0">
                <a:solidFill>
                  <a:srgbClr val="000000"/>
                </a:solidFill>
                <a:effectLst/>
                <a:latin typeface="Times New Roman" panose="02020603050405020304" pitchFamily="18" charset="0"/>
                <a:cs typeface="Times New Roman" panose="02020603050405020304" pitchFamily="18" charset="0"/>
              </a:rPr>
              <a:t>})] and in truth. John 4:24 (KJV)</a:t>
            </a:r>
            <a:endParaRPr lang="zh-CN" alt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8419E0B-011D-80A1-03BE-AE8F56AFAA85}"/>
              </a:ext>
            </a:extLst>
          </p:cNvPr>
          <p:cNvSpPr txBox="1"/>
          <p:nvPr/>
        </p:nvSpPr>
        <p:spPr>
          <a:xfrm>
            <a:off x="1045029" y="5826777"/>
            <a:ext cx="10384971" cy="830997"/>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7 </a:t>
            </a:r>
            <a:r>
              <a:rPr lang="en-US" altLang="zh-CN" sz="2400" b="0" i="0" dirty="0">
                <a:solidFill>
                  <a:srgbClr val="000000"/>
                </a:solidFill>
                <a:effectLst/>
                <a:latin typeface="Times New Roman" panose="02020603050405020304" pitchFamily="18" charset="0"/>
                <a:cs typeface="Times New Roman" panose="02020603050405020304" pitchFamily="18" charset="0"/>
              </a:rPr>
              <a:t>Then shall the dust return to the earth as it was: and the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ruwach</a:t>
            </a:r>
            <a:r>
              <a:rPr lang="en-US" altLang="zh-CN" sz="2400" b="0" i="0" dirty="0">
                <a:solidFill>
                  <a:srgbClr val="000000"/>
                </a:solidFill>
                <a:effectLst/>
                <a:latin typeface="Times New Roman" panose="02020603050405020304" pitchFamily="18" charset="0"/>
                <a:cs typeface="Times New Roman" panose="02020603050405020304" pitchFamily="18" charset="0"/>
              </a:rPr>
              <a:t>” (Hebrew (</a:t>
            </a:r>
            <a:r>
              <a:rPr lang="he-IL" altLang="zh-CN" sz="2400" b="0" i="0" dirty="0">
                <a:solidFill>
                  <a:srgbClr val="000000"/>
                </a:solidFill>
                <a:effectLst/>
                <a:latin typeface="Times New Roman" panose="02020603050405020304" pitchFamily="18" charset="0"/>
                <a:cs typeface="Times New Roman" panose="02020603050405020304" pitchFamily="18" charset="0"/>
              </a:rPr>
              <a:t>רוח</a:t>
            </a:r>
            <a:r>
              <a:rPr lang="en-US" altLang="zh-CN" sz="2400" b="0" i="0" dirty="0">
                <a:solidFill>
                  <a:srgbClr val="000000"/>
                </a:solidFill>
                <a:effectLst/>
                <a:latin typeface="Times New Roman" panose="02020603050405020304" pitchFamily="18" charset="0"/>
                <a:cs typeface="Times New Roman" panose="02020603050405020304" pitchFamily="18" charset="0"/>
              </a:rPr>
              <a:t>)] shall return unto God who gave it. Ecclesiastes 12:7 (KJV)</a:t>
            </a:r>
            <a:endParaRPr lang="zh-CN" alt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9B3DCAF-DC02-DB5A-C099-5D175D98AECE}"/>
              </a:ext>
            </a:extLst>
          </p:cNvPr>
          <p:cNvSpPr txBox="1"/>
          <p:nvPr/>
        </p:nvSpPr>
        <p:spPr>
          <a:xfrm>
            <a:off x="1045029" y="4581071"/>
            <a:ext cx="10590244" cy="1200329"/>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2 </a:t>
            </a:r>
            <a:r>
              <a:rPr lang="en-US" altLang="zh-CN" sz="2400" b="0" i="0" dirty="0">
                <a:solidFill>
                  <a:srgbClr val="000000"/>
                </a:solidFill>
                <a:effectLst/>
                <a:latin typeface="Times New Roman" panose="02020603050405020304" pitchFamily="18" charset="0"/>
                <a:cs typeface="Times New Roman" panose="02020603050405020304" pitchFamily="18" charset="0"/>
              </a:rPr>
              <a:t>And the earth was without form, and void; and darkness was upon the face of the deep. And the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ruwach</a:t>
            </a:r>
            <a:r>
              <a:rPr lang="en-US" altLang="zh-CN" sz="2400" b="0" i="0" dirty="0">
                <a:solidFill>
                  <a:srgbClr val="000000"/>
                </a:solidFill>
                <a:effectLst/>
                <a:latin typeface="Times New Roman" panose="02020603050405020304" pitchFamily="18" charset="0"/>
                <a:cs typeface="Times New Roman" panose="02020603050405020304" pitchFamily="18" charset="0"/>
              </a:rPr>
              <a:t>” (Hebrew (</a:t>
            </a:r>
            <a:r>
              <a:rPr lang="he-IL" altLang="zh-CN" sz="2400" b="0" i="0" dirty="0">
                <a:solidFill>
                  <a:srgbClr val="000000"/>
                </a:solidFill>
                <a:effectLst/>
                <a:latin typeface="Times New Roman" panose="02020603050405020304" pitchFamily="18" charset="0"/>
                <a:cs typeface="Times New Roman" panose="02020603050405020304" pitchFamily="18" charset="0"/>
              </a:rPr>
              <a:t>רוח</a:t>
            </a:r>
            <a:r>
              <a:rPr lang="en-US" altLang="zh-CN" sz="2400" b="0" i="0" dirty="0">
                <a:solidFill>
                  <a:srgbClr val="000000"/>
                </a:solidFill>
                <a:effectLst/>
                <a:latin typeface="Times New Roman" panose="02020603050405020304" pitchFamily="18" charset="0"/>
                <a:cs typeface="Times New Roman" panose="02020603050405020304" pitchFamily="18" charset="0"/>
              </a:rPr>
              <a:t>)] of God moved upon the face of the waters. Genesis 1:2 (KJV)</a:t>
            </a:r>
            <a:endParaRPr lang="zh-CN" alt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35ED837-8AC0-DF94-4AE6-46EC766170BC}"/>
              </a:ext>
            </a:extLst>
          </p:cNvPr>
          <p:cNvSpPr txBox="1"/>
          <p:nvPr/>
        </p:nvSpPr>
        <p:spPr>
          <a:xfrm>
            <a:off x="1045029" y="3704697"/>
            <a:ext cx="10590245" cy="830997"/>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3 </a:t>
            </a:r>
            <a:r>
              <a:rPr lang="en-US" altLang="zh-CN" sz="2400" b="0" i="0" dirty="0">
                <a:solidFill>
                  <a:srgbClr val="000000"/>
                </a:solidFill>
                <a:effectLst/>
                <a:latin typeface="Times New Roman" panose="02020603050405020304" pitchFamily="18" charset="0"/>
                <a:cs typeface="Times New Roman" panose="02020603050405020304" pitchFamily="18" charset="0"/>
              </a:rPr>
              <a:t>Blessed are the poor in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pnyoo</a:t>
            </a:r>
            <a:r>
              <a:rPr lang="en-US" altLang="zh-CN" sz="2400" b="0" i="0" dirty="0">
                <a:solidFill>
                  <a:srgbClr val="000000"/>
                </a:solidFill>
                <a:effectLst/>
                <a:latin typeface="Times New Roman" panose="02020603050405020304" pitchFamily="18" charset="0"/>
                <a:cs typeface="Times New Roman" panose="02020603050405020304" pitchFamily="18" charset="0"/>
              </a:rPr>
              <a:t>'-</a:t>
            </a:r>
            <a:r>
              <a:rPr lang="en-US" altLang="zh-CN" sz="2400" b="0" i="0" dirty="0" err="1">
                <a:solidFill>
                  <a:srgbClr val="000000"/>
                </a:solidFill>
                <a:effectLst/>
                <a:latin typeface="Times New Roman" panose="02020603050405020304" pitchFamily="18" charset="0"/>
                <a:cs typeface="Times New Roman" panose="02020603050405020304" pitchFamily="18" charset="0"/>
              </a:rPr>
              <a:t>mah</a:t>
            </a:r>
            <a:r>
              <a:rPr lang="en-US" altLang="zh-CN" sz="2400" b="0" i="0" dirty="0">
                <a:solidFill>
                  <a:srgbClr val="000000"/>
                </a:solidFill>
                <a:effectLst/>
                <a:latin typeface="Times New Roman" panose="02020603050405020304" pitchFamily="18" charset="0"/>
                <a:cs typeface="Times New Roman" panose="02020603050405020304" pitchFamily="18" charset="0"/>
              </a:rPr>
              <a:t>” (Greek {</a:t>
            </a:r>
            <a:r>
              <a:rPr lang="el-GR" altLang="zh-CN" sz="2400" b="0" i="0" dirty="0">
                <a:solidFill>
                  <a:srgbClr val="000000"/>
                </a:solidFill>
                <a:effectLst/>
                <a:latin typeface="Times New Roman" panose="02020603050405020304" pitchFamily="18" charset="0"/>
                <a:cs typeface="Times New Roman" panose="02020603050405020304" pitchFamily="18" charset="0"/>
              </a:rPr>
              <a:t>πνεῦμα</a:t>
            </a:r>
            <a:r>
              <a:rPr lang="en-US" altLang="zh-CN" sz="2400" b="0" i="0" dirty="0">
                <a:solidFill>
                  <a:srgbClr val="000000"/>
                </a:solidFill>
                <a:effectLst/>
                <a:latin typeface="Times New Roman" panose="02020603050405020304" pitchFamily="18" charset="0"/>
                <a:cs typeface="Times New Roman" panose="02020603050405020304" pitchFamily="18" charset="0"/>
              </a:rPr>
              <a:t>})]: for theirs is the kingdom of heaven. Matthew 5:3</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71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9C85C61-37D9-D73B-5BA6-41098D2BDA85}"/>
              </a:ext>
            </a:extLst>
          </p:cNvPr>
          <p:cNvSpPr txBox="1">
            <a:spLocks/>
          </p:cNvSpPr>
          <p:nvPr/>
        </p:nvSpPr>
        <p:spPr>
          <a:xfrm>
            <a:off x="370112" y="729843"/>
            <a:ext cx="2646786" cy="528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Who are you?</a:t>
            </a:r>
          </a:p>
        </p:txBody>
      </p:sp>
      <p:sp>
        <p:nvSpPr>
          <p:cNvPr id="5" name="Content Placeholder 2">
            <a:extLst>
              <a:ext uri="{FF2B5EF4-FFF2-40B4-BE49-F238E27FC236}">
                <a16:creationId xmlns:a16="http://schemas.microsoft.com/office/drawing/2014/main" id="{15FB312F-6395-6810-A58B-2699B90CAE9E}"/>
              </a:ext>
            </a:extLst>
          </p:cNvPr>
          <p:cNvSpPr txBox="1">
            <a:spLocks/>
          </p:cNvSpPr>
          <p:nvPr/>
        </p:nvSpPr>
        <p:spPr>
          <a:xfrm>
            <a:off x="3427445" y="8582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4113F2C-23AB-34A6-720B-EDC845370AD5}"/>
              </a:ext>
            </a:extLst>
          </p:cNvPr>
          <p:cNvSpPr txBox="1"/>
          <p:nvPr/>
        </p:nvSpPr>
        <p:spPr>
          <a:xfrm>
            <a:off x="1588730" y="1568629"/>
            <a:ext cx="9113481" cy="1569660"/>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23 </a:t>
            </a:r>
            <a:r>
              <a:rPr lang="en-US" altLang="zh-CN" sz="2400" b="0" i="0" dirty="0">
                <a:solidFill>
                  <a:srgbClr val="000000"/>
                </a:solidFill>
                <a:effectLst/>
                <a:latin typeface="Times New Roman" panose="02020603050405020304" pitchFamily="18" charset="0"/>
                <a:cs typeface="Times New Roman" panose="02020603050405020304" pitchFamily="18" charset="0"/>
              </a:rPr>
              <a:t>And the very God of peace sanctify you wholly; and I pray God your whole spirit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pnyoo</a:t>
            </a:r>
            <a:r>
              <a:rPr lang="en-US" altLang="zh-CN" sz="2400" b="0" i="0" dirty="0">
                <a:solidFill>
                  <a:srgbClr val="000000"/>
                </a:solidFill>
                <a:effectLst/>
                <a:latin typeface="Times New Roman" panose="02020603050405020304" pitchFamily="18" charset="0"/>
                <a:cs typeface="Times New Roman" panose="02020603050405020304" pitchFamily="18" charset="0"/>
              </a:rPr>
              <a:t>'-</a:t>
            </a:r>
            <a:r>
              <a:rPr lang="en-US" altLang="zh-CN" sz="2400" b="0" i="0" dirty="0" err="1">
                <a:solidFill>
                  <a:srgbClr val="000000"/>
                </a:solidFill>
                <a:effectLst/>
                <a:latin typeface="Times New Roman" panose="02020603050405020304" pitchFamily="18" charset="0"/>
                <a:cs typeface="Times New Roman" panose="02020603050405020304" pitchFamily="18" charset="0"/>
              </a:rPr>
              <a:t>mah</a:t>
            </a:r>
            <a:r>
              <a:rPr lang="en-US" altLang="zh-CN" sz="2400" b="0" i="0" dirty="0">
                <a:solidFill>
                  <a:srgbClr val="000000"/>
                </a:solidFill>
                <a:effectLst/>
                <a:latin typeface="Times New Roman" panose="02020603050405020304" pitchFamily="18" charset="0"/>
                <a:cs typeface="Times New Roman" panose="02020603050405020304" pitchFamily="18" charset="0"/>
              </a:rPr>
              <a:t>” (Greek {</a:t>
            </a:r>
            <a:r>
              <a:rPr lang="el-GR" altLang="zh-CN" sz="2400" b="0" i="0" dirty="0">
                <a:solidFill>
                  <a:srgbClr val="000000"/>
                </a:solidFill>
                <a:effectLst/>
                <a:latin typeface="Times New Roman" panose="02020603050405020304" pitchFamily="18" charset="0"/>
                <a:cs typeface="Times New Roman" panose="02020603050405020304" pitchFamily="18" charset="0"/>
              </a:rPr>
              <a:t>πνεῦμα</a:t>
            </a:r>
            <a:r>
              <a:rPr lang="en-US" altLang="zh-CN" sz="2400" b="0" i="0" dirty="0">
                <a:solidFill>
                  <a:srgbClr val="000000"/>
                </a:solidFill>
                <a:effectLst/>
                <a:latin typeface="Times New Roman" panose="02020603050405020304" pitchFamily="18" charset="0"/>
                <a:cs typeface="Times New Roman" panose="02020603050405020304" pitchFamily="18" charset="0"/>
              </a:rPr>
              <a:t>})] and soul and body be preserved blameless unto the coming of our Lord Jesus Christ. 1 Thessalonians 5:23 (KJV)</a:t>
            </a:r>
            <a:endParaRPr lang="zh-CN" alt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DBE4B31-5923-3E9B-8310-344C1C3C01DA}"/>
              </a:ext>
            </a:extLst>
          </p:cNvPr>
          <p:cNvSpPr txBox="1"/>
          <p:nvPr/>
        </p:nvSpPr>
        <p:spPr>
          <a:xfrm>
            <a:off x="217713" y="3240953"/>
            <a:ext cx="9014538" cy="1569660"/>
          </a:xfrm>
          <a:prstGeom prst="rect">
            <a:avLst/>
          </a:prstGeom>
          <a:noFill/>
        </p:spPr>
        <p:txBody>
          <a:bodyPr wrap="square">
            <a:spAutoFit/>
          </a:bodyPr>
          <a:lstStyle/>
          <a:p>
            <a:r>
              <a:rPr lang="en-US" altLang="zh-CN" sz="2400" b="0" i="0" dirty="0">
                <a:solidFill>
                  <a:srgbClr val="000000"/>
                </a:solidFill>
                <a:effectLst/>
                <a:latin typeface="Times New Roman" panose="02020603050405020304" pitchFamily="18" charset="0"/>
                <a:cs typeface="Times New Roman" panose="02020603050405020304" pitchFamily="18" charset="0"/>
              </a:rPr>
              <a:t>Therefore, you are:</a:t>
            </a:r>
          </a:p>
          <a:p>
            <a:pPr marL="342900" indent="-342900">
              <a:buFont typeface="Arial" panose="020B0604020202020204" pitchFamily="34" charset="0"/>
              <a:buChar char="•"/>
            </a:pPr>
            <a:r>
              <a:rPr lang="en-US" altLang="zh-CN" sz="2400" dirty="0">
                <a:solidFill>
                  <a:srgbClr val="000000"/>
                </a:solidFill>
                <a:latin typeface="Times New Roman" panose="02020603050405020304" pitchFamily="18" charset="0"/>
                <a:cs typeface="Times New Roman" panose="02020603050405020304" pitchFamily="18" charset="0"/>
              </a:rPr>
              <a:t>a spirit being – heart</a:t>
            </a:r>
          </a:p>
          <a:p>
            <a:pPr marL="342900" indent="-342900">
              <a:buFont typeface="Arial" panose="020B0604020202020204" pitchFamily="34" charset="0"/>
              <a:buChar char="•"/>
            </a:pPr>
            <a:r>
              <a:rPr lang="en-US" altLang="zh-CN" sz="2400" dirty="0">
                <a:solidFill>
                  <a:srgbClr val="000000"/>
                </a:solidFill>
                <a:latin typeface="Times New Roman" panose="02020603050405020304" pitchFamily="18" charset="0"/>
                <a:cs typeface="Times New Roman" panose="02020603050405020304" pitchFamily="18" charset="0"/>
              </a:rPr>
              <a:t>have a soul – intellect/emotion/will</a:t>
            </a:r>
          </a:p>
          <a:p>
            <a:pPr marL="342900" indent="-342900">
              <a:buFont typeface="Arial" panose="020B0604020202020204" pitchFamily="34" charset="0"/>
              <a:buChar char="•"/>
            </a:pPr>
            <a:r>
              <a:rPr lang="en-US" altLang="zh-CN" sz="2400" dirty="0">
                <a:solidFill>
                  <a:srgbClr val="000000"/>
                </a:solidFill>
                <a:latin typeface="Times New Roman" panose="02020603050405020304" pitchFamily="18" charset="0"/>
                <a:cs typeface="Times New Roman" panose="02020603050405020304" pitchFamily="18" charset="0"/>
              </a:rPr>
              <a:t>live in a body – physical nature</a:t>
            </a:r>
            <a:endParaRPr lang="zh-CN" alt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BD2DDCA-AB88-3856-0EC3-C3CC85F55B77}"/>
              </a:ext>
            </a:extLst>
          </p:cNvPr>
          <p:cNvSpPr txBox="1"/>
          <p:nvPr/>
        </p:nvSpPr>
        <p:spPr>
          <a:xfrm>
            <a:off x="1484441" y="5120665"/>
            <a:ext cx="9322058" cy="1569660"/>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20 </a:t>
            </a:r>
            <a:r>
              <a:rPr lang="en-US" altLang="zh-CN" sz="2400" b="0" i="0" dirty="0">
                <a:solidFill>
                  <a:srgbClr val="000000"/>
                </a:solidFill>
                <a:effectLst/>
                <a:latin typeface="Times New Roman" panose="02020603050405020304" pitchFamily="18" charset="0"/>
                <a:cs typeface="Times New Roman" panose="02020603050405020304" pitchFamily="18" charset="0"/>
              </a:rPr>
              <a:t>The soul that </a:t>
            </a:r>
            <a:r>
              <a:rPr lang="en-US" altLang="zh-CN" sz="2400" b="0" i="0" dirty="0" err="1">
                <a:solidFill>
                  <a:srgbClr val="000000"/>
                </a:solidFill>
                <a:effectLst/>
                <a:latin typeface="Times New Roman" panose="02020603050405020304" pitchFamily="18" charset="0"/>
                <a:cs typeface="Times New Roman" panose="02020603050405020304" pitchFamily="18" charset="0"/>
              </a:rPr>
              <a:t>sinneth</a:t>
            </a:r>
            <a:r>
              <a:rPr lang="en-US" altLang="zh-CN" sz="2400" b="0" i="0" dirty="0">
                <a:solidFill>
                  <a:srgbClr val="000000"/>
                </a:solidFill>
                <a:effectLst/>
                <a:latin typeface="Times New Roman" panose="02020603050405020304" pitchFamily="18" charset="0"/>
                <a:cs typeface="Times New Roman" panose="02020603050405020304" pitchFamily="18" charset="0"/>
              </a:rPr>
              <a:t>, it shall die. The son shall not bear the iniquity of the father, neither shall the father bear the iniquity of the son: the righteousness of the righteous shall be upon him, and the wickedness of the wicked shall be upon him. Ezekiel 18:20 (KJV)</a:t>
            </a:r>
            <a:endParaRPr lang="zh-CN" altLang="en-US" sz="2400" dirty="0">
              <a:latin typeface="Times New Roman" panose="02020603050405020304" pitchFamily="18" charset="0"/>
              <a:cs typeface="Times New Roman" panose="02020603050405020304" pitchFamily="18" charset="0"/>
            </a:endParaRPr>
          </a:p>
        </p:txBody>
      </p:sp>
      <p:pic>
        <p:nvPicPr>
          <p:cNvPr id="2" name="Picture 2" descr="Spirit, Soul, &amp; Body - Perfecting of the Saints">
            <a:extLst>
              <a:ext uri="{FF2B5EF4-FFF2-40B4-BE49-F238E27FC236}">
                <a16:creationId xmlns:a16="http://schemas.microsoft.com/office/drawing/2014/main" id="{7CA43210-0AB8-E496-4DA4-7D9837033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754" y="2506915"/>
            <a:ext cx="1741711" cy="242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5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7AD3C-C510-67D0-12BF-748DD15A07B1}"/>
              </a:ext>
            </a:extLst>
          </p:cNvPr>
          <p:cNvSpPr>
            <a:spLocks noGrp="1"/>
          </p:cNvSpPr>
          <p:nvPr>
            <p:ph idx="1"/>
          </p:nvPr>
        </p:nvSpPr>
        <p:spPr>
          <a:xfrm>
            <a:off x="660140" y="595301"/>
            <a:ext cx="3693367" cy="595312"/>
          </a:xfrm>
        </p:spPr>
        <p:txBody>
          <a:bodyPr/>
          <a:lstStyle/>
          <a:p>
            <a:pPr marL="0" indent="0" algn="ctr">
              <a:buNone/>
            </a:pPr>
            <a:r>
              <a:rPr lang="en-US" altLang="zh-CN" dirty="0">
                <a:latin typeface="Times New Roman" panose="02020603050405020304" pitchFamily="18" charset="0"/>
                <a:cs typeface="Times New Roman" panose="02020603050405020304" pitchFamily="18" charset="0"/>
              </a:rPr>
              <a:t>What’ s your mandate?</a:t>
            </a:r>
            <a:endParaRPr lang="zh-CN" altLang="en-US"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5FB312F-6395-6810-A58B-2699B90CAE9E}"/>
              </a:ext>
            </a:extLst>
          </p:cNvPr>
          <p:cNvSpPr txBox="1">
            <a:spLocks/>
          </p:cNvSpPr>
          <p:nvPr/>
        </p:nvSpPr>
        <p:spPr>
          <a:xfrm>
            <a:off x="3427445" y="8582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C26DF12-2B24-0255-572A-0D45F085E227}"/>
              </a:ext>
            </a:extLst>
          </p:cNvPr>
          <p:cNvSpPr txBox="1"/>
          <p:nvPr/>
        </p:nvSpPr>
        <p:spPr>
          <a:xfrm>
            <a:off x="1217643" y="2429177"/>
            <a:ext cx="9871790" cy="830997"/>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13 </a:t>
            </a:r>
            <a:r>
              <a:rPr lang="en-US" altLang="zh-CN" sz="2400" b="0" i="0" dirty="0">
                <a:solidFill>
                  <a:srgbClr val="000000"/>
                </a:solidFill>
                <a:effectLst/>
                <a:latin typeface="Times New Roman" panose="02020603050405020304" pitchFamily="18" charset="0"/>
                <a:cs typeface="Times New Roman" panose="02020603050405020304" pitchFamily="18" charset="0"/>
              </a:rPr>
              <a:t>Let us hear the conclusion of the whole matter: Fear God, and keep his commandments: for this is the whole duty of man. Ecclesiastes 12:13-14 (KJV)</a:t>
            </a:r>
            <a:endParaRPr lang="zh-CN" alt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E951B63-45A3-185D-582E-1C4999242564}"/>
              </a:ext>
            </a:extLst>
          </p:cNvPr>
          <p:cNvSpPr txBox="1"/>
          <p:nvPr/>
        </p:nvSpPr>
        <p:spPr>
          <a:xfrm>
            <a:off x="1217644" y="1171565"/>
            <a:ext cx="9756712" cy="1200329"/>
          </a:xfrm>
          <a:prstGeom prst="rect">
            <a:avLst/>
          </a:prstGeom>
          <a:noFill/>
        </p:spPr>
        <p:txBody>
          <a:bodyPr wrap="square">
            <a:spAutoFit/>
          </a:bodyPr>
          <a:lstStyle/>
          <a:p>
            <a:pPr algn="l"/>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4 </a:t>
            </a:r>
            <a:r>
              <a:rPr lang="en-US" altLang="zh-CN" sz="2400" b="0" i="0" dirty="0">
                <a:solidFill>
                  <a:srgbClr val="000000"/>
                </a:solidFill>
                <a:effectLst/>
                <a:latin typeface="Times New Roman" panose="02020603050405020304" pitchFamily="18" charset="0"/>
                <a:cs typeface="Times New Roman" panose="02020603050405020304" pitchFamily="18" charset="0"/>
              </a:rPr>
              <a:t>Hear, O Israel: The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our God is one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a:t>
            </a: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5 </a:t>
            </a:r>
            <a:r>
              <a:rPr lang="en-US" altLang="zh-CN" sz="2400" b="0" i="0" dirty="0">
                <a:solidFill>
                  <a:srgbClr val="000000"/>
                </a:solidFill>
                <a:effectLst/>
                <a:latin typeface="Times New Roman" panose="02020603050405020304" pitchFamily="18" charset="0"/>
                <a:cs typeface="Times New Roman" panose="02020603050405020304" pitchFamily="18" charset="0"/>
              </a:rPr>
              <a:t>And thou shalt love the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thy God with all thine heart, and with all thy soul, and with all thy might. Deuteronomy 6:4-5 (KJV)</a:t>
            </a:r>
            <a:endParaRPr lang="zh-CN" alt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956BB73-0F7D-F5EA-CCE7-FB20E477DB6C}"/>
              </a:ext>
            </a:extLst>
          </p:cNvPr>
          <p:cNvSpPr txBox="1"/>
          <p:nvPr/>
        </p:nvSpPr>
        <p:spPr>
          <a:xfrm>
            <a:off x="1217643" y="4575069"/>
            <a:ext cx="9756713" cy="830997"/>
          </a:xfrm>
          <a:prstGeom prst="rect">
            <a:avLst/>
          </a:prstGeom>
          <a:noFill/>
        </p:spPr>
        <p:txBody>
          <a:bodyPr wrap="square">
            <a:spAutoFit/>
          </a:bodyPr>
          <a:lstStyle/>
          <a:p>
            <a:pPr marL="0" indent="0">
              <a:buNone/>
            </a:pP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27 </a:t>
            </a:r>
            <a:r>
              <a:rPr lang="en-US" altLang="zh-CN" sz="2400" b="0" i="0" dirty="0">
                <a:solidFill>
                  <a:srgbClr val="000000"/>
                </a:solidFill>
                <a:effectLst/>
                <a:latin typeface="Times New Roman" panose="02020603050405020304" pitchFamily="18" charset="0"/>
                <a:cs typeface="Times New Roman" panose="02020603050405020304" pitchFamily="18" charset="0"/>
              </a:rPr>
              <a:t>And I will put my spirit within you, and cause you to walk in my statutes, and ye shall keep my judgments, and do them.</a:t>
            </a:r>
            <a:r>
              <a:rPr lang="en-US" altLang="zh-CN" sz="2400" dirty="0">
                <a:solidFill>
                  <a:srgbClr val="000000"/>
                </a:solidFill>
                <a:latin typeface="Times New Roman" panose="02020603050405020304" pitchFamily="18" charset="0"/>
                <a:cs typeface="Times New Roman" panose="02020603050405020304" pitchFamily="18" charset="0"/>
              </a:rPr>
              <a:t> Ezekiel 36:27 (KJV)</a:t>
            </a:r>
            <a:endParaRPr lang="zh-CN" alt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36798A1-F9A3-F41D-9103-FFDCBE5E2269}"/>
              </a:ext>
            </a:extLst>
          </p:cNvPr>
          <p:cNvSpPr txBox="1"/>
          <p:nvPr/>
        </p:nvSpPr>
        <p:spPr>
          <a:xfrm>
            <a:off x="1217643" y="5510269"/>
            <a:ext cx="9756713" cy="1200329"/>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28 </a:t>
            </a:r>
            <a:r>
              <a:rPr lang="en-US" altLang="zh-CN" sz="2400" b="0" i="0" dirty="0">
                <a:solidFill>
                  <a:srgbClr val="000000"/>
                </a:solidFill>
                <a:effectLst/>
                <a:latin typeface="Times New Roman" panose="02020603050405020304" pitchFamily="18" charset="0"/>
                <a:cs typeface="Times New Roman" panose="02020603050405020304" pitchFamily="18" charset="0"/>
              </a:rPr>
              <a:t>And it shall come to pass afterward, that I will pour out my spirit upon all flesh; and your sons and your daughters shall prophesy, your old men shall dream dreams, your young men shall see visions: Joel 2:28 (KJV)</a:t>
            </a:r>
            <a:endParaRPr lang="zh-CN" alt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7ED9D81-4AE5-5C3E-628D-65A65A408686}"/>
              </a:ext>
            </a:extLst>
          </p:cNvPr>
          <p:cNvSpPr txBox="1"/>
          <p:nvPr/>
        </p:nvSpPr>
        <p:spPr>
          <a:xfrm>
            <a:off x="1217643" y="3317457"/>
            <a:ext cx="9756713" cy="1200329"/>
          </a:xfrm>
          <a:prstGeom prst="rect">
            <a:avLst/>
          </a:prstGeom>
          <a:noFill/>
        </p:spPr>
        <p:txBody>
          <a:bodyPr wrap="square">
            <a:spAutoFit/>
          </a:bodyPr>
          <a:lstStyle/>
          <a:p>
            <a:pPr algn="l"/>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3 </a:t>
            </a:r>
            <a:r>
              <a:rPr lang="en-US" altLang="zh-CN" sz="2400" b="0" i="0" dirty="0">
                <a:solidFill>
                  <a:srgbClr val="000000"/>
                </a:solidFill>
                <a:effectLst/>
                <a:latin typeface="Times New Roman" panose="02020603050405020304" pitchFamily="18" charset="0"/>
                <a:cs typeface="Times New Roman" panose="02020603050405020304" pitchFamily="18" charset="0"/>
              </a:rPr>
              <a:t>Know that the </a:t>
            </a:r>
            <a:r>
              <a:rPr lang="en-US" altLang="zh-CN" sz="2400" b="0" i="0" cap="small" dirty="0">
                <a:solidFill>
                  <a:srgbClr val="000000"/>
                </a:solidFill>
                <a:effectLst/>
                <a:latin typeface="Times New Roman" panose="02020603050405020304" pitchFamily="18" charset="0"/>
                <a:cs typeface="Times New Roman" panose="02020603050405020304" pitchFamily="18" charset="0"/>
              </a:rPr>
              <a:t>Lord</a:t>
            </a:r>
            <a:r>
              <a:rPr lang="en-US" altLang="zh-CN" sz="2400" b="0" i="0" dirty="0">
                <a:solidFill>
                  <a:srgbClr val="000000"/>
                </a:solidFill>
                <a:effectLst/>
                <a:latin typeface="Times New Roman" panose="02020603050405020304" pitchFamily="18" charset="0"/>
                <a:cs typeface="Times New Roman" panose="02020603050405020304" pitchFamily="18" charset="0"/>
              </a:rPr>
              <a:t>, he is God!</a:t>
            </a:r>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b="0" i="0" dirty="0">
                <a:solidFill>
                  <a:srgbClr val="000000"/>
                </a:solidFill>
                <a:effectLst/>
                <a:latin typeface="Times New Roman" panose="02020603050405020304" pitchFamily="18" charset="0"/>
                <a:cs typeface="Times New Roman" panose="02020603050405020304" pitchFamily="18" charset="0"/>
              </a:rPr>
              <a:t>It is he who made us, and we are his;</a:t>
            </a:r>
            <a:r>
              <a:rPr lang="en-US" altLang="zh-CN" sz="2400" baseline="30000" dirty="0">
                <a:solidFill>
                  <a:srgbClr val="000000"/>
                </a:solidFill>
                <a:latin typeface="Times New Roman" panose="02020603050405020304" pitchFamily="18" charset="0"/>
                <a:cs typeface="Times New Roman" panose="02020603050405020304" pitchFamily="18" charset="0"/>
              </a:rPr>
              <a:t> </a:t>
            </a:r>
            <a:r>
              <a:rPr lang="en-US" altLang="zh-CN" sz="2400" b="0" i="0" dirty="0">
                <a:solidFill>
                  <a:srgbClr val="000000"/>
                </a:solidFill>
                <a:effectLst/>
                <a:latin typeface="Times New Roman" panose="02020603050405020304" pitchFamily="18" charset="0"/>
                <a:cs typeface="Times New Roman" panose="02020603050405020304" pitchFamily="18" charset="0"/>
              </a:rPr>
              <a:t>we are his people, and the sheep of his pasture. </a:t>
            </a: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4 </a:t>
            </a:r>
            <a:r>
              <a:rPr lang="en-US" altLang="zh-CN" sz="2400" b="0" i="0" dirty="0">
                <a:solidFill>
                  <a:srgbClr val="000000"/>
                </a:solidFill>
                <a:effectLst/>
                <a:latin typeface="Times New Roman" panose="02020603050405020304" pitchFamily="18" charset="0"/>
                <a:cs typeface="Times New Roman" panose="02020603050405020304" pitchFamily="18" charset="0"/>
              </a:rPr>
              <a:t>Enter his gates with thanksgiving,</a:t>
            </a:r>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b="0" i="0" dirty="0">
                <a:solidFill>
                  <a:srgbClr val="000000"/>
                </a:solidFill>
                <a:effectLst/>
                <a:latin typeface="Times New Roman" panose="02020603050405020304" pitchFamily="18" charset="0"/>
                <a:cs typeface="Times New Roman" panose="02020603050405020304" pitchFamily="18" charset="0"/>
              </a:rPr>
              <a:t>and his courts with praise!</a:t>
            </a:r>
            <a:r>
              <a:rPr lang="en-US" altLang="zh-CN" sz="2400" dirty="0">
                <a:solidFill>
                  <a:srgbClr val="000000"/>
                </a:solidFill>
                <a:latin typeface="Times New Roman" panose="02020603050405020304" pitchFamily="18" charset="0"/>
                <a:cs typeface="Times New Roman" panose="02020603050405020304" pitchFamily="18" charset="0"/>
              </a:rPr>
              <a:t> </a:t>
            </a:r>
            <a:r>
              <a:rPr lang="en-US" altLang="zh-CN" sz="2400" b="0" i="0" dirty="0">
                <a:solidFill>
                  <a:srgbClr val="000000"/>
                </a:solidFill>
                <a:effectLst/>
                <a:latin typeface="Times New Roman" panose="02020603050405020304" pitchFamily="18" charset="0"/>
                <a:cs typeface="Times New Roman" panose="02020603050405020304" pitchFamily="18" charset="0"/>
              </a:rPr>
              <a:t>Give thanks to him; bless his name! Psalm 100:3-4</a:t>
            </a:r>
          </a:p>
        </p:txBody>
      </p:sp>
    </p:spTree>
    <p:extLst>
      <p:ext uri="{BB962C8B-B14F-4D97-AF65-F5344CB8AC3E}">
        <p14:creationId xmlns:p14="http://schemas.microsoft.com/office/powerpoint/2010/main" val="379474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2" grpId="0"/>
      <p:bldP spid="1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5FB312F-6395-6810-A58B-2699B90CAE9E}"/>
              </a:ext>
            </a:extLst>
          </p:cNvPr>
          <p:cNvSpPr txBox="1">
            <a:spLocks/>
          </p:cNvSpPr>
          <p:nvPr/>
        </p:nvSpPr>
        <p:spPr>
          <a:xfrm>
            <a:off x="3427445" y="8582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467D519F-7DDD-4989-898C-EBC43E46701D}"/>
              </a:ext>
            </a:extLst>
          </p:cNvPr>
          <p:cNvSpPr txBox="1">
            <a:spLocks/>
          </p:cNvSpPr>
          <p:nvPr/>
        </p:nvSpPr>
        <p:spPr>
          <a:xfrm>
            <a:off x="634483" y="551411"/>
            <a:ext cx="4746174"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How can I fulfill this mandate?</a:t>
            </a:r>
            <a:endParaRPr lang="zh-CN" alt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E039743-14E3-D303-9EC8-16A3C1D0ED18}"/>
              </a:ext>
            </a:extLst>
          </p:cNvPr>
          <p:cNvSpPr txBox="1"/>
          <p:nvPr/>
        </p:nvSpPr>
        <p:spPr>
          <a:xfrm>
            <a:off x="634483" y="1254553"/>
            <a:ext cx="10991461" cy="2308324"/>
          </a:xfrm>
          <a:prstGeom prst="rect">
            <a:avLst/>
          </a:prstGeom>
          <a:noFill/>
        </p:spPr>
        <p:txBody>
          <a:bodyPr wrap="square">
            <a:spAutoFit/>
          </a:bodyPr>
          <a:lstStyle/>
          <a:p>
            <a:r>
              <a:rPr lang="en-US" altLang="zh-CN" sz="2400" b="1" baseline="30000" dirty="0">
                <a:latin typeface="Times New Roman" panose="02020603050405020304" pitchFamily="18" charset="0"/>
                <a:cs typeface="Times New Roman" panose="02020603050405020304" pitchFamily="18" charset="0"/>
              </a:rPr>
              <a:t>3 </a:t>
            </a:r>
            <a:r>
              <a:rPr lang="en-US" altLang="zh-CN" sz="2400" dirty="0">
                <a:latin typeface="Times New Roman" panose="02020603050405020304" pitchFamily="18" charset="0"/>
                <a:cs typeface="Times New Roman" panose="02020603050405020304" pitchFamily="18" charset="0"/>
              </a:rPr>
              <a:t>Jesus answered and said unto him, Verily, verily, I say unto thee, except a man be born again, he cannot see the kingdom of God. </a:t>
            </a:r>
            <a:r>
              <a:rPr lang="en-US" altLang="zh-CN" sz="2400" b="1" baseline="30000" dirty="0">
                <a:latin typeface="Times New Roman" panose="02020603050405020304" pitchFamily="18" charset="0"/>
                <a:cs typeface="Times New Roman" panose="02020603050405020304" pitchFamily="18" charset="0"/>
              </a:rPr>
              <a:t>4 </a:t>
            </a:r>
            <a:r>
              <a:rPr lang="en-US" altLang="zh-CN" sz="2400" dirty="0">
                <a:latin typeface="Times New Roman" panose="02020603050405020304" pitchFamily="18" charset="0"/>
                <a:cs typeface="Times New Roman" panose="02020603050405020304" pitchFamily="18" charset="0"/>
              </a:rPr>
              <a:t>Nicodemus saith unto him, How can a man be born when he is old? Can he enter the second time into his mother's womb, and be born? </a:t>
            </a:r>
            <a:r>
              <a:rPr lang="en-US" altLang="zh-CN" sz="2400" b="1" baseline="30000" dirty="0">
                <a:latin typeface="Times New Roman" panose="02020603050405020304" pitchFamily="18" charset="0"/>
                <a:cs typeface="Times New Roman" panose="02020603050405020304" pitchFamily="18" charset="0"/>
              </a:rPr>
              <a:t>5 </a:t>
            </a:r>
            <a:r>
              <a:rPr lang="en-US" altLang="zh-CN" sz="2400" dirty="0">
                <a:latin typeface="Times New Roman" panose="02020603050405020304" pitchFamily="18" charset="0"/>
                <a:cs typeface="Times New Roman" panose="02020603050405020304" pitchFamily="18" charset="0"/>
              </a:rPr>
              <a:t>Jesus answered, Verily, verily, I say unto thee, except a man be born of water and of the Spirit, he cannot enter into the kingdom of God. </a:t>
            </a:r>
            <a:r>
              <a:rPr lang="en-US" altLang="zh-CN" sz="2400" b="1" baseline="30000" dirty="0">
                <a:latin typeface="Times New Roman" panose="02020603050405020304" pitchFamily="18" charset="0"/>
                <a:cs typeface="Times New Roman" panose="02020603050405020304" pitchFamily="18" charset="0"/>
              </a:rPr>
              <a:t>6 </a:t>
            </a:r>
            <a:r>
              <a:rPr lang="en-US" altLang="zh-CN" sz="2400" dirty="0">
                <a:latin typeface="Times New Roman" panose="02020603050405020304" pitchFamily="18" charset="0"/>
                <a:cs typeface="Times New Roman" panose="02020603050405020304" pitchFamily="18" charset="0"/>
              </a:rPr>
              <a:t>That which is born of the flesh is flesh; and that which is born of the Spirit is spirit. </a:t>
            </a:r>
            <a:r>
              <a:rPr lang="en-US" altLang="zh-CN" sz="2400" b="0" i="0" dirty="0">
                <a:solidFill>
                  <a:srgbClr val="000000"/>
                </a:solidFill>
                <a:effectLst/>
                <a:latin typeface="Times New Roman" panose="02020603050405020304" pitchFamily="18" charset="0"/>
                <a:cs typeface="Times New Roman" panose="02020603050405020304" pitchFamily="18" charset="0"/>
              </a:rPr>
              <a:t>John 3:3-6 (KJV)</a:t>
            </a:r>
            <a:endParaRPr lang="zh-CN" alt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21ED75E-2B77-1411-57DB-398FCE1C675F}"/>
              </a:ext>
            </a:extLst>
          </p:cNvPr>
          <p:cNvSpPr txBox="1"/>
          <p:nvPr/>
        </p:nvSpPr>
        <p:spPr>
          <a:xfrm>
            <a:off x="65316" y="5407089"/>
            <a:ext cx="4926560"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It’s impossible to fulfill our God given mandate without a rejuvenated spirit.</a:t>
            </a:r>
            <a:endParaRPr lang="zh-CN" alt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185E75F-5BEE-441E-033B-060BB7449274}"/>
              </a:ext>
            </a:extLst>
          </p:cNvPr>
          <p:cNvSpPr txBox="1"/>
          <p:nvPr/>
        </p:nvSpPr>
        <p:spPr>
          <a:xfrm>
            <a:off x="634482" y="3699726"/>
            <a:ext cx="9965093" cy="1200329"/>
          </a:xfrm>
          <a:prstGeom prst="rect">
            <a:avLst/>
          </a:prstGeom>
          <a:noFill/>
        </p:spPr>
        <p:txBody>
          <a:bodyPr wrap="square">
            <a:spAutoFit/>
          </a:bodyPr>
          <a:lstStyle/>
          <a:p>
            <a:r>
              <a:rPr lang="en-US" altLang="zh-CN" sz="2400" b="1" baseline="30000" dirty="0">
                <a:latin typeface="Times New Roman" panose="02020603050405020304" pitchFamily="18" charset="0"/>
                <a:cs typeface="Times New Roman" panose="02020603050405020304" pitchFamily="18" charset="0"/>
              </a:rPr>
              <a:t>22 </a:t>
            </a:r>
            <a:r>
              <a:rPr lang="en-US" altLang="zh-CN" sz="2400" dirty="0">
                <a:latin typeface="Times New Roman" panose="02020603050405020304" pitchFamily="18" charset="0"/>
                <a:cs typeface="Times New Roman" panose="02020603050405020304" pitchFamily="18" charset="0"/>
              </a:rPr>
              <a:t>And no one puts new wine into old wineskins. If he does, the wine will burst the skins—and the wine is destroyed, and so are the skins. But new wine is for fresh wineskins.</a:t>
            </a:r>
            <a:r>
              <a:rPr lang="en-US" altLang="zh-CN" sz="2400" b="0" i="0" dirty="0">
                <a:solidFill>
                  <a:srgbClr val="000000"/>
                </a:solidFill>
                <a:effectLst/>
                <a:latin typeface="Times New Roman" panose="02020603050405020304" pitchFamily="18" charset="0"/>
                <a:cs typeface="Times New Roman" panose="02020603050405020304" pitchFamily="18" charset="0"/>
              </a:rPr>
              <a:t> Mark 2:22 (ESV)</a:t>
            </a:r>
            <a:endParaRPr lang="zh-CN" alt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0AB7E0C-B2B7-ADCF-F55D-068EE4CB5A22}"/>
              </a:ext>
            </a:extLst>
          </p:cNvPr>
          <p:cNvSpPr txBox="1"/>
          <p:nvPr/>
        </p:nvSpPr>
        <p:spPr>
          <a:xfrm>
            <a:off x="5013649" y="5127054"/>
            <a:ext cx="7113035" cy="1569660"/>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8 </a:t>
            </a:r>
            <a:r>
              <a:rPr lang="en-US" altLang="zh-CN" sz="2400" b="0" i="0" dirty="0">
                <a:solidFill>
                  <a:srgbClr val="000000"/>
                </a:solidFill>
                <a:effectLst/>
                <a:latin typeface="Times New Roman" panose="02020603050405020304" pitchFamily="18" charset="0"/>
                <a:cs typeface="Times New Roman" panose="02020603050405020304" pitchFamily="18" charset="0"/>
              </a:rPr>
              <a:t>But ye shall receive power, after that the Holy Ghost is come upon you: and ye shall be witnesses unto me both in Jerusalem, and in all Judaea, and in Samaria, and unto the uttermost part of the earth. Acts 1:8 (KJV)</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7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06627E-411C-EF9A-9E4F-36D491D43A6F}"/>
              </a:ext>
            </a:extLst>
          </p:cNvPr>
          <p:cNvSpPr txBox="1"/>
          <p:nvPr/>
        </p:nvSpPr>
        <p:spPr>
          <a:xfrm>
            <a:off x="1284517" y="1397674"/>
            <a:ext cx="9476790" cy="1200329"/>
          </a:xfrm>
          <a:prstGeom prst="rect">
            <a:avLst/>
          </a:prstGeom>
          <a:noFill/>
        </p:spPr>
        <p:txBody>
          <a:bodyPr wrap="square">
            <a:spAutoFit/>
          </a:bodyPr>
          <a:lstStyle/>
          <a:p>
            <a:r>
              <a:rPr lang="en-US" altLang="zh-CN" sz="2400" b="0" i="0" dirty="0">
                <a:solidFill>
                  <a:srgbClr val="000000"/>
                </a:solidFill>
                <a:effectLst/>
                <a:latin typeface="Times New Roman" panose="02020603050405020304" pitchFamily="18" charset="0"/>
                <a:cs typeface="Times New Roman" panose="02020603050405020304" pitchFamily="18" charset="0"/>
              </a:rPr>
              <a:t>I beseech you therefore, brethren, by the mercies of God, that ye present your bodies a living sacrifice, holy, acceptable unto God, which is your reasonable service. Romans 12:1 (KJV)</a:t>
            </a:r>
            <a:endParaRPr lang="zh-CN" alt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8C753D-F2CD-6359-5A6B-C081AD29B870}"/>
              </a:ext>
            </a:extLst>
          </p:cNvPr>
          <p:cNvSpPr txBox="1"/>
          <p:nvPr/>
        </p:nvSpPr>
        <p:spPr>
          <a:xfrm>
            <a:off x="1284515" y="4665018"/>
            <a:ext cx="9476792" cy="461665"/>
          </a:xfrm>
          <a:prstGeom prst="rect">
            <a:avLst/>
          </a:prstGeom>
          <a:noFill/>
        </p:spPr>
        <p:txBody>
          <a:bodyPr wrap="square">
            <a:spAutoFit/>
          </a:bodyPr>
          <a:lstStyle/>
          <a:p>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25 </a:t>
            </a:r>
            <a:r>
              <a:rPr lang="en-US" altLang="zh-CN" sz="2400" b="0" i="0" dirty="0">
                <a:solidFill>
                  <a:srgbClr val="000000"/>
                </a:solidFill>
                <a:effectLst/>
                <a:latin typeface="Times New Roman" panose="02020603050405020304" pitchFamily="18" charset="0"/>
                <a:cs typeface="Times New Roman" panose="02020603050405020304" pitchFamily="18" charset="0"/>
              </a:rPr>
              <a:t>If we live in the Spirit, let us also walk in the Spirit. Galatians 5:25 (KJV)</a:t>
            </a:r>
            <a:endParaRPr lang="zh-CN" alt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58A064-E7F7-B9C3-EDC5-C97199E17569}"/>
              </a:ext>
            </a:extLst>
          </p:cNvPr>
          <p:cNvSpPr txBox="1"/>
          <p:nvPr/>
        </p:nvSpPr>
        <p:spPr>
          <a:xfrm>
            <a:off x="1284515" y="2796205"/>
            <a:ext cx="9476792" cy="1569660"/>
          </a:xfrm>
          <a:prstGeom prst="rect">
            <a:avLst/>
          </a:prstGeom>
          <a:noFill/>
        </p:spPr>
        <p:txBody>
          <a:bodyPr wrap="square">
            <a:spAutoFit/>
          </a:bodyPr>
          <a:lstStyle/>
          <a:p>
            <a:pPr algn="l"/>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6 </a:t>
            </a:r>
            <a:r>
              <a:rPr lang="en-US" altLang="zh-CN" sz="2400" b="0" i="0" dirty="0">
                <a:solidFill>
                  <a:srgbClr val="000000"/>
                </a:solidFill>
                <a:effectLst/>
                <a:latin typeface="Times New Roman" panose="02020603050405020304" pitchFamily="18" charset="0"/>
                <a:cs typeface="Times New Roman" panose="02020603050405020304" pitchFamily="18" charset="0"/>
              </a:rPr>
              <a:t>For to be carnally minded is death; but to be spiritually minded is life and peace. </a:t>
            </a: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7 </a:t>
            </a:r>
            <a:r>
              <a:rPr lang="en-US" altLang="zh-CN" sz="2400" b="0" i="0" dirty="0">
                <a:solidFill>
                  <a:srgbClr val="000000"/>
                </a:solidFill>
                <a:effectLst/>
                <a:latin typeface="Times New Roman" panose="02020603050405020304" pitchFamily="18" charset="0"/>
                <a:cs typeface="Times New Roman" panose="02020603050405020304" pitchFamily="18" charset="0"/>
              </a:rPr>
              <a:t>Because the carnal mind is enmity against God: for it is not subject to the law of God, neither indeed can be. </a:t>
            </a:r>
            <a:r>
              <a:rPr lang="en-US" altLang="zh-CN" sz="2400" b="1" i="0" baseline="30000" dirty="0">
                <a:solidFill>
                  <a:srgbClr val="000000"/>
                </a:solidFill>
                <a:effectLst/>
                <a:latin typeface="Times New Roman" panose="02020603050405020304" pitchFamily="18" charset="0"/>
                <a:cs typeface="Times New Roman" panose="02020603050405020304" pitchFamily="18" charset="0"/>
              </a:rPr>
              <a:t>8 </a:t>
            </a:r>
            <a:r>
              <a:rPr lang="en-US" altLang="zh-CN" sz="2400" b="0" i="0" dirty="0">
                <a:solidFill>
                  <a:srgbClr val="000000"/>
                </a:solidFill>
                <a:effectLst/>
                <a:latin typeface="Times New Roman" panose="02020603050405020304" pitchFamily="18" charset="0"/>
                <a:cs typeface="Times New Roman" panose="02020603050405020304" pitchFamily="18" charset="0"/>
              </a:rPr>
              <a:t>So then they that are in the flesh cannot please God. Romans 8:6-8 (KJV)</a:t>
            </a:r>
          </a:p>
        </p:txBody>
      </p:sp>
      <p:sp>
        <p:nvSpPr>
          <p:cNvPr id="9" name="Content Placeholder 2">
            <a:extLst>
              <a:ext uri="{FF2B5EF4-FFF2-40B4-BE49-F238E27FC236}">
                <a16:creationId xmlns:a16="http://schemas.microsoft.com/office/drawing/2014/main" id="{FBD474A1-5939-6F96-C227-C11D3DFD42A5}"/>
              </a:ext>
            </a:extLst>
          </p:cNvPr>
          <p:cNvSpPr txBox="1">
            <a:spLocks/>
          </p:cNvSpPr>
          <p:nvPr/>
        </p:nvSpPr>
        <p:spPr>
          <a:xfrm>
            <a:off x="3442994" y="96983"/>
            <a:ext cx="5337110"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Why should I be led by the Spirit?</a:t>
            </a:r>
            <a:endParaRPr lang="zh-CN" altLang="en-US"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848E5EF9-C3E4-BEBD-28DF-919680A61A30}"/>
              </a:ext>
            </a:extLst>
          </p:cNvPr>
          <p:cNvSpPr txBox="1">
            <a:spLocks/>
          </p:cNvSpPr>
          <p:nvPr/>
        </p:nvSpPr>
        <p:spPr>
          <a:xfrm>
            <a:off x="615822" y="604160"/>
            <a:ext cx="4746174" cy="59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latin typeface="Times New Roman" panose="02020603050405020304" pitchFamily="18" charset="0"/>
                <a:cs typeface="Times New Roman" panose="02020603050405020304" pitchFamily="18" charset="0"/>
              </a:rPr>
              <a:t>How can I fulfill this mandate?</a:t>
            </a:r>
            <a:endParaRPr lang="zh-CN" alt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D9962BD-075B-A973-6B4C-45673215970F}"/>
              </a:ext>
            </a:extLst>
          </p:cNvPr>
          <p:cNvSpPr txBox="1"/>
          <p:nvPr/>
        </p:nvSpPr>
        <p:spPr>
          <a:xfrm>
            <a:off x="1284515" y="5592471"/>
            <a:ext cx="9476793" cy="461665"/>
          </a:xfrm>
          <a:prstGeom prst="rect">
            <a:avLst/>
          </a:prstGeom>
          <a:noFill/>
        </p:spPr>
        <p:txBody>
          <a:bodyPr wrap="square">
            <a:spAutoFit/>
          </a:bodyPr>
          <a:lstStyle/>
          <a:p>
            <a:r>
              <a:rPr lang="en-US" altLang="zh-CN" sz="2400" b="1" i="0" baseline="30000" dirty="0">
                <a:effectLst/>
                <a:latin typeface="Times New Roman" panose="02020603050405020304" pitchFamily="18" charset="0"/>
                <a:cs typeface="Times New Roman" panose="02020603050405020304" pitchFamily="18" charset="0"/>
              </a:rPr>
              <a:t>14 </a:t>
            </a:r>
            <a:r>
              <a:rPr lang="en-US" altLang="zh-CN" sz="2400" b="0" i="0" dirty="0">
                <a:effectLst/>
                <a:latin typeface="Times New Roman" panose="02020603050405020304" pitchFamily="18" charset="0"/>
                <a:cs typeface="Times New Roman" panose="02020603050405020304" pitchFamily="18" charset="0"/>
              </a:rPr>
              <a:t>For all who are led by the Spirit of God are sons of God. Romans 8:14</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2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ky Wallpapers HD | PixelsTalk.Net">
            <a:extLst>
              <a:ext uri="{FF2B5EF4-FFF2-40B4-BE49-F238E27FC236}">
                <a16:creationId xmlns:a16="http://schemas.microsoft.com/office/drawing/2014/main" id="{87C537D4-53F8-0CBC-191A-6D55C7C692E7}"/>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1127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4A0B2D-BC36-C999-DC69-8975971857DE}"/>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Why should I be led by the Holy Spirit?</a:t>
            </a:r>
            <a:endParaRPr lang="zh-CN" alt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2B842A-63C8-0907-20B0-8C9699001875}"/>
              </a:ext>
            </a:extLst>
          </p:cNvPr>
          <p:cNvSpPr>
            <a:spLocks noGrp="1"/>
          </p:cNvSpPr>
          <p:nvPr>
            <p:ph idx="1"/>
          </p:nvPr>
        </p:nvSpPr>
        <p:spPr>
          <a:xfrm>
            <a:off x="879410" y="2023155"/>
            <a:ext cx="10433179" cy="4032412"/>
          </a:xfrm>
        </p:spPr>
        <p:txBody>
          <a:bodyPr>
            <a:noAutofit/>
          </a:bodyPr>
          <a:lstStyle/>
          <a:p>
            <a:r>
              <a:rPr lang="en-US" altLang="zh-CN" dirty="0">
                <a:latin typeface="Times New Roman" panose="02020603050405020304" pitchFamily="18" charset="0"/>
                <a:cs typeface="Times New Roman" panose="02020603050405020304" pitchFamily="18" charset="0"/>
              </a:rPr>
              <a:t>Because: </a:t>
            </a:r>
          </a:p>
          <a:p>
            <a:pPr lvl="1"/>
            <a:r>
              <a:rPr lang="en-US" altLang="zh-CN" sz="2800" dirty="0">
                <a:latin typeface="Times New Roman" panose="02020603050405020304" pitchFamily="18" charset="0"/>
                <a:cs typeface="Times New Roman" panose="02020603050405020304" pitchFamily="18" charset="0"/>
              </a:rPr>
              <a:t>You are a spirit being and your spirit needs to be restored back to God in a glorious form via salvation in Jesus Christ.</a:t>
            </a:r>
          </a:p>
          <a:p>
            <a:pPr lvl="1"/>
            <a:r>
              <a:rPr lang="en-US" altLang="zh-CN" sz="2800" dirty="0">
                <a:latin typeface="Times New Roman" panose="02020603050405020304" pitchFamily="18" charset="0"/>
                <a:cs typeface="Times New Roman" panose="02020603050405020304" pitchFamily="18" charset="0"/>
              </a:rPr>
              <a:t>Your soul which comprises of your intellect, emotion, and will needs to go through the process of sanctification by the Holy Spirit.</a:t>
            </a:r>
          </a:p>
          <a:p>
            <a:pPr lvl="1"/>
            <a:r>
              <a:rPr lang="en-US" altLang="zh-CN" sz="2800" dirty="0">
                <a:latin typeface="Times New Roman" panose="02020603050405020304" pitchFamily="18" charset="0"/>
                <a:cs typeface="Times New Roman" panose="02020603050405020304" pitchFamily="18" charset="0"/>
              </a:rPr>
              <a:t>For empowerment (fruit bearing and talent manifestation) using the physical body as instrument of righteousness</a:t>
            </a:r>
          </a:p>
          <a:p>
            <a:pPr marL="457200" lvl="1" indent="0">
              <a:buNone/>
            </a:pPr>
            <a:endParaRPr lang="en-US" altLang="zh-CN" sz="2800" dirty="0">
              <a:latin typeface="Times New Roman" panose="02020603050405020304" pitchFamily="18" charset="0"/>
              <a:cs typeface="Times New Roman" panose="02020603050405020304" pitchFamily="18" charset="0"/>
            </a:endParaRPr>
          </a:p>
          <a:p>
            <a:pPr marL="457200" lvl="1" indent="0">
              <a:buNone/>
            </a:pPr>
            <a:endParaRPr lang="en-US" altLang="zh-CN" sz="2800" dirty="0">
              <a:latin typeface="Times New Roman" panose="02020603050405020304" pitchFamily="18" charset="0"/>
              <a:cs typeface="Times New Roman" panose="02020603050405020304" pitchFamily="18" charset="0"/>
            </a:endParaRPr>
          </a:p>
          <a:p>
            <a:pPr marL="457200" lvl="1" indent="0">
              <a:buNone/>
            </a:pPr>
            <a:r>
              <a:rPr lang="en-US" altLang="zh-CN" sz="2800" dirty="0">
                <a:latin typeface="Times New Roman" panose="02020603050405020304" pitchFamily="18" charset="0"/>
                <a:cs typeface="Times New Roman" panose="02020603050405020304" pitchFamily="18" charset="0"/>
              </a:rPr>
              <a:t>Prayer …………….</a:t>
            </a:r>
          </a:p>
        </p:txBody>
      </p:sp>
    </p:spTree>
    <p:extLst>
      <p:ext uri="{BB962C8B-B14F-4D97-AF65-F5344CB8AC3E}">
        <p14:creationId xmlns:p14="http://schemas.microsoft.com/office/powerpoint/2010/main" val="40764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2849</TotalTime>
  <Words>1281</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等线</vt:lpstr>
      <vt:lpstr>等线 Light</vt:lpstr>
      <vt:lpstr>Arial</vt:lpstr>
      <vt:lpstr>Times New Roman</vt:lpstr>
      <vt:lpstr>Office Theme</vt:lpstr>
      <vt:lpstr>Being Led by the Spirit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I be led by the Holy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Antwi</dc:creator>
  <cp:lastModifiedBy>Stephen Antwi</cp:lastModifiedBy>
  <cp:revision>8</cp:revision>
  <dcterms:created xsi:type="dcterms:W3CDTF">2026-04-25T02:00:53Z</dcterms:created>
  <dcterms:modified xsi:type="dcterms:W3CDTF">2026-05-02T01:10:04Z</dcterms:modified>
</cp:coreProperties>
</file>