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9" r:id="rId4"/>
    <p:sldId id="264" r:id="rId5"/>
    <p:sldId id="263" r:id="rId6"/>
    <p:sldId id="260" r:id="rId7"/>
    <p:sldId id="261" r:id="rId8"/>
    <p:sldId id="265" r:id="rId9"/>
    <p:sldId id="266"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06" autoAdjust="0"/>
    <p:restoredTop sz="94660"/>
  </p:normalViewPr>
  <p:slideViewPr>
    <p:cSldViewPr snapToGrid="0">
      <p:cViewPr varScale="1">
        <p:scale>
          <a:sx n="82" d="100"/>
          <a:sy n="82" d="100"/>
        </p:scale>
        <p:origin x="92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200C-DA19-CBE6-92F1-C11C41E693B9}"/>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C63C0FA5-18F1-B4A8-003B-0F3AA29365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88813221-1A6E-71E0-CE90-70828F6520AC}"/>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7DF6304A-13F2-A6F8-B153-CCED22422C98}"/>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BF9BC0DC-BA7A-CB52-2A94-DC4D03C478C6}"/>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3335377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28C74-6BFC-DF6A-1E26-748C01152FE1}"/>
              </a:ext>
            </a:extLst>
          </p:cNvPr>
          <p:cNvSpPr>
            <a:spLocks noGrp="1"/>
          </p:cNvSpPr>
          <p:nvPr>
            <p:ph type="title"/>
          </p:nvPr>
        </p:nvSpPr>
        <p:spPr/>
        <p:txBody>
          <a:bodyPr/>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73563B7F-AEDA-B2F7-BC59-9E4C4EF52481}"/>
              </a:ext>
            </a:extLst>
          </p:cNvPr>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05CFEDFA-E008-BC23-4CC0-F69612EA4393}"/>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5461B5BE-BE2F-5AD0-2DCB-C4DE7384063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C3798294-131C-179A-ED7E-600848468778}"/>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1249257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AA3511-33BD-11CB-6061-EFD082186FF8}"/>
              </a:ext>
            </a:extLst>
          </p:cNvPr>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DD2A7F93-2BCC-9356-8652-487E21368E49}"/>
              </a:ext>
            </a:extLst>
          </p:cNvPr>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041A2BFC-B14D-368D-01DB-B41E4055CD15}"/>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2B09E021-CF8D-070A-EB37-7DCD69C48A5F}"/>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024B2482-683D-2007-95D1-79F0279D10BE}"/>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3934692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E389C-13B5-ADCE-61C4-8081743BD985}"/>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A77BE6EA-EB19-43AD-DBAE-3ABD17042A56}"/>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65BBF5D2-A694-2C20-7605-B40566BE1812}"/>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DFD3A388-7F14-712B-014E-95A681E7CD06}"/>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FF16650C-EDA9-7C13-C469-FF542FAD4EBB}"/>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184260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22AF-AEFF-2060-9EE9-88CE62C18F92}"/>
              </a:ext>
            </a:extLst>
          </p:cNvPr>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7DEB9E7D-89BB-38EF-B14E-E30CADFCEF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p>
        </p:txBody>
      </p:sp>
      <p:sp>
        <p:nvSpPr>
          <p:cNvPr id="4" name="Date Placeholder 3">
            <a:extLst>
              <a:ext uri="{FF2B5EF4-FFF2-40B4-BE49-F238E27FC236}">
                <a16:creationId xmlns:a16="http://schemas.microsoft.com/office/drawing/2014/main" id="{6B074936-4853-3ED5-9AFF-5BDB1BFB8D92}"/>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175E71ED-8F13-C0D0-5B16-377BFDA1883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C9193A37-C6FC-88D3-E639-2E3346E673DA}"/>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46852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0FCDD-AADF-81E7-D020-8117A2CEDD1B}"/>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7016AE9C-EECD-6A98-71FB-3AE3C2E6CE49}"/>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2721F9DF-CC61-4E51-F497-045108AD2F96}"/>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2404D705-2B66-BB33-7FFF-F3307577D750}"/>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6" name="Footer Placeholder 5">
            <a:extLst>
              <a:ext uri="{FF2B5EF4-FFF2-40B4-BE49-F238E27FC236}">
                <a16:creationId xmlns:a16="http://schemas.microsoft.com/office/drawing/2014/main" id="{35998547-E42E-4A3A-CD32-FDD755F6A2CF}"/>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96DAC0D6-FB2B-18EC-C088-FAE8AAF6FB34}"/>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3400616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29905-9385-C37D-AB3C-C5B341FE2A45}"/>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E95AA8AB-FD50-3BAF-D750-D65738740F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418F77D5-0D9D-9F3A-0F5A-61D5FCFAD187}"/>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95ADBAD5-ADBA-4680-896C-57DF526E99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3477F0D0-76A5-516D-7354-5DBA6869CCCA}"/>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AD1492CB-2006-F915-E49D-AE2B1E8A02B8}"/>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8" name="Footer Placeholder 7">
            <a:extLst>
              <a:ext uri="{FF2B5EF4-FFF2-40B4-BE49-F238E27FC236}">
                <a16:creationId xmlns:a16="http://schemas.microsoft.com/office/drawing/2014/main" id="{B0098283-327B-8BC0-ADA6-2AF708B5B0E8}"/>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308BF54B-8986-BD2A-DF15-9C4D58296ADA}"/>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204509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53793-0D80-0BE3-283F-A770D0D43C65}"/>
              </a:ext>
            </a:extLst>
          </p:cNvPr>
          <p:cNvSpPr>
            <a:spLocks noGrp="1"/>
          </p:cNvSpPr>
          <p:nvPr>
            <p:ph type="title"/>
          </p:nvPr>
        </p:nvSpPr>
        <p:spPr/>
        <p:txBody>
          <a:bodyPr/>
          <a:lstStyle/>
          <a:p>
            <a:r>
              <a:rPr lang="en-US" altLang="zh-CN"/>
              <a:t>Click to edit Master title style</a:t>
            </a:r>
            <a:endParaRPr lang="zh-CN" altLang="en-US"/>
          </a:p>
        </p:txBody>
      </p:sp>
      <p:sp>
        <p:nvSpPr>
          <p:cNvPr id="3" name="Date Placeholder 2">
            <a:extLst>
              <a:ext uri="{FF2B5EF4-FFF2-40B4-BE49-F238E27FC236}">
                <a16:creationId xmlns:a16="http://schemas.microsoft.com/office/drawing/2014/main" id="{9A7A8EBF-F695-772D-C18F-0C7B329B5982}"/>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4" name="Footer Placeholder 3">
            <a:extLst>
              <a:ext uri="{FF2B5EF4-FFF2-40B4-BE49-F238E27FC236}">
                <a16:creationId xmlns:a16="http://schemas.microsoft.com/office/drawing/2014/main" id="{77755F0D-AF3E-2DA8-95AD-B029504B3013}"/>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0F14CA8A-C8FB-EC8B-81F0-54463090AA17}"/>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3132857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8AEEE0-EF97-0440-6E27-817FB42E340E}"/>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3" name="Footer Placeholder 2">
            <a:extLst>
              <a:ext uri="{FF2B5EF4-FFF2-40B4-BE49-F238E27FC236}">
                <a16:creationId xmlns:a16="http://schemas.microsoft.com/office/drawing/2014/main" id="{A3602620-D18B-8F38-C059-1C12D823C4C9}"/>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E42E4CBF-8493-2C61-450C-8F2F933DFEF5}"/>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4257941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FCA7A-C62B-F860-0819-9A73F186DAB4}"/>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8EF80256-BCCC-2123-BCE7-A5795DF28B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a:extLst>
              <a:ext uri="{FF2B5EF4-FFF2-40B4-BE49-F238E27FC236}">
                <a16:creationId xmlns:a16="http://schemas.microsoft.com/office/drawing/2014/main" id="{B01895E5-C0C3-B8B3-9668-C9788A0329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9E381996-D04F-F8F1-7F8A-C4BC15255AE3}"/>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6" name="Footer Placeholder 5">
            <a:extLst>
              <a:ext uri="{FF2B5EF4-FFF2-40B4-BE49-F238E27FC236}">
                <a16:creationId xmlns:a16="http://schemas.microsoft.com/office/drawing/2014/main" id="{FB91DB78-F740-E5A0-FC89-9D35C44C519D}"/>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744DD50C-A55B-42E2-B9D6-CDAA70C3CB1A}"/>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3122556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E4F48-7BFD-6955-E51F-05FA88EC38C2}"/>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a:extLst>
              <a:ext uri="{FF2B5EF4-FFF2-40B4-BE49-F238E27FC236}">
                <a16:creationId xmlns:a16="http://schemas.microsoft.com/office/drawing/2014/main" id="{9123C8D0-3330-ECA0-95AB-718049389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a:extLst>
              <a:ext uri="{FF2B5EF4-FFF2-40B4-BE49-F238E27FC236}">
                <a16:creationId xmlns:a16="http://schemas.microsoft.com/office/drawing/2014/main" id="{5514C1BB-813A-9DB2-9935-D5D04A2D8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033DD4F0-050E-CEE8-D1BC-CBE0E149F5E3}"/>
              </a:ext>
            </a:extLst>
          </p:cNvPr>
          <p:cNvSpPr>
            <a:spLocks noGrp="1"/>
          </p:cNvSpPr>
          <p:nvPr>
            <p:ph type="dt" sz="half" idx="10"/>
          </p:nvPr>
        </p:nvSpPr>
        <p:spPr/>
        <p:txBody>
          <a:bodyPr/>
          <a:lstStyle/>
          <a:p>
            <a:fld id="{6D9C85E5-4CBB-416E-AACC-4511A4F6E727}" type="datetimeFigureOut">
              <a:rPr lang="zh-CN" altLang="en-US" smtClean="0"/>
              <a:t>2026/5/9</a:t>
            </a:fld>
            <a:endParaRPr lang="zh-CN" altLang="en-US"/>
          </a:p>
        </p:txBody>
      </p:sp>
      <p:sp>
        <p:nvSpPr>
          <p:cNvPr id="6" name="Footer Placeholder 5">
            <a:extLst>
              <a:ext uri="{FF2B5EF4-FFF2-40B4-BE49-F238E27FC236}">
                <a16:creationId xmlns:a16="http://schemas.microsoft.com/office/drawing/2014/main" id="{B0B738C2-B65B-C603-E3A5-7C404F39C5C7}"/>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C1D0BF7C-060E-1AE4-009E-D6D6A3C476BB}"/>
              </a:ext>
            </a:extLst>
          </p:cNvPr>
          <p:cNvSpPr>
            <a:spLocks noGrp="1"/>
          </p:cNvSpPr>
          <p:nvPr>
            <p:ph type="sldNum" sz="quarter" idx="12"/>
          </p:nvPr>
        </p:nvSpPr>
        <p:spPr/>
        <p:txBody>
          <a:body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1798009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4E43A9-BC65-9A66-595C-25E50B8DC5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7E936D0D-F916-48DC-E584-B475C530E5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BBEFE4C5-7B8A-8242-98C9-63C5BFC604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9C85E5-4CBB-416E-AACC-4511A4F6E727}" type="datetimeFigureOut">
              <a:rPr lang="zh-CN" altLang="en-US" smtClean="0"/>
              <a:t>2026/5/9</a:t>
            </a:fld>
            <a:endParaRPr lang="zh-CN" altLang="en-US"/>
          </a:p>
        </p:txBody>
      </p:sp>
      <p:sp>
        <p:nvSpPr>
          <p:cNvPr id="5" name="Footer Placeholder 4">
            <a:extLst>
              <a:ext uri="{FF2B5EF4-FFF2-40B4-BE49-F238E27FC236}">
                <a16:creationId xmlns:a16="http://schemas.microsoft.com/office/drawing/2014/main" id="{AE6DFE6D-0313-A58A-EE14-30FFAE1ADF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a:extLst>
              <a:ext uri="{FF2B5EF4-FFF2-40B4-BE49-F238E27FC236}">
                <a16:creationId xmlns:a16="http://schemas.microsoft.com/office/drawing/2014/main" id="{DB57FE86-FD76-78AA-B9AB-B155E369F2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9DFAB2-F204-4A05-B689-BAB64E45D81E}" type="slidenum">
              <a:rPr lang="zh-CN" altLang="en-US" smtClean="0"/>
              <a:t>‹#›</a:t>
            </a:fld>
            <a:endParaRPr lang="zh-CN" altLang="en-US"/>
          </a:p>
        </p:txBody>
      </p:sp>
    </p:spTree>
    <p:extLst>
      <p:ext uri="{BB962C8B-B14F-4D97-AF65-F5344CB8AC3E}">
        <p14:creationId xmlns:p14="http://schemas.microsoft.com/office/powerpoint/2010/main" val="286314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ky Wallpapers HD | PixelsTalk.Net">
            <a:extLst>
              <a:ext uri="{FF2B5EF4-FFF2-40B4-BE49-F238E27FC236}">
                <a16:creationId xmlns:a16="http://schemas.microsoft.com/office/drawing/2014/main" id="{B890264C-8B54-E242-59AE-A1DABCCBB0AB}"/>
              </a:ext>
            </a:extLst>
          </p:cNvPr>
          <p:cNvPicPr>
            <a:picLocks noChangeAspect="1" noChangeArrowheads="1"/>
          </p:cNvPicPr>
          <p:nvPr/>
        </p:nvPicPr>
        <p:blipFill>
          <a:blip r:embed="rId2">
            <a:alphaModFix amt="70000"/>
            <a:extLst>
              <a:ext uri="{28A0092B-C50C-407E-A947-70E740481C1C}">
                <a14:useLocalDpi xmlns:a14="http://schemas.microsoft.com/office/drawing/2010/main" val="0"/>
              </a:ext>
            </a:extLst>
          </a:blip>
          <a:srcRect/>
          <a:stretch>
            <a:fillRect/>
          </a:stretch>
        </p:blipFill>
        <p:spPr bwMode="auto">
          <a:xfrm>
            <a:off x="0" y="11279"/>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5496F93-5D91-A493-E6AB-B2DABCBA83D7}"/>
              </a:ext>
            </a:extLst>
          </p:cNvPr>
          <p:cNvSpPr>
            <a:spLocks noGrp="1"/>
          </p:cNvSpPr>
          <p:nvPr>
            <p:ph type="ctrTitle"/>
          </p:nvPr>
        </p:nvSpPr>
        <p:spPr/>
        <p:txBody>
          <a:bodyPr/>
          <a:lstStyle/>
          <a:p>
            <a:r>
              <a:rPr lang="en-US" altLang="zh-CN" dirty="0">
                <a:latin typeface="Times New Roman" panose="02020603050405020304" pitchFamily="18" charset="0"/>
                <a:cs typeface="Times New Roman" panose="02020603050405020304" pitchFamily="18" charset="0"/>
              </a:rPr>
              <a:t>Being Led by the Spirit II</a:t>
            </a:r>
            <a:endParaRPr lang="zh-CN" alt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D0F0CF6-5B0E-23B2-BBBF-4FCA91DA5D6A}"/>
              </a:ext>
            </a:extLst>
          </p:cNvPr>
          <p:cNvSpPr>
            <a:spLocks noGrp="1"/>
          </p:cNvSpPr>
          <p:nvPr>
            <p:ph type="subTitle" idx="1"/>
          </p:nvPr>
        </p:nvSpPr>
        <p:spPr/>
        <p:txBody>
          <a:bodyPr>
            <a:normAutofit/>
          </a:bodyPr>
          <a:lstStyle/>
          <a:p>
            <a:r>
              <a:rPr lang="en-US" altLang="zh-CN" sz="2800" b="1" dirty="0">
                <a:latin typeface="Times New Roman" panose="02020603050405020304" pitchFamily="18" charset="0"/>
                <a:cs typeface="Times New Roman" panose="02020603050405020304" pitchFamily="18" charset="0"/>
              </a:rPr>
              <a:t>Our sure hope for intimacy with God</a:t>
            </a:r>
            <a:endParaRPr lang="zh-CN" altLang="en-US" sz="28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46A126-6156-2282-1EC5-AB9A08BFA033}"/>
              </a:ext>
            </a:extLst>
          </p:cNvPr>
          <p:cNvSpPr txBox="1"/>
          <p:nvPr/>
        </p:nvSpPr>
        <p:spPr>
          <a:xfrm>
            <a:off x="7169799" y="5349875"/>
            <a:ext cx="5022201" cy="1200329"/>
          </a:xfrm>
          <a:prstGeom prst="rect">
            <a:avLst/>
          </a:prstGeom>
          <a:noFill/>
        </p:spPr>
        <p:txBody>
          <a:bodyPr wrap="square">
            <a:spAutoFit/>
          </a:bodyPr>
          <a:lstStyle/>
          <a:p>
            <a:pPr algn="ctr"/>
            <a:r>
              <a:rPr lang="en-US" altLang="zh-CN" sz="2400" b="1" i="0" baseline="30000" dirty="0">
                <a:effectLst/>
                <a:latin typeface="Times New Roman" panose="02020603050405020304" pitchFamily="18" charset="0"/>
                <a:cs typeface="Times New Roman" panose="02020603050405020304" pitchFamily="18" charset="0"/>
              </a:rPr>
              <a:t>14 </a:t>
            </a:r>
            <a:r>
              <a:rPr lang="en-US" altLang="zh-CN" sz="2400" b="0" i="0" dirty="0">
                <a:effectLst/>
                <a:latin typeface="Times New Roman" panose="02020603050405020304" pitchFamily="18" charset="0"/>
                <a:cs typeface="Times New Roman" panose="02020603050405020304" pitchFamily="18" charset="0"/>
              </a:rPr>
              <a:t>For all who are led by the Spirit of God are sons of God. </a:t>
            </a:r>
          </a:p>
          <a:p>
            <a:pPr algn="ctr"/>
            <a:r>
              <a:rPr lang="en-US" altLang="zh-CN" sz="2400" b="0" i="0" dirty="0">
                <a:effectLst/>
                <a:latin typeface="Times New Roman" panose="02020603050405020304" pitchFamily="18" charset="0"/>
                <a:cs typeface="Times New Roman" panose="02020603050405020304" pitchFamily="18" charset="0"/>
              </a:rPr>
              <a:t>Romans 8:14</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3752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D06E7-8648-B453-FDC3-9DE9A4128531}"/>
              </a:ext>
            </a:extLst>
          </p:cNvPr>
          <p:cNvSpPr>
            <a:spLocks noGrp="1"/>
          </p:cNvSpPr>
          <p:nvPr>
            <p:ph type="title"/>
          </p:nvPr>
        </p:nvSpPr>
        <p:spPr>
          <a:xfrm>
            <a:off x="838200" y="169183"/>
            <a:ext cx="10515600" cy="987814"/>
          </a:xfrm>
        </p:spPr>
        <p:txBody>
          <a:bodyPr/>
          <a:lstStyle/>
          <a:p>
            <a:pPr algn="ctr"/>
            <a:r>
              <a:rPr lang="en-US" altLang="zh-CN" dirty="0">
                <a:latin typeface="Times New Roman" panose="02020603050405020304" pitchFamily="18" charset="0"/>
                <a:cs typeface="Times New Roman" panose="02020603050405020304" pitchFamily="18" charset="0"/>
              </a:rPr>
              <a:t>Why should I be led by the Holy Spirit?</a:t>
            </a:r>
            <a:endParaRPr lang="zh-CN" altLang="en-US" dirty="0"/>
          </a:p>
        </p:txBody>
      </p:sp>
      <p:sp>
        <p:nvSpPr>
          <p:cNvPr id="5" name="TextBox 4">
            <a:extLst>
              <a:ext uri="{FF2B5EF4-FFF2-40B4-BE49-F238E27FC236}">
                <a16:creationId xmlns:a16="http://schemas.microsoft.com/office/drawing/2014/main" id="{07A8AB44-63AF-6BC9-F6EA-624FF73C2401}"/>
              </a:ext>
            </a:extLst>
          </p:cNvPr>
          <p:cNvSpPr txBox="1"/>
          <p:nvPr/>
        </p:nvSpPr>
        <p:spPr>
          <a:xfrm>
            <a:off x="550505" y="2627769"/>
            <a:ext cx="10636898" cy="3108543"/>
          </a:xfrm>
          <a:prstGeom prst="rect">
            <a:avLst/>
          </a:prstGeom>
          <a:noFill/>
        </p:spPr>
        <p:txBody>
          <a:bodyPr wrap="square">
            <a:spAutoFit/>
          </a:bodyPr>
          <a:lstStyle/>
          <a:p>
            <a:r>
              <a:rPr lang="en-US" altLang="zh-CN" sz="2800" dirty="0">
                <a:latin typeface="Times New Roman" panose="02020603050405020304" pitchFamily="18" charset="0"/>
                <a:cs typeface="Times New Roman" panose="02020603050405020304" pitchFamily="18" charset="0"/>
              </a:rPr>
              <a:t>Because: </a:t>
            </a:r>
          </a:p>
          <a:p>
            <a:pPr marL="914400" lvl="1" indent="-457200">
              <a:buFont typeface="Arial" panose="020B0604020202020204" pitchFamily="34" charset="0"/>
              <a:buChar char="•"/>
            </a:pPr>
            <a:r>
              <a:rPr lang="en-US" altLang="zh-CN" sz="2800" dirty="0">
                <a:latin typeface="Times New Roman" panose="02020603050405020304" pitchFamily="18" charset="0"/>
                <a:cs typeface="Times New Roman" panose="02020603050405020304" pitchFamily="18" charset="0"/>
              </a:rPr>
              <a:t>You are a spirit being and your spirit needs to be restored back to God in a glorious form via salvation in Jesus Christ.</a:t>
            </a:r>
          </a:p>
          <a:p>
            <a:pPr marL="914400" lvl="1" indent="-457200">
              <a:buFont typeface="Arial" panose="020B0604020202020204" pitchFamily="34" charset="0"/>
              <a:buChar char="•"/>
            </a:pPr>
            <a:r>
              <a:rPr lang="en-US" altLang="zh-CN" sz="2800" dirty="0">
                <a:latin typeface="Times New Roman" panose="02020603050405020304" pitchFamily="18" charset="0"/>
                <a:cs typeface="Times New Roman" panose="02020603050405020304" pitchFamily="18" charset="0"/>
              </a:rPr>
              <a:t>Your soul which comprises of your intellect, emotion, and will needs to go through the process of sanctification by the Holy Spirit.</a:t>
            </a:r>
          </a:p>
          <a:p>
            <a:pPr marL="914400" lvl="1" indent="-457200">
              <a:buFont typeface="Arial" panose="020B0604020202020204" pitchFamily="34" charset="0"/>
              <a:buChar char="•"/>
            </a:pPr>
            <a:r>
              <a:rPr lang="en-US" altLang="zh-CN" sz="2800" dirty="0">
                <a:latin typeface="Times New Roman" panose="02020603050405020304" pitchFamily="18" charset="0"/>
                <a:cs typeface="Times New Roman" panose="02020603050405020304" pitchFamily="18" charset="0"/>
              </a:rPr>
              <a:t>For empowerment (fruit bearing and talent manifestation) using the physical body as instrument of righteousness</a:t>
            </a:r>
          </a:p>
        </p:txBody>
      </p:sp>
      <p:sp>
        <p:nvSpPr>
          <p:cNvPr id="6" name="Content Placeholder 2">
            <a:extLst>
              <a:ext uri="{FF2B5EF4-FFF2-40B4-BE49-F238E27FC236}">
                <a16:creationId xmlns:a16="http://schemas.microsoft.com/office/drawing/2014/main" id="{D37AF687-A6C7-F8B9-F4DA-B359605C004A}"/>
              </a:ext>
            </a:extLst>
          </p:cNvPr>
          <p:cNvSpPr txBox="1">
            <a:spLocks/>
          </p:cNvSpPr>
          <p:nvPr/>
        </p:nvSpPr>
        <p:spPr>
          <a:xfrm>
            <a:off x="444756" y="1894861"/>
            <a:ext cx="2646786" cy="528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dirty="0">
                <a:latin typeface="Times New Roman" panose="02020603050405020304" pitchFamily="18" charset="0"/>
                <a:cs typeface="Times New Roman" panose="02020603050405020304" pitchFamily="18" charset="0"/>
              </a:rPr>
              <a:t>Who are you?</a:t>
            </a:r>
          </a:p>
        </p:txBody>
      </p:sp>
      <p:sp>
        <p:nvSpPr>
          <p:cNvPr id="7" name="Content Placeholder 2">
            <a:extLst>
              <a:ext uri="{FF2B5EF4-FFF2-40B4-BE49-F238E27FC236}">
                <a16:creationId xmlns:a16="http://schemas.microsoft.com/office/drawing/2014/main" id="{BAEB2961-C180-7E18-E3EA-9025C95E6CAD}"/>
              </a:ext>
            </a:extLst>
          </p:cNvPr>
          <p:cNvSpPr>
            <a:spLocks noGrp="1"/>
          </p:cNvSpPr>
          <p:nvPr>
            <p:ph idx="1"/>
          </p:nvPr>
        </p:nvSpPr>
        <p:spPr>
          <a:xfrm>
            <a:off x="3091542" y="1894861"/>
            <a:ext cx="3693367" cy="595312"/>
          </a:xfrm>
        </p:spPr>
        <p:txBody>
          <a:bodyPr/>
          <a:lstStyle/>
          <a:p>
            <a:pPr marL="0" indent="0" algn="ctr">
              <a:buNone/>
            </a:pPr>
            <a:r>
              <a:rPr lang="en-US" altLang="zh-CN" dirty="0">
                <a:latin typeface="Times New Roman" panose="02020603050405020304" pitchFamily="18" charset="0"/>
                <a:cs typeface="Times New Roman" panose="02020603050405020304" pitchFamily="18" charset="0"/>
              </a:rPr>
              <a:t>What’ s your mandate?</a:t>
            </a:r>
            <a:endParaRPr lang="zh-CN" altLang="en-US" dirty="0">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BB5583D7-EB9B-E098-F769-81911BD638B6}"/>
              </a:ext>
            </a:extLst>
          </p:cNvPr>
          <p:cNvSpPr txBox="1">
            <a:spLocks/>
          </p:cNvSpPr>
          <p:nvPr/>
        </p:nvSpPr>
        <p:spPr>
          <a:xfrm>
            <a:off x="7203232" y="1894861"/>
            <a:ext cx="5068854" cy="59531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dirty="0">
                <a:latin typeface="Times New Roman" panose="02020603050405020304" pitchFamily="18" charset="0"/>
                <a:cs typeface="Times New Roman" panose="02020603050405020304" pitchFamily="18" charset="0"/>
              </a:rPr>
              <a:t>How can you fulfill this mandate?</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3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build="p"/>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B5E2C3-EEA2-2073-CF42-EBE6A3BA9366}"/>
              </a:ext>
            </a:extLst>
          </p:cNvPr>
          <p:cNvSpPr>
            <a:spLocks noGrp="1"/>
          </p:cNvSpPr>
          <p:nvPr>
            <p:ph idx="1"/>
          </p:nvPr>
        </p:nvSpPr>
        <p:spPr>
          <a:xfrm>
            <a:off x="307596" y="1751511"/>
            <a:ext cx="11795760" cy="5106488"/>
          </a:xfrm>
        </p:spPr>
        <p:txBody>
          <a:bodyPr>
            <a:noAutofit/>
          </a:bodyPr>
          <a:lstStyle/>
          <a:p>
            <a:r>
              <a:rPr lang="en-US" altLang="zh-CN" sz="2600" b="1" dirty="0">
                <a:latin typeface="Times New Roman" panose="02020603050405020304" pitchFamily="18" charset="0"/>
                <a:cs typeface="Times New Roman" panose="02020603050405020304" pitchFamily="18" charset="0"/>
              </a:rPr>
              <a:t>Through repentance called the born-again experience.</a:t>
            </a:r>
          </a:p>
          <a:p>
            <a:pPr marL="0" indent="0">
              <a:buNone/>
            </a:pPr>
            <a:r>
              <a:rPr lang="en-US" altLang="zh-CN" sz="2600" b="1" i="0" baseline="30000" dirty="0">
                <a:solidFill>
                  <a:srgbClr val="000000"/>
                </a:solidFill>
                <a:effectLst/>
                <a:latin typeface="Times New Roman" panose="02020603050405020304" pitchFamily="18" charset="0"/>
                <a:cs typeface="Times New Roman" panose="02020603050405020304" pitchFamily="18" charset="0"/>
              </a:rPr>
              <a:t>3 </a:t>
            </a:r>
            <a:r>
              <a:rPr lang="en-US" altLang="zh-CN" sz="2600" b="0" i="0" dirty="0">
                <a:solidFill>
                  <a:srgbClr val="000000"/>
                </a:solidFill>
                <a:effectLst/>
                <a:latin typeface="Times New Roman" panose="02020603050405020304" pitchFamily="18" charset="0"/>
                <a:cs typeface="Times New Roman" panose="02020603050405020304" pitchFamily="18" charset="0"/>
              </a:rPr>
              <a:t>Jesus answered him, “I assure you </a:t>
            </a:r>
            <a:r>
              <a:rPr lang="en-US" altLang="zh-CN" sz="2600" b="0" i="1" dirty="0">
                <a:solidFill>
                  <a:srgbClr val="000000"/>
                </a:solidFill>
                <a:effectLst/>
                <a:latin typeface="Times New Roman" panose="02020603050405020304" pitchFamily="18" charset="0"/>
                <a:cs typeface="Times New Roman" panose="02020603050405020304" pitchFamily="18" charset="0"/>
              </a:rPr>
              <a:t>and</a:t>
            </a:r>
            <a:r>
              <a:rPr lang="en-US" altLang="zh-CN" sz="2600" b="0" i="0" dirty="0">
                <a:solidFill>
                  <a:srgbClr val="000000"/>
                </a:solidFill>
                <a:effectLst/>
                <a:latin typeface="Times New Roman" panose="02020603050405020304" pitchFamily="18" charset="0"/>
                <a:cs typeface="Times New Roman" panose="02020603050405020304" pitchFamily="18" charset="0"/>
              </a:rPr>
              <a:t> most solemnly say to you, unless a person is born again [reborn from above—spiritually transformed, renewed, sanctified], he cannot [ever] see </a:t>
            </a:r>
            <a:r>
              <a:rPr lang="en-US" altLang="zh-CN" sz="2600" b="0" i="1" dirty="0">
                <a:solidFill>
                  <a:srgbClr val="000000"/>
                </a:solidFill>
                <a:effectLst/>
                <a:latin typeface="Times New Roman" panose="02020603050405020304" pitchFamily="18" charset="0"/>
                <a:cs typeface="Times New Roman" panose="02020603050405020304" pitchFamily="18" charset="0"/>
              </a:rPr>
              <a:t>and</a:t>
            </a:r>
            <a:r>
              <a:rPr lang="en-US" altLang="zh-CN" sz="2600" b="0" i="0" dirty="0">
                <a:solidFill>
                  <a:srgbClr val="000000"/>
                </a:solidFill>
                <a:effectLst/>
                <a:latin typeface="Times New Roman" panose="02020603050405020304" pitchFamily="18" charset="0"/>
                <a:cs typeface="Times New Roman" panose="02020603050405020304" pitchFamily="18" charset="0"/>
              </a:rPr>
              <a:t> experience the kingdom of God.” John 3:3 (AMP)</a:t>
            </a:r>
            <a:endParaRPr lang="en-US" altLang="zh-CN" sz="2600" dirty="0">
              <a:latin typeface="Times New Roman" panose="02020603050405020304" pitchFamily="18" charset="0"/>
              <a:cs typeface="Times New Roman" panose="02020603050405020304" pitchFamily="18" charset="0"/>
            </a:endParaRPr>
          </a:p>
          <a:p>
            <a:pPr marL="0" indent="0">
              <a:buNone/>
            </a:pPr>
            <a:r>
              <a:rPr lang="en-US" altLang="zh-CN" sz="2600" b="1" i="0" baseline="30000" dirty="0">
                <a:solidFill>
                  <a:srgbClr val="000000"/>
                </a:solidFill>
                <a:effectLst/>
                <a:latin typeface="Times New Roman" panose="02020603050405020304" pitchFamily="18" charset="0"/>
                <a:cs typeface="Times New Roman" panose="02020603050405020304" pitchFamily="18" charset="0"/>
              </a:rPr>
              <a:t>38 </a:t>
            </a:r>
            <a:r>
              <a:rPr lang="en-US" altLang="zh-CN" sz="2600" b="0" i="0" dirty="0">
                <a:solidFill>
                  <a:srgbClr val="000000"/>
                </a:solidFill>
                <a:effectLst/>
                <a:latin typeface="Times New Roman" panose="02020603050405020304" pitchFamily="18" charset="0"/>
                <a:cs typeface="Times New Roman" panose="02020603050405020304" pitchFamily="18" charset="0"/>
              </a:rPr>
              <a:t>And Peter said to them, “</a:t>
            </a:r>
            <a:r>
              <a:rPr lang="en-US" altLang="zh-CN" sz="2600" b="1" i="0" dirty="0">
                <a:solidFill>
                  <a:srgbClr val="FF0000"/>
                </a:solidFill>
                <a:effectLst/>
                <a:latin typeface="Times New Roman" panose="02020603050405020304" pitchFamily="18" charset="0"/>
                <a:cs typeface="Times New Roman" panose="02020603050405020304" pitchFamily="18" charset="0"/>
              </a:rPr>
              <a:t>Repent</a:t>
            </a:r>
            <a:r>
              <a:rPr lang="en-US" altLang="zh-CN" sz="2600" b="0" i="0" dirty="0">
                <a:solidFill>
                  <a:srgbClr val="000000"/>
                </a:solidFill>
                <a:effectLst/>
                <a:latin typeface="Times New Roman" panose="02020603050405020304" pitchFamily="18" charset="0"/>
                <a:cs typeface="Times New Roman" panose="02020603050405020304" pitchFamily="18" charset="0"/>
              </a:rPr>
              <a:t> and be baptized every one of you in the name of Jesus Christ for the forgiveness of your sins, and you will receive the gift of the Holy Spirit. Acts 2:38 (ESV)</a:t>
            </a:r>
          </a:p>
          <a:p>
            <a:pPr marL="0" indent="0">
              <a:buNone/>
            </a:pPr>
            <a:r>
              <a:rPr lang="en-US" altLang="zh-CN" sz="2600" b="1" baseline="30000" dirty="0">
                <a:latin typeface="Times New Roman" panose="02020603050405020304" pitchFamily="18" charset="0"/>
                <a:cs typeface="Times New Roman" panose="02020603050405020304" pitchFamily="18" charset="0"/>
              </a:rPr>
              <a:t>12 </a:t>
            </a:r>
            <a:r>
              <a:rPr lang="en-US" altLang="zh-CN" sz="2600" dirty="0">
                <a:latin typeface="Times New Roman" panose="02020603050405020304" pitchFamily="18" charset="0"/>
                <a:cs typeface="Times New Roman" panose="02020603050405020304" pitchFamily="18" charset="0"/>
              </a:rPr>
              <a:t>But to as many as did receive </a:t>
            </a:r>
            <a:r>
              <a:rPr lang="en-US" altLang="zh-CN" sz="2600" i="1" dirty="0">
                <a:latin typeface="Times New Roman" panose="02020603050405020304" pitchFamily="18" charset="0"/>
                <a:cs typeface="Times New Roman" panose="02020603050405020304" pitchFamily="18" charset="0"/>
              </a:rPr>
              <a:t>and</a:t>
            </a:r>
            <a:r>
              <a:rPr lang="en-US" altLang="zh-CN" sz="2600" dirty="0">
                <a:latin typeface="Times New Roman" panose="02020603050405020304" pitchFamily="18" charset="0"/>
                <a:cs typeface="Times New Roman" panose="02020603050405020304" pitchFamily="18" charset="0"/>
              </a:rPr>
              <a:t> welcome Him, He gave the right [the authority, the privilege] to become children of God, </a:t>
            </a:r>
            <a:r>
              <a:rPr lang="en-US" altLang="zh-CN" sz="2600" i="1" dirty="0">
                <a:latin typeface="Times New Roman" panose="02020603050405020304" pitchFamily="18" charset="0"/>
                <a:cs typeface="Times New Roman" panose="02020603050405020304" pitchFamily="18" charset="0"/>
              </a:rPr>
              <a:t>that is</a:t>
            </a:r>
            <a:r>
              <a:rPr lang="en-US" altLang="zh-CN" sz="2600" dirty="0">
                <a:latin typeface="Times New Roman" panose="02020603050405020304" pitchFamily="18" charset="0"/>
                <a:cs typeface="Times New Roman" panose="02020603050405020304" pitchFamily="18" charset="0"/>
              </a:rPr>
              <a:t>, to those who believe in (adhere to, trust in, and rely on) His name— </a:t>
            </a:r>
            <a:r>
              <a:rPr lang="en-US" altLang="zh-CN" sz="2600" b="1" baseline="30000" dirty="0">
                <a:latin typeface="Times New Roman" panose="02020603050405020304" pitchFamily="18" charset="0"/>
                <a:cs typeface="Times New Roman" panose="02020603050405020304" pitchFamily="18" charset="0"/>
              </a:rPr>
              <a:t>13 </a:t>
            </a:r>
            <a:r>
              <a:rPr lang="en-US" altLang="zh-CN" sz="2600" dirty="0">
                <a:latin typeface="Times New Roman" panose="02020603050405020304" pitchFamily="18" charset="0"/>
                <a:cs typeface="Times New Roman" panose="02020603050405020304" pitchFamily="18" charset="0"/>
              </a:rPr>
              <a:t>who were born, not of blood [natural conception], nor of the will of the flesh [physical impulse], nor of the will of man [that of a natural father], but of God [that is, a divine and supernatural birth—they are born of God—spiritually transformed, renewed, sanctified]. John 1:12-13 (AMP)</a:t>
            </a:r>
            <a:endParaRPr lang="en-US" altLang="zh-CN" sz="2600" b="0" i="0" dirty="0">
              <a:solidFill>
                <a:srgbClr val="000000"/>
              </a:solidFill>
              <a:effectLst/>
              <a:latin typeface="Times New Roman" panose="02020603050405020304" pitchFamily="18" charset="0"/>
              <a:cs typeface="Times New Roman" panose="02020603050405020304" pitchFamily="18" charset="0"/>
            </a:endParaRPr>
          </a:p>
          <a:p>
            <a:pPr marL="0" indent="0">
              <a:buNone/>
            </a:pPr>
            <a:endParaRPr lang="en-US" altLang="zh-CN" sz="2600" b="0" i="0" dirty="0">
              <a:solidFill>
                <a:srgbClr val="000000"/>
              </a:solidFill>
              <a:effectLst/>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56F45696-7C6F-CA97-BB26-DA16953973F9}"/>
              </a:ext>
            </a:extLst>
          </p:cNvPr>
          <p:cNvSpPr txBox="1">
            <a:spLocks/>
          </p:cNvSpPr>
          <p:nvPr/>
        </p:nvSpPr>
        <p:spPr>
          <a:xfrm>
            <a:off x="627636" y="234983"/>
            <a:ext cx="5468364" cy="528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dirty="0">
                <a:latin typeface="Times New Roman" panose="02020603050405020304" pitchFamily="18" charset="0"/>
                <a:cs typeface="Times New Roman" panose="02020603050405020304" pitchFamily="18" charset="0"/>
              </a:rPr>
              <a:t>How can we receive the Holy Spirit?</a:t>
            </a:r>
          </a:p>
        </p:txBody>
      </p:sp>
      <p:sp>
        <p:nvSpPr>
          <p:cNvPr id="5" name="Content Placeholder 2">
            <a:extLst>
              <a:ext uri="{FF2B5EF4-FFF2-40B4-BE49-F238E27FC236}">
                <a16:creationId xmlns:a16="http://schemas.microsoft.com/office/drawing/2014/main" id="{D501B5F4-FBF2-FEF9-B2FF-C300D02B9600}"/>
              </a:ext>
            </a:extLst>
          </p:cNvPr>
          <p:cNvSpPr txBox="1">
            <a:spLocks/>
          </p:cNvSpPr>
          <p:nvPr/>
        </p:nvSpPr>
        <p:spPr>
          <a:xfrm>
            <a:off x="627636" y="763717"/>
            <a:ext cx="6433564" cy="528734"/>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dirty="0">
                <a:latin typeface="Times New Roman" panose="02020603050405020304" pitchFamily="18" charset="0"/>
                <a:cs typeface="Times New Roman" panose="02020603050405020304" pitchFamily="18" charset="0"/>
              </a:rPr>
              <a:t>What is the impact of His presence in our life?</a:t>
            </a:r>
          </a:p>
        </p:txBody>
      </p:sp>
      <p:sp>
        <p:nvSpPr>
          <p:cNvPr id="6" name="Content Placeholder 2">
            <a:extLst>
              <a:ext uri="{FF2B5EF4-FFF2-40B4-BE49-F238E27FC236}">
                <a16:creationId xmlns:a16="http://schemas.microsoft.com/office/drawing/2014/main" id="{CEF77571-1936-2B3B-6510-599020885394}"/>
              </a:ext>
            </a:extLst>
          </p:cNvPr>
          <p:cNvSpPr txBox="1">
            <a:spLocks/>
          </p:cNvSpPr>
          <p:nvPr/>
        </p:nvSpPr>
        <p:spPr>
          <a:xfrm>
            <a:off x="627636" y="1257614"/>
            <a:ext cx="5915404" cy="5287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dirty="0">
                <a:latin typeface="Times New Roman" panose="02020603050405020304" pitchFamily="18" charset="0"/>
                <a:cs typeface="Times New Roman" panose="02020603050405020304" pitchFamily="18" charset="0"/>
              </a:rPr>
              <a:t>How can we be led by the Him?</a:t>
            </a:r>
          </a:p>
        </p:txBody>
      </p:sp>
      <p:sp>
        <p:nvSpPr>
          <p:cNvPr id="10" name="Rectangle 9">
            <a:extLst>
              <a:ext uri="{FF2B5EF4-FFF2-40B4-BE49-F238E27FC236}">
                <a16:creationId xmlns:a16="http://schemas.microsoft.com/office/drawing/2014/main" id="{E52D940A-F82D-69F9-E464-48B1BE59E512}"/>
              </a:ext>
            </a:extLst>
          </p:cNvPr>
          <p:cNvSpPr/>
          <p:nvPr/>
        </p:nvSpPr>
        <p:spPr>
          <a:xfrm>
            <a:off x="627636" y="728880"/>
            <a:ext cx="6433564" cy="52873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11" name="Rectangle 10">
            <a:extLst>
              <a:ext uri="{FF2B5EF4-FFF2-40B4-BE49-F238E27FC236}">
                <a16:creationId xmlns:a16="http://schemas.microsoft.com/office/drawing/2014/main" id="{BBD628BB-73AF-579F-7C2D-C9C7200D1FE3}"/>
              </a:ext>
            </a:extLst>
          </p:cNvPr>
          <p:cNvSpPr/>
          <p:nvPr/>
        </p:nvSpPr>
        <p:spPr>
          <a:xfrm>
            <a:off x="627636" y="1222777"/>
            <a:ext cx="6433564" cy="52873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EA89AE72-6914-A1B7-7D3F-914E87C2C36E}"/>
              </a:ext>
            </a:extLst>
          </p:cNvPr>
          <p:cNvSpPr/>
          <p:nvPr/>
        </p:nvSpPr>
        <p:spPr>
          <a:xfrm>
            <a:off x="592076" y="234983"/>
            <a:ext cx="6433564" cy="52873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13" name="Title 1">
            <a:extLst>
              <a:ext uri="{FF2B5EF4-FFF2-40B4-BE49-F238E27FC236}">
                <a16:creationId xmlns:a16="http://schemas.microsoft.com/office/drawing/2014/main" id="{9CE73138-A66B-A02F-00E1-18F62A71FD84}"/>
              </a:ext>
            </a:extLst>
          </p:cNvPr>
          <p:cNvSpPr>
            <a:spLocks noGrp="1"/>
          </p:cNvSpPr>
          <p:nvPr>
            <p:ph type="title"/>
          </p:nvPr>
        </p:nvSpPr>
        <p:spPr>
          <a:xfrm>
            <a:off x="929640" y="1"/>
            <a:ext cx="10515600" cy="1137920"/>
          </a:xfrm>
        </p:spPr>
        <p:txBody>
          <a:bodyPr/>
          <a:lstStyle/>
          <a:p>
            <a:r>
              <a:rPr lang="en-US" altLang="zh-CN" dirty="0">
                <a:latin typeface="Times New Roman" panose="02020603050405020304" pitchFamily="18" charset="0"/>
                <a:cs typeface="Times New Roman" panose="02020603050405020304" pitchFamily="18" charset="0"/>
              </a:rPr>
              <a:t>How can we receive the Holy Spirit?</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2486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anim calcmode="lin" valueType="num">
                                      <p:cBhvr additive="base">
                                        <p:cTn id="4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1" end="1"/>
                                            </p:txEl>
                                          </p:spTgt>
                                        </p:tgtEl>
                                        <p:attrNameLst>
                                          <p:attrName>style.visibility</p:attrName>
                                        </p:attrNameLst>
                                      </p:cBhvr>
                                      <p:to>
                                        <p:strVal val="visible"/>
                                      </p:to>
                                    </p:set>
                                    <p:anim calcmode="lin" valueType="num">
                                      <p:cBhvr additive="base">
                                        <p:cTn id="5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 calcmode="lin" valueType="num">
                                      <p:cBhvr additive="base">
                                        <p:cTn id="5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 calcmode="lin" valueType="num">
                                      <p:cBhvr additive="base">
                                        <p:cTn id="6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10" grpId="0" animBg="1"/>
      <p:bldP spid="11" grpId="0" animBg="1"/>
      <p:bldP spid="12"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D5F61-2EFA-9CE0-BDC6-C5A1B383E2EC}"/>
              </a:ext>
            </a:extLst>
          </p:cNvPr>
          <p:cNvSpPr>
            <a:spLocks noGrp="1"/>
          </p:cNvSpPr>
          <p:nvPr>
            <p:ph type="title"/>
          </p:nvPr>
        </p:nvSpPr>
        <p:spPr>
          <a:xfrm>
            <a:off x="868680" y="18255"/>
            <a:ext cx="10515600" cy="977425"/>
          </a:xfrm>
        </p:spPr>
        <p:txBody>
          <a:bodyPr/>
          <a:lstStyle/>
          <a:p>
            <a:r>
              <a:rPr lang="en-US" altLang="zh-CN" dirty="0">
                <a:latin typeface="Times New Roman" panose="02020603050405020304" pitchFamily="18" charset="0"/>
                <a:cs typeface="Times New Roman" panose="02020603050405020304" pitchFamily="18" charset="0"/>
              </a:rPr>
              <a:t>The Principle of First Occurrence (Repent) </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89F2E47-7F25-265C-5662-B37C391563C4}"/>
              </a:ext>
            </a:extLst>
          </p:cNvPr>
          <p:cNvSpPr>
            <a:spLocks noGrp="1"/>
          </p:cNvSpPr>
          <p:nvPr>
            <p:ph idx="1"/>
          </p:nvPr>
        </p:nvSpPr>
        <p:spPr>
          <a:xfrm>
            <a:off x="274320" y="1419224"/>
            <a:ext cx="11643360" cy="5266056"/>
          </a:xfrm>
        </p:spPr>
        <p:txBody>
          <a:bodyPr>
            <a:normAutofit/>
          </a:bodyPr>
          <a:lstStyle/>
          <a:p>
            <a:r>
              <a:rPr lang="en-US" altLang="zh-CN" sz="2600" b="1" i="0" dirty="0">
                <a:solidFill>
                  <a:srgbClr val="000000"/>
                </a:solidFill>
                <a:effectLst/>
                <a:latin typeface="Times New Roman" panose="02020603050405020304" pitchFamily="18" charset="0"/>
                <a:cs typeface="Times New Roman" panose="02020603050405020304" pitchFamily="18" charset="0"/>
              </a:rPr>
              <a:t> </a:t>
            </a:r>
            <a:r>
              <a:rPr lang="en-US" altLang="zh-CN" sz="2600" b="0" i="0" dirty="0">
                <a:solidFill>
                  <a:srgbClr val="000000"/>
                </a:solidFill>
                <a:effectLst/>
                <a:latin typeface="Times New Roman" panose="02020603050405020304" pitchFamily="18" charset="0"/>
                <a:cs typeface="Times New Roman" panose="02020603050405020304" pitchFamily="18" charset="0"/>
              </a:rPr>
              <a:t>In those days John the Baptist came preaching in the wilderness of Judea, </a:t>
            </a:r>
            <a:r>
              <a:rPr lang="en-US" altLang="zh-CN" sz="2600" b="1" i="0" baseline="30000" dirty="0">
                <a:solidFill>
                  <a:srgbClr val="000000"/>
                </a:solidFill>
                <a:effectLst/>
                <a:latin typeface="Times New Roman" panose="02020603050405020304" pitchFamily="18" charset="0"/>
                <a:cs typeface="Times New Roman" panose="02020603050405020304" pitchFamily="18" charset="0"/>
              </a:rPr>
              <a:t>2 </a:t>
            </a:r>
            <a:r>
              <a:rPr lang="en-US" altLang="zh-CN" sz="2600" b="0" i="0" dirty="0">
                <a:solidFill>
                  <a:srgbClr val="000000"/>
                </a:solidFill>
                <a:effectLst/>
                <a:latin typeface="Times New Roman" panose="02020603050405020304" pitchFamily="18" charset="0"/>
                <a:cs typeface="Times New Roman" panose="02020603050405020304" pitchFamily="18" charset="0"/>
              </a:rPr>
              <a:t>“Repent, for the kingdom of heaven is at hand.” Matthew 3:1-2</a:t>
            </a:r>
          </a:p>
          <a:p>
            <a:r>
              <a:rPr lang="en-US" altLang="zh-CN" sz="2600" b="1" i="0" baseline="30000" dirty="0">
                <a:solidFill>
                  <a:srgbClr val="000000"/>
                </a:solidFill>
                <a:effectLst/>
                <a:latin typeface="Times New Roman" panose="02020603050405020304" pitchFamily="18" charset="0"/>
                <a:cs typeface="Times New Roman" panose="02020603050405020304" pitchFamily="18" charset="0"/>
              </a:rPr>
              <a:t>17 </a:t>
            </a:r>
            <a:r>
              <a:rPr lang="en-US" altLang="zh-CN" sz="2600" b="0" i="0" dirty="0">
                <a:solidFill>
                  <a:srgbClr val="000000"/>
                </a:solidFill>
                <a:effectLst/>
                <a:latin typeface="Times New Roman" panose="02020603050405020304" pitchFamily="18" charset="0"/>
                <a:cs typeface="Times New Roman" panose="02020603050405020304" pitchFamily="18" charset="0"/>
              </a:rPr>
              <a:t>From that time Jesus began to preach, saying, “Repent, for the kingdom of heaven is at hand.” Matthew 4:17</a:t>
            </a:r>
          </a:p>
          <a:p>
            <a:endParaRPr lang="en-US" altLang="zh-CN" sz="2600" b="0" i="0" dirty="0">
              <a:solidFill>
                <a:srgbClr val="000000"/>
              </a:solidFill>
              <a:effectLst/>
              <a:latin typeface="Times New Roman" panose="02020603050405020304" pitchFamily="18" charset="0"/>
              <a:cs typeface="Times New Roman" panose="02020603050405020304" pitchFamily="18" charset="0"/>
            </a:endParaRPr>
          </a:p>
          <a:p>
            <a:pPr marL="0" indent="0">
              <a:buNone/>
            </a:pPr>
            <a:r>
              <a:rPr lang="en-US" altLang="zh-CN" sz="2600" dirty="0">
                <a:latin typeface="Times New Roman" panose="02020603050405020304" pitchFamily="18" charset="0"/>
                <a:cs typeface="Times New Roman" panose="02020603050405020304" pitchFamily="18" charset="0"/>
              </a:rPr>
              <a:t>Greek word for repent is “met-an-o-eh’-o” (μετα</a:t>
            </a:r>
            <a:r>
              <a:rPr lang="en-US" altLang="zh-CN" sz="2600" dirty="0" err="1">
                <a:latin typeface="Times New Roman" panose="02020603050405020304" pitchFamily="18" charset="0"/>
                <a:cs typeface="Times New Roman" panose="02020603050405020304" pitchFamily="18" charset="0"/>
              </a:rPr>
              <a:t>νοέω</a:t>
            </a:r>
            <a:r>
              <a:rPr lang="en-US" altLang="zh-CN" sz="2600" dirty="0">
                <a:latin typeface="Times New Roman" panose="02020603050405020304" pitchFamily="18" charset="0"/>
                <a:cs typeface="Times New Roman" panose="02020603050405020304" pitchFamily="18" charset="0"/>
              </a:rPr>
              <a:t>) - to think differently or afterwards, i.e. reconsider (morally, feel compunction – anxiety/distress of mind over an anticipated action or result)</a:t>
            </a:r>
          </a:p>
          <a:p>
            <a:pPr marL="0" indent="0">
              <a:buNone/>
            </a:pPr>
            <a:endParaRPr lang="zh-CN" altLang="en-US" sz="2600" dirty="0">
              <a:latin typeface="Times New Roman" panose="02020603050405020304" pitchFamily="18" charset="0"/>
              <a:cs typeface="Times New Roman" panose="02020603050405020304" pitchFamily="18" charset="0"/>
            </a:endParaRPr>
          </a:p>
          <a:p>
            <a:r>
              <a:rPr lang="en-US" altLang="zh-CN" sz="2600" b="1" i="0" baseline="30000" dirty="0">
                <a:solidFill>
                  <a:srgbClr val="000000"/>
                </a:solidFill>
                <a:effectLst/>
                <a:latin typeface="Times New Roman" panose="02020603050405020304" pitchFamily="18" charset="0"/>
                <a:cs typeface="Times New Roman" panose="02020603050405020304" pitchFamily="18" charset="0"/>
              </a:rPr>
              <a:t>3 </a:t>
            </a:r>
            <a:r>
              <a:rPr lang="en-US" altLang="zh-CN" sz="2600" b="0" i="0" dirty="0">
                <a:solidFill>
                  <a:srgbClr val="000000"/>
                </a:solidFill>
                <a:effectLst/>
                <a:latin typeface="Times New Roman" panose="02020603050405020304" pitchFamily="18" charset="0"/>
                <a:cs typeface="Times New Roman" panose="02020603050405020304" pitchFamily="18" charset="0"/>
              </a:rPr>
              <a:t>I tell you, no; but unless you repent [change your old way of thinking, turn from your sinful ways and live changed lives], you will all likewise perish. Luke 13:3 (AMP)</a:t>
            </a:r>
          </a:p>
          <a:p>
            <a:endParaRPr lang="zh-CN" alt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435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475E7-AD59-CA58-0BB8-4825891AD235}"/>
              </a:ext>
            </a:extLst>
          </p:cNvPr>
          <p:cNvSpPr>
            <a:spLocks noGrp="1"/>
          </p:cNvSpPr>
          <p:nvPr>
            <p:ph type="title"/>
          </p:nvPr>
        </p:nvSpPr>
        <p:spPr>
          <a:xfrm>
            <a:off x="929640" y="1"/>
            <a:ext cx="10515600" cy="1137920"/>
          </a:xfrm>
        </p:spPr>
        <p:txBody>
          <a:bodyPr/>
          <a:lstStyle/>
          <a:p>
            <a:r>
              <a:rPr lang="en-US" altLang="zh-CN" dirty="0">
                <a:latin typeface="Times New Roman" panose="02020603050405020304" pitchFamily="18" charset="0"/>
                <a:cs typeface="Times New Roman" panose="02020603050405020304" pitchFamily="18" charset="0"/>
              </a:rPr>
              <a:t>How can we receive the Holy Spirit?</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9B5E2C3-EEA2-2073-CF42-EBE6A3BA9366}"/>
              </a:ext>
            </a:extLst>
          </p:cNvPr>
          <p:cNvSpPr>
            <a:spLocks noGrp="1"/>
          </p:cNvSpPr>
          <p:nvPr>
            <p:ph idx="1"/>
          </p:nvPr>
        </p:nvSpPr>
        <p:spPr>
          <a:xfrm>
            <a:off x="254000" y="1381760"/>
            <a:ext cx="11663680" cy="5354320"/>
          </a:xfrm>
        </p:spPr>
        <p:txBody>
          <a:bodyPr>
            <a:normAutofit fontScale="92500" lnSpcReduction="20000"/>
          </a:bodyPr>
          <a:lstStyle/>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3 </a:t>
            </a:r>
            <a:r>
              <a:rPr lang="en-US" altLang="zh-CN" b="0" i="0" dirty="0">
                <a:solidFill>
                  <a:srgbClr val="000000"/>
                </a:solidFill>
                <a:effectLst/>
                <a:latin typeface="Times New Roman" panose="02020603050405020304" pitchFamily="18" charset="0"/>
                <a:cs typeface="Times New Roman" panose="02020603050405020304" pitchFamily="18" charset="0"/>
              </a:rPr>
              <a:t>And this is eternal life, that they know you, the only true God, and Jesus Christ whom you have sent. John 17:3 (ESV)</a:t>
            </a: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21 </a:t>
            </a:r>
            <a:r>
              <a:rPr lang="en-US" altLang="zh-CN" b="0" i="0" dirty="0">
                <a:solidFill>
                  <a:srgbClr val="000000"/>
                </a:solidFill>
                <a:effectLst/>
                <a:latin typeface="Times New Roman" panose="02020603050405020304" pitchFamily="18" charset="0"/>
                <a:cs typeface="Times New Roman" panose="02020603050405020304" pitchFamily="18" charset="0"/>
              </a:rPr>
              <a:t>solemnly [and wholeheartedly] testifying to both Jews and Greeks, urging them to turn in repentance to God and [to have] faith in our Lord Jesus Christ [for salvation]. Acts 20:21 (AMP)</a:t>
            </a:r>
          </a:p>
          <a:p>
            <a:pPr marL="0" indent="0">
              <a:buNone/>
            </a:pPr>
            <a:endParaRPr lang="en-US" altLang="zh-CN" b="0" i="0" dirty="0">
              <a:solidFill>
                <a:srgbClr val="000000"/>
              </a:solidFill>
              <a:effectLst/>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Repentance is the changing of our mindset and attitude toward God as the source of life and giver of everything perfect in His creation.</a:t>
            </a:r>
          </a:p>
          <a:p>
            <a:r>
              <a:rPr lang="en-US" altLang="zh-CN" dirty="0">
                <a:latin typeface="Times New Roman" panose="02020603050405020304" pitchFamily="18" charset="0"/>
                <a:cs typeface="Times New Roman" panose="02020603050405020304" pitchFamily="18" charset="0"/>
              </a:rPr>
              <a:t>Repentance is the acceptance of the Lord Jesus Christ as the perfect sacrifice (propitiation) for the sins of the world and a decision to live the rest of our life under His Lordship and guidance (commandments).</a:t>
            </a:r>
          </a:p>
          <a:p>
            <a:r>
              <a:rPr lang="en-US" altLang="zh-CN" dirty="0">
                <a:latin typeface="Times New Roman" panose="02020603050405020304" pitchFamily="18" charset="0"/>
                <a:cs typeface="Times New Roman" panose="02020603050405020304" pitchFamily="18" charset="0"/>
              </a:rPr>
              <a:t>Repentance is an act of obedience to the teachings of the Lord Christ and honestly walking in them.</a:t>
            </a:r>
          </a:p>
          <a:p>
            <a:pPr>
              <a:buFont typeface="Wingdings" panose="05000000000000000000" pitchFamily="2" charset="2"/>
              <a:buChar char="Ø"/>
            </a:pPr>
            <a:r>
              <a:rPr lang="en-US" altLang="zh-CN" dirty="0">
                <a:latin typeface="Times New Roman" panose="02020603050405020304" pitchFamily="18" charset="0"/>
                <a:cs typeface="Times New Roman" panose="02020603050405020304" pitchFamily="18" charset="0"/>
              </a:rPr>
              <a:t> In return, the Lord places his mark of seal (Holy Spirit) on us announcing to the world that we belong to Him. Matthew 12:43-45</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343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FC299-5F8D-E930-98B3-790394AA621D}"/>
              </a:ext>
            </a:extLst>
          </p:cNvPr>
          <p:cNvSpPr>
            <a:spLocks noGrp="1"/>
          </p:cNvSpPr>
          <p:nvPr>
            <p:ph type="title"/>
          </p:nvPr>
        </p:nvSpPr>
        <p:spPr>
          <a:xfrm>
            <a:off x="734060" y="1"/>
            <a:ext cx="10723880" cy="1046480"/>
          </a:xfrm>
        </p:spPr>
        <p:txBody>
          <a:bodyPr/>
          <a:lstStyle/>
          <a:p>
            <a:r>
              <a:rPr lang="en-US" altLang="zh-CN" dirty="0">
                <a:latin typeface="Times New Roman" panose="02020603050405020304" pitchFamily="18" charset="0"/>
                <a:cs typeface="Times New Roman" panose="02020603050405020304" pitchFamily="18" charset="0"/>
              </a:rPr>
              <a:t>What is the impact of His presence in our life?</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BA078F4-E11C-E7E6-A7E5-60ECCF03B77E}"/>
              </a:ext>
            </a:extLst>
          </p:cNvPr>
          <p:cNvSpPr>
            <a:spLocks noGrp="1"/>
          </p:cNvSpPr>
          <p:nvPr>
            <p:ph idx="1"/>
          </p:nvPr>
        </p:nvSpPr>
        <p:spPr>
          <a:xfrm>
            <a:off x="218440" y="1442720"/>
            <a:ext cx="11755120" cy="5253355"/>
          </a:xfrm>
        </p:spPr>
        <p:txBody>
          <a:bodyPr>
            <a:normAutofit fontScale="92500" lnSpcReduction="10000"/>
          </a:bodyPr>
          <a:lstStyle/>
          <a:p>
            <a:r>
              <a:rPr lang="en-US" altLang="zh-CN" b="1" dirty="0">
                <a:latin typeface="Times New Roman" panose="02020603050405020304" pitchFamily="18" charset="0"/>
                <a:cs typeface="Times New Roman" panose="02020603050405020304" pitchFamily="18" charset="0"/>
              </a:rPr>
              <a:t>He is the mark/seal of our sonship through adoption in Christ Jesus</a:t>
            </a: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6 </a:t>
            </a:r>
            <a:r>
              <a:rPr lang="en-US" altLang="zh-CN" b="0" i="0" dirty="0">
                <a:solidFill>
                  <a:srgbClr val="000000"/>
                </a:solidFill>
                <a:effectLst/>
                <a:latin typeface="Times New Roman" panose="02020603050405020304" pitchFamily="18" charset="0"/>
                <a:cs typeface="Times New Roman" panose="02020603050405020304" pitchFamily="18" charset="0"/>
              </a:rPr>
              <a:t>And because you are sons, God has sent the Spirit of his Son into our hearts, crying, “Abba! Father!” Galatians 4:6</a:t>
            </a:r>
            <a:endParaRPr lang="en-US" altLang="zh-CN" dirty="0">
              <a:latin typeface="Times New Roman" panose="02020603050405020304" pitchFamily="18" charset="0"/>
              <a:cs typeface="Times New Roman" panose="02020603050405020304" pitchFamily="18" charset="0"/>
            </a:endParaRPr>
          </a:p>
          <a:p>
            <a:r>
              <a:rPr lang="en-US" altLang="zh-CN" b="1" dirty="0">
                <a:latin typeface="Times New Roman" panose="02020603050405020304" pitchFamily="18" charset="0"/>
                <a:cs typeface="Times New Roman" panose="02020603050405020304" pitchFamily="18" charset="0"/>
              </a:rPr>
              <a:t>He empowers us to live the new life in Jesus Christ</a:t>
            </a: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17 </a:t>
            </a:r>
            <a:r>
              <a:rPr lang="en-US" altLang="zh-CN" b="0" i="0" dirty="0">
                <a:solidFill>
                  <a:srgbClr val="000000"/>
                </a:solidFill>
                <a:effectLst/>
                <a:latin typeface="Times New Roman" panose="02020603050405020304" pitchFamily="18" charset="0"/>
                <a:cs typeface="Times New Roman" panose="02020603050405020304" pitchFamily="18" charset="0"/>
              </a:rPr>
              <a:t>Therefore, if anyone is in Christ, he is a new creation. The old has passed away; behold, the new has come. 2 Corinthians 5:17</a:t>
            </a:r>
          </a:p>
          <a:p>
            <a:r>
              <a:rPr lang="en-US" altLang="zh-CN" b="1" dirty="0">
                <a:solidFill>
                  <a:srgbClr val="000000"/>
                </a:solidFill>
                <a:latin typeface="Times New Roman" panose="02020603050405020304" pitchFamily="18" charset="0"/>
                <a:cs typeface="Times New Roman" panose="02020603050405020304" pitchFamily="18" charset="0"/>
              </a:rPr>
              <a:t>He enables fruit bearing and talent/gift manifestation</a:t>
            </a: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22 </a:t>
            </a:r>
            <a:r>
              <a:rPr lang="en-US" altLang="zh-CN" b="0" i="0" dirty="0">
                <a:solidFill>
                  <a:srgbClr val="000000"/>
                </a:solidFill>
                <a:effectLst/>
                <a:latin typeface="Times New Roman" panose="02020603050405020304" pitchFamily="18" charset="0"/>
                <a:cs typeface="Times New Roman" panose="02020603050405020304" pitchFamily="18" charset="0"/>
              </a:rPr>
              <a:t>But the fruit of the Spirit is love, joy, peace, patience, kindness, goodness, faithfulness, </a:t>
            </a:r>
            <a:r>
              <a:rPr lang="en-US" altLang="zh-CN" b="1" i="0" baseline="30000" dirty="0">
                <a:solidFill>
                  <a:srgbClr val="000000"/>
                </a:solidFill>
                <a:effectLst/>
                <a:latin typeface="Times New Roman" panose="02020603050405020304" pitchFamily="18" charset="0"/>
                <a:cs typeface="Times New Roman" panose="02020603050405020304" pitchFamily="18" charset="0"/>
              </a:rPr>
              <a:t>23 </a:t>
            </a:r>
            <a:r>
              <a:rPr lang="en-US" altLang="zh-CN" b="0" i="0" dirty="0">
                <a:solidFill>
                  <a:srgbClr val="000000"/>
                </a:solidFill>
                <a:effectLst/>
                <a:latin typeface="Times New Roman" panose="02020603050405020304" pitchFamily="18" charset="0"/>
                <a:cs typeface="Times New Roman" panose="02020603050405020304" pitchFamily="18" charset="0"/>
              </a:rPr>
              <a:t>gentleness, self-control; against such things there is no law. Galatians 5:22-23</a:t>
            </a:r>
            <a:endParaRPr lang="en-US" altLang="zh-CN" dirty="0">
              <a:solidFill>
                <a:srgbClr val="000000"/>
              </a:solidFill>
              <a:latin typeface="Times New Roman" panose="02020603050405020304" pitchFamily="18" charset="0"/>
              <a:cs typeface="Times New Roman" panose="02020603050405020304" pitchFamily="18" charset="0"/>
            </a:endParaRP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4 </a:t>
            </a:r>
            <a:r>
              <a:rPr lang="en-US" altLang="zh-CN" b="0" i="0" dirty="0">
                <a:solidFill>
                  <a:srgbClr val="000000"/>
                </a:solidFill>
                <a:effectLst/>
                <a:latin typeface="Times New Roman" panose="02020603050405020304" pitchFamily="18" charset="0"/>
                <a:cs typeface="Times New Roman" panose="02020603050405020304" pitchFamily="18" charset="0"/>
              </a:rPr>
              <a:t>Now there are varieties of gifts, but the same Spirit; </a:t>
            </a:r>
            <a:r>
              <a:rPr lang="en-US" altLang="zh-CN" b="1" i="0" baseline="30000" dirty="0">
                <a:solidFill>
                  <a:srgbClr val="000000"/>
                </a:solidFill>
                <a:effectLst/>
                <a:latin typeface="Times New Roman" panose="02020603050405020304" pitchFamily="18" charset="0"/>
                <a:cs typeface="Times New Roman" panose="02020603050405020304" pitchFamily="18" charset="0"/>
              </a:rPr>
              <a:t>5 </a:t>
            </a:r>
            <a:r>
              <a:rPr lang="en-US" altLang="zh-CN" b="0" i="0" dirty="0">
                <a:solidFill>
                  <a:srgbClr val="000000"/>
                </a:solidFill>
                <a:effectLst/>
                <a:latin typeface="Times New Roman" panose="02020603050405020304" pitchFamily="18" charset="0"/>
                <a:cs typeface="Times New Roman" panose="02020603050405020304" pitchFamily="18" charset="0"/>
              </a:rPr>
              <a:t>and there are varieties of service, but the same Lord; </a:t>
            </a:r>
            <a:r>
              <a:rPr lang="en-US" altLang="zh-CN" b="1" i="0" baseline="30000" dirty="0">
                <a:solidFill>
                  <a:srgbClr val="000000"/>
                </a:solidFill>
                <a:effectLst/>
                <a:latin typeface="Times New Roman" panose="02020603050405020304" pitchFamily="18" charset="0"/>
                <a:cs typeface="Times New Roman" panose="02020603050405020304" pitchFamily="18" charset="0"/>
              </a:rPr>
              <a:t>6 </a:t>
            </a:r>
            <a:r>
              <a:rPr lang="en-US" altLang="zh-CN" b="0" i="0" dirty="0">
                <a:solidFill>
                  <a:srgbClr val="000000"/>
                </a:solidFill>
                <a:effectLst/>
                <a:latin typeface="Times New Roman" panose="02020603050405020304" pitchFamily="18" charset="0"/>
                <a:cs typeface="Times New Roman" panose="02020603050405020304" pitchFamily="18" charset="0"/>
              </a:rPr>
              <a:t>and there are varieties of activities, but it is the same God who empowers them all in everyone. 1 Corinthians 12:4-6</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328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2DFFC-6A80-CAFE-DA10-DC0653942E93}"/>
              </a:ext>
            </a:extLst>
          </p:cNvPr>
          <p:cNvSpPr>
            <a:spLocks noGrp="1"/>
          </p:cNvSpPr>
          <p:nvPr>
            <p:ph type="title"/>
          </p:nvPr>
        </p:nvSpPr>
        <p:spPr>
          <a:xfrm>
            <a:off x="421640" y="18255"/>
            <a:ext cx="11049000" cy="1007905"/>
          </a:xfrm>
        </p:spPr>
        <p:txBody>
          <a:bodyPr/>
          <a:lstStyle/>
          <a:p>
            <a:r>
              <a:rPr lang="en-US" altLang="zh-CN" dirty="0">
                <a:latin typeface="Times New Roman" panose="02020603050405020304" pitchFamily="18" charset="0"/>
                <a:cs typeface="Times New Roman" panose="02020603050405020304" pitchFamily="18" charset="0"/>
              </a:rPr>
              <a:t>What is the impact of His presence in our life?</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2E9D84-BEEA-2F4C-9817-4768EA95D1C9}"/>
              </a:ext>
            </a:extLst>
          </p:cNvPr>
          <p:cNvSpPr>
            <a:spLocks noGrp="1"/>
          </p:cNvSpPr>
          <p:nvPr>
            <p:ph idx="1"/>
          </p:nvPr>
        </p:nvSpPr>
        <p:spPr>
          <a:xfrm>
            <a:off x="111760" y="1402080"/>
            <a:ext cx="11927840" cy="5008880"/>
          </a:xfrm>
        </p:spPr>
        <p:txBody>
          <a:bodyPr>
            <a:normAutofit fontScale="92500"/>
          </a:bodyPr>
          <a:lstStyle/>
          <a:p>
            <a:r>
              <a:rPr lang="en-US" altLang="zh-CN" b="1" dirty="0">
                <a:latin typeface="Times New Roman" panose="02020603050405020304" pitchFamily="18" charset="0"/>
                <a:cs typeface="Times New Roman" panose="02020603050405020304" pitchFamily="18" charset="0"/>
              </a:rPr>
              <a:t>He sanctifies our souls</a:t>
            </a:r>
          </a:p>
          <a:p>
            <a:pPr marL="0" indent="0">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21 </a:t>
            </a:r>
            <a:r>
              <a:rPr lang="en-US" altLang="zh-CN" b="0" i="0" dirty="0">
                <a:solidFill>
                  <a:srgbClr val="000000"/>
                </a:solidFill>
                <a:effectLst/>
                <a:latin typeface="Times New Roman" panose="02020603050405020304" pitchFamily="18" charset="0"/>
                <a:cs typeface="Times New Roman" panose="02020603050405020304" pitchFamily="18" charset="0"/>
              </a:rPr>
              <a:t>Therefore put away all filthiness and rampant wickedness and receive with meekness the implanted word, which is able to save your souls. James 1:21</a:t>
            </a:r>
          </a:p>
          <a:p>
            <a:pPr marL="0" indent="0" algn="l">
              <a:buNone/>
            </a:pPr>
            <a:r>
              <a:rPr lang="en-US" altLang="zh-CN" b="1" i="0" baseline="30000" dirty="0">
                <a:solidFill>
                  <a:srgbClr val="000000"/>
                </a:solidFill>
                <a:effectLst/>
                <a:latin typeface="Times New Roman" panose="02020603050405020304" pitchFamily="18" charset="0"/>
                <a:cs typeface="Times New Roman" panose="02020603050405020304" pitchFamily="18" charset="0"/>
              </a:rPr>
              <a:t>2 </a:t>
            </a:r>
            <a:r>
              <a:rPr lang="en-US" altLang="zh-CN" b="0" i="0" dirty="0">
                <a:solidFill>
                  <a:srgbClr val="000000"/>
                </a:solidFill>
                <a:effectLst/>
                <a:latin typeface="Times New Roman" panose="02020603050405020304" pitchFamily="18" charset="0"/>
                <a:cs typeface="Times New Roman" panose="02020603050405020304" pitchFamily="18" charset="0"/>
              </a:rPr>
              <a:t>according to the foreknowledge of God the Father, in the sanctification of the Spirit, for obedience to Jesus Christ and for sprinkling with his blood: May grace and peace be multiplied to you. 1 Peter 1:2</a:t>
            </a:r>
          </a:p>
          <a:p>
            <a:pPr algn="l"/>
            <a:r>
              <a:rPr lang="en-US" altLang="zh-CN" dirty="0">
                <a:solidFill>
                  <a:srgbClr val="000000"/>
                </a:solidFill>
                <a:latin typeface="Times New Roman" panose="02020603050405020304" pitchFamily="18" charset="0"/>
                <a:cs typeface="Times New Roman" panose="02020603050405020304" pitchFamily="18" charset="0"/>
              </a:rPr>
              <a:t>He transforms our thinking inline with God’s promises. Romans 12:2</a:t>
            </a:r>
          </a:p>
          <a:p>
            <a:pPr algn="l"/>
            <a:r>
              <a:rPr lang="en-US" altLang="zh-CN" dirty="0">
                <a:solidFill>
                  <a:srgbClr val="000000"/>
                </a:solidFill>
                <a:latin typeface="Times New Roman" panose="02020603050405020304" pitchFamily="18" charset="0"/>
                <a:cs typeface="Times New Roman" panose="02020603050405020304" pitchFamily="18" charset="0"/>
              </a:rPr>
              <a:t>He</a:t>
            </a:r>
            <a:r>
              <a:rPr lang="en-US" altLang="zh-CN" b="0" i="0" dirty="0">
                <a:solidFill>
                  <a:srgbClr val="000000"/>
                </a:solidFill>
                <a:effectLst/>
                <a:latin typeface="Times New Roman" panose="02020603050405020304" pitchFamily="18" charset="0"/>
                <a:cs typeface="Times New Roman" panose="02020603050405020304" pitchFamily="18" charset="0"/>
              </a:rPr>
              <a:t> activates grace and strength in Christ for God’s children to finish well. 1 Peter 1:5</a:t>
            </a:r>
          </a:p>
          <a:p>
            <a:pPr algn="l"/>
            <a:r>
              <a:rPr lang="en-US" altLang="zh-CN" dirty="0">
                <a:solidFill>
                  <a:srgbClr val="000000"/>
                </a:solidFill>
                <a:latin typeface="Times New Roman" panose="02020603050405020304" pitchFamily="18" charset="0"/>
                <a:cs typeface="Times New Roman" panose="02020603050405020304" pitchFamily="18" charset="0"/>
              </a:rPr>
              <a:t>He</a:t>
            </a:r>
            <a:r>
              <a:rPr lang="en-US" altLang="zh-CN" b="0" i="0" dirty="0">
                <a:solidFill>
                  <a:srgbClr val="000000"/>
                </a:solidFill>
                <a:effectLst/>
                <a:latin typeface="Times New Roman" panose="02020603050405020304" pitchFamily="18" charset="0"/>
                <a:cs typeface="Times New Roman" panose="02020603050405020304" pitchFamily="18" charset="0"/>
              </a:rPr>
              <a:t> enables us to love the Lord by knowing and keeping His commands. John 14:23</a:t>
            </a:r>
          </a:p>
          <a:p>
            <a:pPr algn="l"/>
            <a:r>
              <a:rPr lang="en-US" altLang="zh-CN" dirty="0">
                <a:solidFill>
                  <a:srgbClr val="000000"/>
                </a:solidFill>
                <a:latin typeface="Times New Roman" panose="02020603050405020304" pitchFamily="18" charset="0"/>
                <a:cs typeface="Times New Roman" panose="02020603050405020304" pitchFamily="18" charset="0"/>
              </a:rPr>
              <a:t>He transforms us into the full stature of Jesus Christ. Ephesians 4:13-14</a:t>
            </a:r>
          </a:p>
          <a:p>
            <a:pPr algn="l"/>
            <a:r>
              <a:rPr lang="en-US" altLang="zh-CN" b="0" i="0" dirty="0">
                <a:solidFill>
                  <a:srgbClr val="000000"/>
                </a:solidFill>
                <a:effectLst/>
                <a:latin typeface="Times New Roman" panose="02020603050405020304" pitchFamily="18" charset="0"/>
                <a:cs typeface="Times New Roman" panose="02020603050405020304" pitchFamily="18" charset="0"/>
              </a:rPr>
              <a:t>He </a:t>
            </a:r>
            <a:r>
              <a:rPr lang="en-US" altLang="zh-CN" dirty="0">
                <a:solidFill>
                  <a:srgbClr val="000000"/>
                </a:solidFill>
                <a:latin typeface="Times New Roman" panose="02020603050405020304" pitchFamily="18" charset="0"/>
                <a:cs typeface="Times New Roman" panose="02020603050405020304" pitchFamily="18" charset="0"/>
              </a:rPr>
              <a:t>k</a:t>
            </a:r>
            <a:r>
              <a:rPr lang="en-US" altLang="zh-CN" b="0" i="0" dirty="0">
                <a:solidFill>
                  <a:srgbClr val="000000"/>
                </a:solidFill>
                <a:effectLst/>
                <a:latin typeface="Times New Roman" panose="02020603050405020304" pitchFamily="18" charset="0"/>
                <a:cs typeface="Times New Roman" panose="02020603050405020304" pitchFamily="18" charset="0"/>
              </a:rPr>
              <a:t>eeps our hope in Christ alive and vibrant. Romans 5:5</a:t>
            </a:r>
          </a:p>
          <a:p>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0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2DFFC-6A80-CAFE-DA10-DC0653942E93}"/>
              </a:ext>
            </a:extLst>
          </p:cNvPr>
          <p:cNvSpPr>
            <a:spLocks noGrp="1"/>
          </p:cNvSpPr>
          <p:nvPr>
            <p:ph type="title"/>
          </p:nvPr>
        </p:nvSpPr>
        <p:spPr>
          <a:xfrm>
            <a:off x="838200" y="90805"/>
            <a:ext cx="10515600" cy="1057275"/>
          </a:xfrm>
        </p:spPr>
        <p:txBody>
          <a:bodyPr/>
          <a:lstStyle/>
          <a:p>
            <a:r>
              <a:rPr lang="en-US" altLang="zh-CN" dirty="0">
                <a:latin typeface="Times New Roman" panose="02020603050405020304" pitchFamily="18" charset="0"/>
                <a:cs typeface="Times New Roman" panose="02020603050405020304" pitchFamily="18" charset="0"/>
              </a:rPr>
              <a:t>How can we be led by the Holy Spirit?</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22E9D84-BEEA-2F4C-9817-4768EA95D1C9}"/>
              </a:ext>
            </a:extLst>
          </p:cNvPr>
          <p:cNvSpPr>
            <a:spLocks noGrp="1"/>
          </p:cNvSpPr>
          <p:nvPr>
            <p:ph idx="1"/>
          </p:nvPr>
        </p:nvSpPr>
        <p:spPr>
          <a:xfrm>
            <a:off x="294640" y="1148080"/>
            <a:ext cx="11602720" cy="5527040"/>
          </a:xfrm>
        </p:spPr>
        <p:txBody>
          <a:bodyPr>
            <a:noAutofit/>
          </a:bodyPr>
          <a:lstStyle/>
          <a:p>
            <a:r>
              <a:rPr lang="en-US" altLang="zh-CN" sz="2400" b="1" dirty="0">
                <a:latin typeface="Times New Roman" panose="02020603050405020304" pitchFamily="18" charset="0"/>
                <a:cs typeface="Times New Roman" panose="02020603050405020304" pitchFamily="18" charset="0"/>
              </a:rPr>
              <a:t>By acknowledging His presence in our spirit through repentance</a:t>
            </a:r>
          </a:p>
          <a:p>
            <a:pPr marL="0" indent="0">
              <a:buNone/>
            </a:pPr>
            <a:r>
              <a:rPr lang="en-US" altLang="zh-CN" sz="2400" b="1" i="0" baseline="30000" dirty="0">
                <a:solidFill>
                  <a:srgbClr val="000000"/>
                </a:solidFill>
                <a:effectLst/>
                <a:latin typeface="Times New Roman" panose="02020603050405020304" pitchFamily="18" charset="0"/>
                <a:cs typeface="Times New Roman" panose="02020603050405020304" pitchFamily="18" charset="0"/>
              </a:rPr>
              <a:t>8 </a:t>
            </a:r>
            <a:r>
              <a:rPr lang="en-US" altLang="zh-CN" sz="2400" b="0" i="0" dirty="0">
                <a:solidFill>
                  <a:srgbClr val="000000"/>
                </a:solidFill>
                <a:effectLst/>
                <a:latin typeface="Times New Roman" panose="02020603050405020304" pitchFamily="18" charset="0"/>
                <a:cs typeface="Times New Roman" panose="02020603050405020304" pitchFamily="18" charset="0"/>
              </a:rPr>
              <a:t>The wind blows where it wishes, and you hear its sound, but you do not know where it comes from or where it goes. So it is with everyone who is born of the Spirit.” John 3:8 (ESV)</a:t>
            </a:r>
          </a:p>
          <a:p>
            <a:pPr marL="0" indent="0">
              <a:buNone/>
            </a:pPr>
            <a:r>
              <a:rPr lang="en-US" altLang="zh-CN" sz="2400" b="1" i="0" baseline="30000" dirty="0">
                <a:solidFill>
                  <a:srgbClr val="000000"/>
                </a:solidFill>
                <a:effectLst/>
                <a:latin typeface="Times New Roman" panose="02020603050405020304" pitchFamily="18" charset="0"/>
                <a:cs typeface="Times New Roman" panose="02020603050405020304" pitchFamily="18" charset="0"/>
              </a:rPr>
              <a:t>16 </a:t>
            </a:r>
            <a:r>
              <a:rPr lang="en-US" altLang="zh-CN" sz="2400" b="0" i="0" dirty="0">
                <a:solidFill>
                  <a:srgbClr val="000000"/>
                </a:solidFill>
                <a:effectLst/>
                <a:latin typeface="Times New Roman" panose="02020603050405020304" pitchFamily="18" charset="0"/>
                <a:cs typeface="Times New Roman" panose="02020603050405020304" pitchFamily="18" charset="0"/>
              </a:rPr>
              <a:t>The Spirit Himself testifies </a:t>
            </a:r>
            <a:r>
              <a:rPr lang="en-US" altLang="zh-CN" sz="2400" b="0" i="1" dirty="0">
                <a:solidFill>
                  <a:srgbClr val="000000"/>
                </a:solidFill>
                <a:effectLst/>
                <a:latin typeface="Times New Roman" panose="02020603050405020304" pitchFamily="18" charset="0"/>
                <a:cs typeface="Times New Roman" panose="02020603050405020304" pitchFamily="18" charset="0"/>
              </a:rPr>
              <a:t>and</a:t>
            </a:r>
            <a:r>
              <a:rPr lang="en-US" altLang="zh-CN" sz="2400" b="0" i="0" dirty="0">
                <a:solidFill>
                  <a:srgbClr val="000000"/>
                </a:solidFill>
                <a:effectLst/>
                <a:latin typeface="Times New Roman" panose="02020603050405020304" pitchFamily="18" charset="0"/>
                <a:cs typeface="Times New Roman" panose="02020603050405020304" pitchFamily="18" charset="0"/>
              </a:rPr>
              <a:t> confirms together with our spirit [assuring us] that we [believers] are children of God. Romans 8:16 (AMP)</a:t>
            </a:r>
          </a:p>
          <a:p>
            <a:r>
              <a:rPr lang="en-US" altLang="zh-CN" sz="2400" b="1" dirty="0">
                <a:solidFill>
                  <a:srgbClr val="000000"/>
                </a:solidFill>
                <a:latin typeface="Times New Roman" panose="02020603050405020304" pitchFamily="18" charset="0"/>
                <a:cs typeface="Times New Roman" panose="02020603050405020304" pitchFamily="18" charset="0"/>
              </a:rPr>
              <a:t>By allowing Him to direct our thoughts toward God’s logos (written word) and its application in our life</a:t>
            </a:r>
            <a:r>
              <a:rPr lang="en-US" altLang="zh-CN" sz="2400" dirty="0">
                <a:solidFill>
                  <a:srgbClr val="000000"/>
                </a:solidFill>
                <a:latin typeface="Times New Roman" panose="02020603050405020304" pitchFamily="18" charset="0"/>
                <a:cs typeface="Times New Roman" panose="02020603050405020304" pitchFamily="18" charset="0"/>
              </a:rPr>
              <a:t>.</a:t>
            </a:r>
          </a:p>
          <a:p>
            <a:pPr marL="0" indent="0">
              <a:buNone/>
            </a:pPr>
            <a:r>
              <a:rPr lang="en-US" altLang="zh-CN" sz="2400" b="1" i="0" baseline="30000" dirty="0">
                <a:solidFill>
                  <a:srgbClr val="000000"/>
                </a:solidFill>
                <a:effectLst/>
                <a:latin typeface="Times New Roman" panose="02020603050405020304" pitchFamily="18" charset="0"/>
                <a:cs typeface="Times New Roman" panose="02020603050405020304" pitchFamily="18" charset="0"/>
              </a:rPr>
              <a:t>25 </a:t>
            </a:r>
            <a:r>
              <a:rPr lang="en-US" altLang="zh-CN" sz="2400" b="0" i="0" dirty="0">
                <a:solidFill>
                  <a:srgbClr val="000000"/>
                </a:solidFill>
                <a:effectLst/>
                <a:latin typeface="Times New Roman" panose="02020603050405020304" pitchFamily="18" charset="0"/>
                <a:cs typeface="Times New Roman" panose="02020603050405020304" pitchFamily="18" charset="0"/>
              </a:rPr>
              <a:t>If we live by the Spirit, let us also keep in step with the Spirit. Galatians 5:25 (ESV)</a:t>
            </a:r>
            <a:endParaRPr lang="en-US" altLang="zh-CN" sz="2400" dirty="0">
              <a:solidFill>
                <a:srgbClr val="000000"/>
              </a:solidFill>
              <a:latin typeface="Times New Roman" panose="02020603050405020304" pitchFamily="18" charset="0"/>
              <a:cs typeface="Times New Roman" panose="02020603050405020304" pitchFamily="18" charset="0"/>
            </a:endParaRPr>
          </a:p>
          <a:p>
            <a:r>
              <a:rPr lang="en-US" altLang="zh-CN" sz="2400" dirty="0">
                <a:solidFill>
                  <a:srgbClr val="000000"/>
                </a:solidFill>
                <a:latin typeface="Times New Roman" panose="02020603050405020304" pitchFamily="18" charset="0"/>
                <a:cs typeface="Times New Roman" panose="02020603050405020304" pitchFamily="18" charset="0"/>
              </a:rPr>
              <a:t>By allowing Him to consistently apply God’s implanted word to purify or sanctify our thought (growth in the knowledge of God for discernment), emotion (emotional maturity), and will (humility) – spiritual maturity. James 1:21, Ephesians 4:13-14</a:t>
            </a:r>
          </a:p>
          <a:p>
            <a:r>
              <a:rPr lang="en-US" altLang="zh-CN" sz="2400" dirty="0">
                <a:solidFill>
                  <a:srgbClr val="000000"/>
                </a:solidFill>
                <a:latin typeface="Times New Roman" panose="02020603050405020304" pitchFamily="18" charset="0"/>
                <a:cs typeface="Times New Roman" panose="02020603050405020304" pitchFamily="18" charset="0"/>
              </a:rPr>
              <a:t>By allowing Him to refine our understanding on relationships with God, family, the church, neighbors, etc. Ephesians 4, 5 &amp; 6</a:t>
            </a:r>
          </a:p>
          <a:p>
            <a:r>
              <a:rPr lang="en-US" altLang="zh-CN" sz="2400" dirty="0">
                <a:solidFill>
                  <a:srgbClr val="000000"/>
                </a:solidFill>
                <a:latin typeface="Times New Roman" panose="02020603050405020304" pitchFamily="18" charset="0"/>
                <a:cs typeface="Times New Roman" panose="02020603050405020304" pitchFamily="18" charset="0"/>
              </a:rPr>
              <a:t>By giving Him holistic control over our life. Romans 8:5-8</a:t>
            </a:r>
          </a:p>
          <a:p>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73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5969F-90E6-4089-B0DF-8C7154B2779A}"/>
              </a:ext>
            </a:extLst>
          </p:cNvPr>
          <p:cNvSpPr>
            <a:spLocks noGrp="1"/>
          </p:cNvSpPr>
          <p:nvPr>
            <p:ph type="title"/>
          </p:nvPr>
        </p:nvSpPr>
        <p:spPr/>
        <p:txBody>
          <a:bodyPr/>
          <a:lstStyle/>
          <a:p>
            <a:r>
              <a:rPr lang="en-US" altLang="zh-CN" dirty="0">
                <a:latin typeface="Times New Roman" panose="02020603050405020304" pitchFamily="18" charset="0"/>
                <a:cs typeface="Times New Roman" panose="02020603050405020304" pitchFamily="18" charset="0"/>
              </a:rPr>
              <a:t>Conclusion </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A806256-86EF-8218-D251-9BAB2F6B310F}"/>
              </a:ext>
            </a:extLst>
          </p:cNvPr>
          <p:cNvSpPr>
            <a:spLocks noGrp="1"/>
          </p:cNvSpPr>
          <p:nvPr>
            <p:ph idx="1"/>
          </p:nvPr>
        </p:nvSpPr>
        <p:spPr>
          <a:xfrm>
            <a:off x="264366" y="1690688"/>
            <a:ext cx="11663267" cy="4836432"/>
          </a:xfrm>
        </p:spPr>
        <p:txBody>
          <a:bodyPr>
            <a:normAutofit fontScale="92500"/>
          </a:bodyPr>
          <a:lstStyle/>
          <a:p>
            <a:r>
              <a:rPr lang="en-US" altLang="zh-CN" b="1" i="0" baseline="30000" dirty="0">
                <a:solidFill>
                  <a:srgbClr val="000000"/>
                </a:solidFill>
                <a:effectLst/>
                <a:latin typeface="Times New Roman" panose="02020603050405020304" pitchFamily="18" charset="0"/>
                <a:cs typeface="Times New Roman" panose="02020603050405020304" pitchFamily="18" charset="0"/>
              </a:rPr>
              <a:t>4 </a:t>
            </a:r>
            <a:r>
              <a:rPr lang="en-US" altLang="zh-CN" b="0" i="0" dirty="0">
                <a:solidFill>
                  <a:srgbClr val="000000"/>
                </a:solidFill>
                <a:effectLst/>
                <a:latin typeface="Times New Roman" panose="02020603050405020304" pitchFamily="18" charset="0"/>
                <a:cs typeface="Times New Roman" panose="02020603050405020304" pitchFamily="18" charset="0"/>
              </a:rPr>
              <a:t>in order that the righteous requirement of the law might be fulfilled in us, who walk not according to the flesh but according to the Spirit. Romans 8:4</a:t>
            </a:r>
          </a:p>
          <a:p>
            <a:r>
              <a:rPr lang="en-US" altLang="zh-CN" b="1" i="0" baseline="30000" dirty="0">
                <a:solidFill>
                  <a:srgbClr val="000000"/>
                </a:solidFill>
                <a:effectLst/>
                <a:latin typeface="Times New Roman" panose="02020603050405020304" pitchFamily="18" charset="0"/>
                <a:cs typeface="Times New Roman" panose="02020603050405020304" pitchFamily="18" charset="0"/>
              </a:rPr>
              <a:t>17 </a:t>
            </a:r>
            <a:r>
              <a:rPr lang="en-US" altLang="zh-CN" b="0" i="0" dirty="0">
                <a:solidFill>
                  <a:srgbClr val="000000"/>
                </a:solidFill>
                <a:effectLst/>
                <a:latin typeface="Times New Roman" panose="02020603050405020304" pitchFamily="18" charset="0"/>
                <a:cs typeface="Times New Roman" panose="02020603050405020304" pitchFamily="18" charset="0"/>
              </a:rPr>
              <a:t>Neither is new wine put into old wineskins. If it is, the skins burst and the wine is spilled and the skins are destroyed. But new wine is put into fresh wineskins, and so both are preserved.” Matthew 9:17</a:t>
            </a:r>
          </a:p>
          <a:p>
            <a:endParaRPr lang="en-US" altLang="zh-CN" b="0" i="0" dirty="0">
              <a:solidFill>
                <a:srgbClr val="000000"/>
              </a:solidFill>
              <a:effectLst/>
              <a:latin typeface="Times New Roman" panose="02020603050405020304" pitchFamily="18" charset="0"/>
              <a:cs typeface="Times New Roman" panose="02020603050405020304" pitchFamily="18" charset="0"/>
            </a:endParaRPr>
          </a:p>
          <a:p>
            <a:pPr marL="0" indent="0">
              <a:buNone/>
            </a:pPr>
            <a:r>
              <a:rPr lang="en-US" altLang="zh-CN" dirty="0">
                <a:solidFill>
                  <a:srgbClr val="000000"/>
                </a:solidFill>
                <a:latin typeface="Times New Roman" panose="02020603050405020304" pitchFamily="18" charset="0"/>
                <a:cs typeface="Times New Roman" panose="02020603050405020304" pitchFamily="18" charset="0"/>
              </a:rPr>
              <a:t>Without the Holy Spirit, we live like any other mankind described as “objects of wrath”</a:t>
            </a:r>
            <a:r>
              <a:rPr lang="zh-CN" altLang="en-US" dirty="0">
                <a:solidFill>
                  <a:srgbClr val="000000"/>
                </a:solidFill>
                <a:latin typeface="Times New Roman" panose="02020603050405020304" pitchFamily="18" charset="0"/>
                <a:cs typeface="Times New Roman" panose="02020603050405020304" pitchFamily="18" charset="0"/>
              </a:rPr>
              <a:t> </a:t>
            </a:r>
            <a:r>
              <a:rPr lang="en-US" altLang="zh-CN" dirty="0">
                <a:solidFill>
                  <a:srgbClr val="000000"/>
                </a:solidFill>
                <a:latin typeface="Times New Roman" panose="02020603050405020304" pitchFamily="18" charset="0"/>
                <a:cs typeface="Times New Roman" panose="02020603050405020304" pitchFamily="18" charset="0"/>
              </a:rPr>
              <a:t>before</a:t>
            </a:r>
            <a:r>
              <a:rPr lang="zh-CN" altLang="en-US" dirty="0">
                <a:solidFill>
                  <a:srgbClr val="000000"/>
                </a:solidFill>
                <a:latin typeface="Times New Roman" panose="02020603050405020304" pitchFamily="18" charset="0"/>
                <a:cs typeface="Times New Roman" panose="02020603050405020304" pitchFamily="18" charset="0"/>
              </a:rPr>
              <a:t> </a:t>
            </a:r>
            <a:r>
              <a:rPr lang="en-US" altLang="zh-CN" dirty="0">
                <a:solidFill>
                  <a:srgbClr val="000000"/>
                </a:solidFill>
                <a:latin typeface="Times New Roman" panose="02020603050405020304" pitchFamily="18" charset="0"/>
                <a:cs typeface="Times New Roman" panose="02020603050405020304" pitchFamily="18" charset="0"/>
              </a:rPr>
              <a:t>God.</a:t>
            </a:r>
          </a:p>
          <a:p>
            <a:pPr marL="0" indent="0">
              <a:buNone/>
            </a:pPr>
            <a:r>
              <a:rPr lang="en-US" altLang="zh-CN" dirty="0">
                <a:solidFill>
                  <a:srgbClr val="000000"/>
                </a:solidFill>
                <a:latin typeface="Times New Roman" panose="02020603050405020304" pitchFamily="18" charset="0"/>
                <a:cs typeface="Times New Roman" panose="02020603050405020304" pitchFamily="18" charset="0"/>
              </a:rPr>
              <a:t>Therefore, let’s hunger and thirst for Him because He’s our sure intimacy with God.</a:t>
            </a:r>
          </a:p>
          <a:p>
            <a:pPr marL="0" indent="0">
              <a:buNone/>
            </a:pPr>
            <a:endParaRPr lang="en-US" altLang="zh-CN" dirty="0">
              <a:solidFill>
                <a:srgbClr val="000000"/>
              </a:solidFill>
              <a:latin typeface="Times New Roman" panose="02020603050405020304" pitchFamily="18" charset="0"/>
              <a:cs typeface="Times New Roman" panose="02020603050405020304" pitchFamily="18" charset="0"/>
            </a:endParaRPr>
          </a:p>
          <a:p>
            <a:pPr marL="0" indent="0">
              <a:buNone/>
            </a:pPr>
            <a:r>
              <a:rPr lang="en-US" altLang="zh-CN" dirty="0">
                <a:solidFill>
                  <a:srgbClr val="000000"/>
                </a:solidFill>
                <a:latin typeface="Times New Roman" panose="02020603050405020304" pitchFamily="18" charset="0"/>
                <a:cs typeface="Times New Roman" panose="02020603050405020304" pitchFamily="18" charset="0"/>
              </a:rPr>
              <a:t>                    Let’s pray …</a:t>
            </a:r>
          </a:p>
        </p:txBody>
      </p:sp>
    </p:spTree>
    <p:extLst>
      <p:ext uri="{BB962C8B-B14F-4D97-AF65-F5344CB8AC3E}">
        <p14:creationId xmlns:p14="http://schemas.microsoft.com/office/powerpoint/2010/main" val="3115779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2836</TotalTime>
  <Words>1404</Words>
  <Application>Microsoft Office PowerPoint</Application>
  <PresentationFormat>Widescreen</PresentationFormat>
  <Paragraphs>69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等线</vt:lpstr>
      <vt:lpstr>等线 Light</vt:lpstr>
      <vt:lpstr>Arial</vt:lpstr>
      <vt:lpstr>Times New Roman</vt:lpstr>
      <vt:lpstr>Wingdings</vt:lpstr>
      <vt:lpstr>Office Theme</vt:lpstr>
      <vt:lpstr>Being Led by the Spirit II</vt:lpstr>
      <vt:lpstr>Why should I be led by the Holy Spirit?</vt:lpstr>
      <vt:lpstr>How can we receive the Holy Spirit?</vt:lpstr>
      <vt:lpstr>The Principle of First Occurrence (Repent) </vt:lpstr>
      <vt:lpstr>How can we receive the Holy Spirit?</vt:lpstr>
      <vt:lpstr>What is the impact of His presence in our life?</vt:lpstr>
      <vt:lpstr>What is the impact of His presence in our life?</vt:lpstr>
      <vt:lpstr>How can we be led by the Holy Spirit?</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Stephen Antwi</dc:creator>
  <cp:lastModifiedBy>Stephen Antwi</cp:lastModifiedBy>
  <cp:revision>5</cp:revision>
  <dcterms:created xsi:type="dcterms:W3CDTF">2026-05-03T20:04:30Z</dcterms:created>
  <dcterms:modified xsi:type="dcterms:W3CDTF">2026-05-09T00:36:46Z</dcterms:modified>
</cp:coreProperties>
</file>